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702A2-042F-4659-9027-B8AF15B9F474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E5CA-F824-44AA-B182-BECB92A9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894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702A2-042F-4659-9027-B8AF15B9F474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E5CA-F824-44AA-B182-BECB92A9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86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702A2-042F-4659-9027-B8AF15B9F474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E5CA-F824-44AA-B182-BECB92A9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061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702A2-042F-4659-9027-B8AF15B9F474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E5CA-F824-44AA-B182-BECB92A9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935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702A2-042F-4659-9027-B8AF15B9F474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E5CA-F824-44AA-B182-BECB92A9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8623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702A2-042F-4659-9027-B8AF15B9F474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E5CA-F824-44AA-B182-BECB92A9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758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702A2-042F-4659-9027-B8AF15B9F474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E5CA-F824-44AA-B182-BECB92A9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148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702A2-042F-4659-9027-B8AF15B9F474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E5CA-F824-44AA-B182-BECB92A9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229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702A2-042F-4659-9027-B8AF15B9F474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E5CA-F824-44AA-B182-BECB92A9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619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702A2-042F-4659-9027-B8AF15B9F474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E5CA-F824-44AA-B182-BECB92A9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301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702A2-042F-4659-9027-B8AF15B9F474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E5CA-F824-44AA-B182-BECB92A9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773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8702A2-042F-4659-9027-B8AF15B9F474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6E5CA-F824-44AA-B182-BECB92A9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551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5877534"/>
              </p:ext>
            </p:extLst>
          </p:nvPr>
        </p:nvGraphicFramePr>
        <p:xfrm>
          <a:off x="1211263" y="130175"/>
          <a:ext cx="9939337" cy="6556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7" name="Документ" r:id="rId3" imgW="9954805" imgH="6561137" progId="Word.Document.12">
                  <p:embed/>
                </p:oleObj>
              </mc:Choice>
              <mc:Fallback>
                <p:oleObj name="Документ" r:id="rId3" imgW="9954805" imgH="656113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11263" y="130175"/>
                        <a:ext cx="9939337" cy="6556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117147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Документ Microsoft Word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4</cp:revision>
  <dcterms:created xsi:type="dcterms:W3CDTF">2020-11-13T12:17:44Z</dcterms:created>
  <dcterms:modified xsi:type="dcterms:W3CDTF">2021-06-29T18:12:32Z</dcterms:modified>
</cp:coreProperties>
</file>