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89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3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2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5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4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2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1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0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7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5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62614"/>
              </p:ext>
            </p:extLst>
          </p:nvPr>
        </p:nvGraphicFramePr>
        <p:xfrm>
          <a:off x="1139825" y="142875"/>
          <a:ext cx="9939338" cy="653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Документ" r:id="rId3" imgW="9954805" imgH="6541385" progId="Word.Document.12">
                  <p:embed/>
                </p:oleObj>
              </mc:Choice>
              <mc:Fallback>
                <p:oleObj name="Документ" r:id="rId3" imgW="9954805" imgH="65413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9825" y="142875"/>
                        <a:ext cx="9939338" cy="6530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721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135635"/>
              </p:ext>
            </p:extLst>
          </p:nvPr>
        </p:nvGraphicFramePr>
        <p:xfrm>
          <a:off x="234044" y="471386"/>
          <a:ext cx="11696275" cy="5941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Документ" r:id="rId3" imgW="9966811" imgH="5062271" progId="Word.Document.12">
                  <p:embed/>
                </p:oleObj>
              </mc:Choice>
              <mc:Fallback>
                <p:oleObj name="Документ" r:id="rId3" imgW="9966811" imgH="50622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4044" y="471386"/>
                        <a:ext cx="11696275" cy="5941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62940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Документ Microsoft Word</vt:lpstr>
      <vt:lpstr>Документ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2020-11-13T12:17:44Z</dcterms:created>
  <dcterms:modified xsi:type="dcterms:W3CDTF">2021-06-29T18:01:23Z</dcterms:modified>
</cp:coreProperties>
</file>