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55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98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01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1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8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5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3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0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3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9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85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F63E0-76C7-4B23-8F6C-FE9408EFD5F3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13297-2162-499E-BDA4-EF01CDD71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69609"/>
              </p:ext>
            </p:extLst>
          </p:nvPr>
        </p:nvGraphicFramePr>
        <p:xfrm>
          <a:off x="1029565" y="567707"/>
          <a:ext cx="9955213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окумент" r:id="rId3" imgW="9954805" imgH="5410155" progId="Word.Document.12">
                  <p:embed/>
                </p:oleObj>
              </mc:Choice>
              <mc:Fallback>
                <p:oleObj name="Документ" r:id="rId3" imgW="9954805" imgH="541015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9565" y="567707"/>
                        <a:ext cx="9955213" cy="541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549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15815"/>
              </p:ext>
            </p:extLst>
          </p:nvPr>
        </p:nvGraphicFramePr>
        <p:xfrm>
          <a:off x="1136630" y="199200"/>
          <a:ext cx="9955212" cy="648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Документ" r:id="rId3" imgW="9954805" imgH="6483926" progId="Word.Document.12">
                  <p:embed/>
                </p:oleObj>
              </mc:Choice>
              <mc:Fallback>
                <p:oleObj name="Документ" r:id="rId3" imgW="9954805" imgH="64839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6630" y="199200"/>
                        <a:ext cx="9955212" cy="6483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617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605043"/>
              </p:ext>
            </p:extLst>
          </p:nvPr>
        </p:nvGraphicFramePr>
        <p:xfrm>
          <a:off x="1207718" y="211138"/>
          <a:ext cx="9955212" cy="664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Документ" r:id="rId3" imgW="9954805" imgH="6646608" progId="Word.Document.12">
                  <p:embed/>
                </p:oleObj>
              </mc:Choice>
              <mc:Fallback>
                <p:oleObj name="Документ" r:id="rId3" imgW="9954805" imgH="66466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7718" y="211138"/>
                        <a:ext cx="9955212" cy="6646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71363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Документ Microsoft Word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2021-06-29T18:27:06Z</dcterms:created>
  <dcterms:modified xsi:type="dcterms:W3CDTF">2021-06-29T18:28:34Z</dcterms:modified>
</cp:coreProperties>
</file>