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94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86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61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35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62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5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4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229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619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301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77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702A2-042F-4659-9027-B8AF15B9F474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6E5CA-F824-44AA-B182-BECB92A95F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55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674465"/>
              </p:ext>
            </p:extLst>
          </p:nvPr>
        </p:nvGraphicFramePr>
        <p:xfrm>
          <a:off x="1235075" y="153988"/>
          <a:ext cx="9939338" cy="655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Документ" r:id="rId3" imgW="9954805" imgH="6562214" progId="Word.Document.12">
                  <p:embed/>
                </p:oleObj>
              </mc:Choice>
              <mc:Fallback>
                <p:oleObj name="Документ" r:id="rId3" imgW="9954805" imgH="6562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35075" y="153988"/>
                        <a:ext cx="9939338" cy="655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47464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8568018"/>
              </p:ext>
            </p:extLst>
          </p:nvPr>
        </p:nvGraphicFramePr>
        <p:xfrm>
          <a:off x="1311275" y="117663"/>
          <a:ext cx="9966325" cy="666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Документ" r:id="rId3" imgW="9966811" imgH="6669250" progId="Word.Document.12">
                  <p:embed/>
                </p:oleObj>
              </mc:Choice>
              <mc:Fallback>
                <p:oleObj name="Документ" r:id="rId3" imgW="9966811" imgH="66692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11275" y="117663"/>
                        <a:ext cx="9966325" cy="666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764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040579"/>
              </p:ext>
            </p:extLst>
          </p:nvPr>
        </p:nvGraphicFramePr>
        <p:xfrm>
          <a:off x="1172088" y="44486"/>
          <a:ext cx="9966325" cy="678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Документ" r:id="rId3" imgW="9966811" imgH="6790097" progId="Word.Document.12">
                  <p:embed/>
                </p:oleObj>
              </mc:Choice>
              <mc:Fallback>
                <p:oleObj name="Документ" r:id="rId3" imgW="9966811" imgH="67900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2088" y="44486"/>
                        <a:ext cx="9966325" cy="6789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9752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2702881"/>
              </p:ext>
            </p:extLst>
          </p:nvPr>
        </p:nvGraphicFramePr>
        <p:xfrm>
          <a:off x="1173047" y="0"/>
          <a:ext cx="9966325" cy="681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Документ" r:id="rId3" imgW="9966811" imgH="6812755" progId="Word.Document.12">
                  <p:embed/>
                </p:oleObj>
              </mc:Choice>
              <mc:Fallback>
                <p:oleObj name="Документ" r:id="rId3" imgW="9966811" imgH="68127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3047" y="0"/>
                        <a:ext cx="9966325" cy="6811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5364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521012"/>
              </p:ext>
            </p:extLst>
          </p:nvPr>
        </p:nvGraphicFramePr>
        <p:xfrm>
          <a:off x="1065702" y="56349"/>
          <a:ext cx="9966325" cy="678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Документ" r:id="rId3" imgW="9966811" imgH="6780026" progId="Word.Document.12">
                  <p:embed/>
                </p:oleObj>
              </mc:Choice>
              <mc:Fallback>
                <p:oleObj name="Документ" r:id="rId3" imgW="9966811" imgH="67800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5702" y="56349"/>
                        <a:ext cx="9966325" cy="678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0998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794603"/>
              </p:ext>
            </p:extLst>
          </p:nvPr>
        </p:nvGraphicFramePr>
        <p:xfrm>
          <a:off x="1077248" y="96508"/>
          <a:ext cx="9966325" cy="658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Документ" r:id="rId3" imgW="9966811" imgH="6583650" progId="Word.Document.12">
                  <p:embed/>
                </p:oleObj>
              </mc:Choice>
              <mc:Fallback>
                <p:oleObj name="Документ" r:id="rId3" imgW="9966811" imgH="65836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7248" y="96508"/>
                        <a:ext cx="9966325" cy="658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52080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Широкоэкранный</PresentationFormat>
  <Paragraphs>0</Paragraphs>
  <Slides>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Документ Microsoft Word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2020-11-13T12:17:44Z</dcterms:created>
  <dcterms:modified xsi:type="dcterms:W3CDTF">2021-06-29T18:35:08Z</dcterms:modified>
</cp:coreProperties>
</file>