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8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5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2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1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82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33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8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85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9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1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9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02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965876"/>
              </p:ext>
            </p:extLst>
          </p:nvPr>
        </p:nvGraphicFramePr>
        <p:xfrm>
          <a:off x="1092200" y="106363"/>
          <a:ext cx="9939338" cy="666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Документ" r:id="rId3" imgW="9954805" imgH="6671746" progId="Word.Document.12">
                  <p:embed/>
                </p:oleObj>
              </mc:Choice>
              <mc:Fallback>
                <p:oleObj name="Документ" r:id="rId3" imgW="9954805" imgH="66717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2200" y="106363"/>
                        <a:ext cx="9939338" cy="666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0247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Документ Microsoft Word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2020-11-13T13:51:33Z</dcterms:created>
  <dcterms:modified xsi:type="dcterms:W3CDTF">2021-06-29T18:37:05Z</dcterms:modified>
</cp:coreProperties>
</file>