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278194"/>
              </p:ext>
            </p:extLst>
          </p:nvPr>
        </p:nvGraphicFramePr>
        <p:xfrm>
          <a:off x="1020763" y="0"/>
          <a:ext cx="9940925" cy="680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Документ" r:id="rId3" imgW="9954805" imgH="6811085" progId="Word.Document.12">
                  <p:embed/>
                </p:oleObj>
              </mc:Choice>
              <mc:Fallback>
                <p:oleObj name="Документ" r:id="rId3" imgW="9954805" imgH="6811085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0763" y="0"/>
                        <a:ext cx="9940925" cy="680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5238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722192"/>
              </p:ext>
            </p:extLst>
          </p:nvPr>
        </p:nvGraphicFramePr>
        <p:xfrm>
          <a:off x="1293813" y="0"/>
          <a:ext cx="9940925" cy="675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59012" progId="Word.Document.12">
                  <p:embed/>
                </p:oleObj>
              </mc:Choice>
              <mc:Fallback>
                <p:oleObj name="Документ" r:id="rId3" imgW="9954805" imgH="67590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3813" y="0"/>
                        <a:ext cx="9940925" cy="675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93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33585"/>
              </p:ext>
            </p:extLst>
          </p:nvPr>
        </p:nvGraphicFramePr>
        <p:xfrm>
          <a:off x="1208215" y="118753"/>
          <a:ext cx="9966325" cy="652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521428" progId="Word.Document.12">
                  <p:embed/>
                </p:oleObj>
              </mc:Choice>
              <mc:Fallback>
                <p:oleObj name="Документ" r:id="rId3" imgW="9966811" imgH="65214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215" y="118753"/>
                        <a:ext cx="9966325" cy="652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97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17950"/>
              </p:ext>
            </p:extLst>
          </p:nvPr>
        </p:nvGraphicFramePr>
        <p:xfrm>
          <a:off x="1208767" y="71250"/>
          <a:ext cx="9966325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64934" progId="Word.Document.12">
                  <p:embed/>
                </p:oleObj>
              </mc:Choice>
              <mc:Fallback>
                <p:oleObj name="Документ" r:id="rId3" imgW="9966811" imgH="6664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767" y="71250"/>
                        <a:ext cx="9966325" cy="666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29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617095"/>
              </p:ext>
            </p:extLst>
          </p:nvPr>
        </p:nvGraphicFramePr>
        <p:xfrm>
          <a:off x="1161432" y="0"/>
          <a:ext cx="9966325" cy="676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Документ" r:id="rId3" imgW="9966811" imgH="6768876" progId="Word.Document.12">
                  <p:embed/>
                </p:oleObj>
              </mc:Choice>
              <mc:Fallback>
                <p:oleObj name="Документ" r:id="rId3" imgW="9966811" imgH="67688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1432" y="0"/>
                        <a:ext cx="9966325" cy="676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0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521"/>
              </p:ext>
            </p:extLst>
          </p:nvPr>
        </p:nvGraphicFramePr>
        <p:xfrm>
          <a:off x="1278824" y="95000"/>
          <a:ext cx="9966325" cy="664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Документ" r:id="rId3" imgW="9966811" imgH="6649108" progId="Word.Document.12">
                  <p:embed/>
                </p:oleObj>
              </mc:Choice>
              <mc:Fallback>
                <p:oleObj name="Документ" r:id="rId3" imgW="9966811" imgH="66491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8824" y="95000"/>
                        <a:ext cx="9966325" cy="664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762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20012"/>
              </p:ext>
            </p:extLst>
          </p:nvPr>
        </p:nvGraphicFramePr>
        <p:xfrm>
          <a:off x="1196954" y="471755"/>
          <a:ext cx="9966325" cy="532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Документ" r:id="rId3" imgW="9966811" imgH="5325905" progId="Word.Document.12">
                  <p:embed/>
                </p:oleObj>
              </mc:Choice>
              <mc:Fallback>
                <p:oleObj name="Документ" r:id="rId3" imgW="9966811" imgH="53259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954" y="471755"/>
                        <a:ext cx="9966325" cy="532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5185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2020-11-13T14:10:41Z</dcterms:created>
  <dcterms:modified xsi:type="dcterms:W3CDTF">2021-06-29T18:44:33Z</dcterms:modified>
</cp:coreProperties>
</file>