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426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126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289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935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813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5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382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694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23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004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427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917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9153546"/>
              </p:ext>
            </p:extLst>
          </p:nvPr>
        </p:nvGraphicFramePr>
        <p:xfrm>
          <a:off x="1104900" y="23813"/>
          <a:ext cx="9939338" cy="6792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" name="Документ" r:id="rId3" imgW="9954805" imgH="6799952" progId="Word.Document.12">
                  <p:embed/>
                </p:oleObj>
              </mc:Choice>
              <mc:Fallback>
                <p:oleObj name="Документ" r:id="rId3" imgW="9954805" imgH="6799952" progId="Word.Document.12">
                  <p:embed/>
                  <p:pic>
                    <p:nvPicPr>
                      <p:cNvPr id="4" name="Объект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04900" y="23813"/>
                        <a:ext cx="9939338" cy="6792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06323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4722192"/>
              </p:ext>
            </p:extLst>
          </p:nvPr>
        </p:nvGraphicFramePr>
        <p:xfrm>
          <a:off x="1293813" y="0"/>
          <a:ext cx="9940925" cy="675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Документ" r:id="rId3" imgW="9954805" imgH="6759012" progId="Word.Document.12">
                  <p:embed/>
                </p:oleObj>
              </mc:Choice>
              <mc:Fallback>
                <p:oleObj name="Документ" r:id="rId3" imgW="9954805" imgH="675901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93813" y="0"/>
                        <a:ext cx="9940925" cy="6756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37937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9133585"/>
              </p:ext>
            </p:extLst>
          </p:nvPr>
        </p:nvGraphicFramePr>
        <p:xfrm>
          <a:off x="1208215" y="118753"/>
          <a:ext cx="9966325" cy="6521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Документ" r:id="rId3" imgW="9966811" imgH="6521428" progId="Word.Document.12">
                  <p:embed/>
                </p:oleObj>
              </mc:Choice>
              <mc:Fallback>
                <p:oleObj name="Документ" r:id="rId3" imgW="9966811" imgH="652142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08215" y="118753"/>
                        <a:ext cx="9966325" cy="6521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42979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3517950"/>
              </p:ext>
            </p:extLst>
          </p:nvPr>
        </p:nvGraphicFramePr>
        <p:xfrm>
          <a:off x="1208767" y="71250"/>
          <a:ext cx="9966325" cy="666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Документ" r:id="rId3" imgW="9966811" imgH="6664934" progId="Word.Document.12">
                  <p:embed/>
                </p:oleObj>
              </mc:Choice>
              <mc:Fallback>
                <p:oleObj name="Документ" r:id="rId3" imgW="9966811" imgH="666493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08767" y="71250"/>
                        <a:ext cx="9966325" cy="6664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492952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Широкоэкранный</PresentationFormat>
  <Paragraphs>0</Paragraphs>
  <Slides>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Документ Microsoft Word</vt:lpstr>
      <vt:lpstr>Документ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4</cp:revision>
  <dcterms:created xsi:type="dcterms:W3CDTF">2020-11-13T14:10:41Z</dcterms:created>
  <dcterms:modified xsi:type="dcterms:W3CDTF">2021-06-29T18:45:58Z</dcterms:modified>
</cp:coreProperties>
</file>