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426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8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93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81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38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694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2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00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42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91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525301"/>
              </p:ext>
            </p:extLst>
          </p:nvPr>
        </p:nvGraphicFramePr>
        <p:xfrm>
          <a:off x="186793" y="403758"/>
          <a:ext cx="11771662" cy="5882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Документ" r:id="rId3" imgW="9966811" imgH="4979908" progId="Word.Document.12">
                  <p:embed/>
                </p:oleObj>
              </mc:Choice>
              <mc:Fallback>
                <p:oleObj name="Документ" r:id="rId3" imgW="9966811" imgH="4979908" progId="Word.Document.12">
                  <p:embed/>
                  <p:pic>
                    <p:nvPicPr>
                      <p:cNvPr id="4" name="Объект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6793" y="403758"/>
                        <a:ext cx="11771662" cy="5882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426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722192"/>
              </p:ext>
            </p:extLst>
          </p:nvPr>
        </p:nvGraphicFramePr>
        <p:xfrm>
          <a:off x="1293813" y="0"/>
          <a:ext cx="9940925" cy="675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Документ" r:id="rId3" imgW="9954805" imgH="6759012" progId="Word.Document.12">
                  <p:embed/>
                </p:oleObj>
              </mc:Choice>
              <mc:Fallback>
                <p:oleObj name="Документ" r:id="rId3" imgW="9954805" imgH="675901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3813" y="0"/>
                        <a:ext cx="9940925" cy="675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7937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9133585"/>
              </p:ext>
            </p:extLst>
          </p:nvPr>
        </p:nvGraphicFramePr>
        <p:xfrm>
          <a:off x="1208215" y="118753"/>
          <a:ext cx="9966325" cy="652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Документ" r:id="rId3" imgW="9966811" imgH="6521428" progId="Word.Document.12">
                  <p:embed/>
                </p:oleObj>
              </mc:Choice>
              <mc:Fallback>
                <p:oleObj name="Документ" r:id="rId3" imgW="9966811" imgH="65214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8215" y="118753"/>
                        <a:ext cx="9966325" cy="6521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2979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517950"/>
              </p:ext>
            </p:extLst>
          </p:nvPr>
        </p:nvGraphicFramePr>
        <p:xfrm>
          <a:off x="1208767" y="71250"/>
          <a:ext cx="9966325" cy="666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Документ" r:id="rId3" imgW="9966811" imgH="6664934" progId="Word.Document.12">
                  <p:embed/>
                </p:oleObj>
              </mc:Choice>
              <mc:Fallback>
                <p:oleObj name="Документ" r:id="rId3" imgW="9966811" imgH="66649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8767" y="71250"/>
                        <a:ext cx="9966325" cy="666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92952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2020-11-13T14:10:41Z</dcterms:created>
  <dcterms:modified xsi:type="dcterms:W3CDTF">2021-06-29T18:46:54Z</dcterms:modified>
</cp:coreProperties>
</file>