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426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8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93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81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38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694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2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00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42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37D9-75FA-4C95-9EF2-C1C760EA7989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427EC-E085-4899-AD9D-C04BC0514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91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0492128"/>
              </p:ext>
            </p:extLst>
          </p:nvPr>
        </p:nvGraphicFramePr>
        <p:xfrm>
          <a:off x="1293813" y="0"/>
          <a:ext cx="9940925" cy="673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окумент" r:id="rId3" imgW="9954805" imgH="6743211" progId="Word.Document.12">
                  <p:embed/>
                </p:oleObj>
              </mc:Choice>
              <mc:Fallback>
                <p:oleObj name="Документ" r:id="rId3" imgW="9954805" imgH="67432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3813" y="0"/>
                        <a:ext cx="9940925" cy="6732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7937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133585"/>
              </p:ext>
            </p:extLst>
          </p:nvPr>
        </p:nvGraphicFramePr>
        <p:xfrm>
          <a:off x="1208215" y="118753"/>
          <a:ext cx="9966325" cy="652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окумент" r:id="rId3" imgW="9966811" imgH="6521428" progId="Word.Document.12">
                  <p:embed/>
                </p:oleObj>
              </mc:Choice>
              <mc:Fallback>
                <p:oleObj name="Документ" r:id="rId3" imgW="9966811" imgH="65214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8215" y="118753"/>
                        <a:ext cx="9966325" cy="6521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2979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517950"/>
              </p:ext>
            </p:extLst>
          </p:nvPr>
        </p:nvGraphicFramePr>
        <p:xfrm>
          <a:off x="1208767" y="71250"/>
          <a:ext cx="9966325" cy="666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Документ" r:id="rId3" imgW="9966811" imgH="6664934" progId="Word.Document.12">
                  <p:embed/>
                </p:oleObj>
              </mc:Choice>
              <mc:Fallback>
                <p:oleObj name="Документ" r:id="rId3" imgW="9966811" imgH="66649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8767" y="71250"/>
                        <a:ext cx="9966325" cy="666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9295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4617095"/>
              </p:ext>
            </p:extLst>
          </p:nvPr>
        </p:nvGraphicFramePr>
        <p:xfrm>
          <a:off x="1161432" y="0"/>
          <a:ext cx="9966325" cy="676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Документ" r:id="rId3" imgW="9966811" imgH="6768876" progId="Word.Document.12">
                  <p:embed/>
                </p:oleObj>
              </mc:Choice>
              <mc:Fallback>
                <p:oleObj name="Документ" r:id="rId3" imgW="9966811" imgH="67688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1432" y="0"/>
                        <a:ext cx="9966325" cy="676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200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7521"/>
              </p:ext>
            </p:extLst>
          </p:nvPr>
        </p:nvGraphicFramePr>
        <p:xfrm>
          <a:off x="1278824" y="95000"/>
          <a:ext cx="9966325" cy="664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Документ" r:id="rId3" imgW="9966811" imgH="6649108" progId="Word.Document.12">
                  <p:embed/>
                </p:oleObj>
              </mc:Choice>
              <mc:Fallback>
                <p:oleObj name="Документ" r:id="rId3" imgW="9966811" imgH="66491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78824" y="95000"/>
                        <a:ext cx="9966325" cy="664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7627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20012"/>
              </p:ext>
            </p:extLst>
          </p:nvPr>
        </p:nvGraphicFramePr>
        <p:xfrm>
          <a:off x="1196954" y="471755"/>
          <a:ext cx="9966325" cy="532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Документ" r:id="rId3" imgW="9966811" imgH="5325905" progId="Word.Document.12">
                  <p:embed/>
                </p:oleObj>
              </mc:Choice>
              <mc:Fallback>
                <p:oleObj name="Документ" r:id="rId3" imgW="9966811" imgH="53259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6954" y="471755"/>
                        <a:ext cx="9966325" cy="532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51856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Документ</vt:lpstr>
      <vt:lpstr>Документ Microsoft Word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2020-11-13T14:10:41Z</dcterms:created>
  <dcterms:modified xsi:type="dcterms:W3CDTF">2021-06-29T18:51:22Z</dcterms:modified>
</cp:coreProperties>
</file>