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70" r:id="rId8"/>
    <p:sldId id="271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  <p:sldId id="268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  <p:sldId id="402" r:id="rId147"/>
    <p:sldId id="403" r:id="rId148"/>
    <p:sldId id="404" r:id="rId149"/>
    <p:sldId id="405" r:id="rId150"/>
    <p:sldId id="406" r:id="rId151"/>
    <p:sldId id="407" r:id="rId152"/>
    <p:sldId id="408" r:id="rId15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5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6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7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8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9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2" Type="http://schemas.openxmlformats.org/officeDocument/2006/relationships/image" Target="../media/image332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4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png"/><Relationship Id="rId2" Type="http://schemas.openxmlformats.org/officeDocument/2006/relationships/image" Target="../media/image3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7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png"/><Relationship Id="rId2" Type="http://schemas.openxmlformats.org/officeDocument/2006/relationships/image" Target="../media/image3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2.png"/><Relationship Id="rId5" Type="http://schemas.openxmlformats.org/officeDocument/2006/relationships/image" Target="../media/image341.png"/><Relationship Id="rId4" Type="http://schemas.openxmlformats.org/officeDocument/2006/relationships/image" Target="../media/image3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2" Type="http://schemas.openxmlformats.org/officeDocument/2006/relationships/image" Target="../media/image343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5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6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image" Target="../media/image347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349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2.png"/><Relationship Id="rId2" Type="http://schemas.openxmlformats.org/officeDocument/2006/relationships/image" Target="../media/image351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png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6.png"/><Relationship Id="rId4" Type="http://schemas.openxmlformats.org/officeDocument/2006/relationships/image" Target="../media/image355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8.png"/><Relationship Id="rId2" Type="http://schemas.openxmlformats.org/officeDocument/2006/relationships/image" Target="../media/image3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0.png"/><Relationship Id="rId4" Type="http://schemas.openxmlformats.org/officeDocument/2006/relationships/image" Target="../media/image359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1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3.png"/><Relationship Id="rId2" Type="http://schemas.openxmlformats.org/officeDocument/2006/relationships/image" Target="../media/image36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5.png"/><Relationship Id="rId2" Type="http://schemas.openxmlformats.org/officeDocument/2006/relationships/image" Target="../media/image364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6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8.png"/><Relationship Id="rId2" Type="http://schemas.openxmlformats.org/officeDocument/2006/relationships/image" Target="../media/image3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9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2.png"/><Relationship Id="rId2" Type="http://schemas.openxmlformats.org/officeDocument/2006/relationships/image" Target="../media/image371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4.png"/><Relationship Id="rId2" Type="http://schemas.openxmlformats.org/officeDocument/2006/relationships/image" Target="../media/image373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5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7.png"/><Relationship Id="rId2" Type="http://schemas.openxmlformats.org/officeDocument/2006/relationships/image" Target="../media/image3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8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9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1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2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4.png"/><Relationship Id="rId2" Type="http://schemas.openxmlformats.org/officeDocument/2006/relationships/image" Target="../media/image383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5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7.png"/><Relationship Id="rId2" Type="http://schemas.openxmlformats.org/officeDocument/2006/relationships/image" Target="../media/image3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9.png"/><Relationship Id="rId4" Type="http://schemas.openxmlformats.org/officeDocument/2006/relationships/image" Target="../media/image388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1.png"/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3.png"/><Relationship Id="rId2" Type="http://schemas.openxmlformats.org/officeDocument/2006/relationships/image" Target="../media/image39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4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5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7.png"/><Relationship Id="rId2" Type="http://schemas.openxmlformats.org/officeDocument/2006/relationships/image" Target="../media/image396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9.png"/><Relationship Id="rId2" Type="http://schemas.openxmlformats.org/officeDocument/2006/relationships/image" Target="../media/image398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1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4.png"/><Relationship Id="rId2" Type="http://schemas.openxmlformats.org/officeDocument/2006/relationships/image" Target="../media/image40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5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7.png"/><Relationship Id="rId2" Type="http://schemas.openxmlformats.org/officeDocument/2006/relationships/image" Target="../media/image4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9.png"/><Relationship Id="rId4" Type="http://schemas.openxmlformats.org/officeDocument/2006/relationships/image" Target="../media/image408.png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6.png"/><Relationship Id="rId3" Type="http://schemas.openxmlformats.org/officeDocument/2006/relationships/image" Target="../media/image411.png"/><Relationship Id="rId7" Type="http://schemas.openxmlformats.org/officeDocument/2006/relationships/image" Target="../media/image415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4.png"/><Relationship Id="rId11" Type="http://schemas.openxmlformats.org/officeDocument/2006/relationships/image" Target="../media/image419.png"/><Relationship Id="rId5" Type="http://schemas.openxmlformats.org/officeDocument/2006/relationships/image" Target="../media/image413.png"/><Relationship Id="rId10" Type="http://schemas.openxmlformats.org/officeDocument/2006/relationships/image" Target="../media/image418.png"/><Relationship Id="rId4" Type="http://schemas.openxmlformats.org/officeDocument/2006/relationships/image" Target="../media/image412.png"/><Relationship Id="rId9" Type="http://schemas.openxmlformats.org/officeDocument/2006/relationships/image" Target="../media/image417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1.png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4.png"/><Relationship Id="rId5" Type="http://schemas.openxmlformats.org/officeDocument/2006/relationships/image" Target="../media/image423.png"/><Relationship Id="rId4" Type="http://schemas.openxmlformats.org/officeDocument/2006/relationships/image" Target="../media/image422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6.png"/><Relationship Id="rId2" Type="http://schemas.openxmlformats.org/officeDocument/2006/relationships/image" Target="../media/image4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7.png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8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0.png"/><Relationship Id="rId7" Type="http://schemas.openxmlformats.org/officeDocument/2006/relationships/image" Target="../media/image434.png"/><Relationship Id="rId2" Type="http://schemas.openxmlformats.org/officeDocument/2006/relationships/image" Target="../media/image4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3.png"/><Relationship Id="rId5" Type="http://schemas.openxmlformats.org/officeDocument/2006/relationships/image" Target="../media/image432.png"/><Relationship Id="rId4" Type="http://schemas.openxmlformats.org/officeDocument/2006/relationships/image" Target="../media/image431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6.png"/><Relationship Id="rId2" Type="http://schemas.openxmlformats.org/officeDocument/2006/relationships/image" Target="../media/image4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9.png"/><Relationship Id="rId5" Type="http://schemas.openxmlformats.org/officeDocument/2006/relationships/image" Target="../media/image438.png"/><Relationship Id="rId4" Type="http://schemas.openxmlformats.org/officeDocument/2006/relationships/image" Target="../media/image437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1.png"/><Relationship Id="rId2" Type="http://schemas.openxmlformats.org/officeDocument/2006/relationships/image" Target="../media/image4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3.png"/><Relationship Id="rId4" Type="http://schemas.openxmlformats.org/officeDocument/2006/relationships/image" Target="../media/image442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5.png"/><Relationship Id="rId2" Type="http://schemas.openxmlformats.org/officeDocument/2006/relationships/image" Target="../media/image4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7.png"/><Relationship Id="rId4" Type="http://schemas.openxmlformats.org/officeDocument/2006/relationships/image" Target="../media/image44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9.png"/><Relationship Id="rId2" Type="http://schemas.openxmlformats.org/officeDocument/2006/relationships/image" Target="../media/image4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1.png"/><Relationship Id="rId4" Type="http://schemas.openxmlformats.org/officeDocument/2006/relationships/image" Target="../media/image450.png"/></Relationships>
</file>

<file path=ppt/slides/_rels/slide1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8.png"/><Relationship Id="rId3" Type="http://schemas.openxmlformats.org/officeDocument/2006/relationships/image" Target="../media/image453.png"/><Relationship Id="rId7" Type="http://schemas.openxmlformats.org/officeDocument/2006/relationships/image" Target="../media/image457.png"/><Relationship Id="rId2" Type="http://schemas.openxmlformats.org/officeDocument/2006/relationships/image" Target="../media/image4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6.png"/><Relationship Id="rId5" Type="http://schemas.openxmlformats.org/officeDocument/2006/relationships/image" Target="../media/image455.png"/><Relationship Id="rId4" Type="http://schemas.openxmlformats.org/officeDocument/2006/relationships/image" Target="../media/image454.png"/><Relationship Id="rId9" Type="http://schemas.openxmlformats.org/officeDocument/2006/relationships/image" Target="../media/image459.png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1.png"/><Relationship Id="rId2" Type="http://schemas.openxmlformats.org/officeDocument/2006/relationships/image" Target="../media/image4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3.png"/><Relationship Id="rId4" Type="http://schemas.openxmlformats.org/officeDocument/2006/relationships/image" Target="../media/image4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10" Type="http://schemas.openxmlformats.org/officeDocument/2006/relationships/image" Target="../media/image134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141.png"/><Relationship Id="rId7" Type="http://schemas.openxmlformats.org/officeDocument/2006/relationships/image" Target="../media/image14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Relationship Id="rId9" Type="http://schemas.openxmlformats.org/officeDocument/2006/relationships/image" Target="../media/image14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12" Type="http://schemas.openxmlformats.org/officeDocument/2006/relationships/image" Target="../media/image161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11" Type="http://schemas.openxmlformats.org/officeDocument/2006/relationships/image" Target="../media/image160.png"/><Relationship Id="rId5" Type="http://schemas.openxmlformats.org/officeDocument/2006/relationships/image" Target="../media/image154.png"/><Relationship Id="rId10" Type="http://schemas.openxmlformats.org/officeDocument/2006/relationships/image" Target="../media/image159.png"/><Relationship Id="rId4" Type="http://schemas.openxmlformats.org/officeDocument/2006/relationships/image" Target="../media/image153.png"/><Relationship Id="rId9" Type="http://schemas.openxmlformats.org/officeDocument/2006/relationships/image" Target="../media/image158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10" Type="http://schemas.openxmlformats.org/officeDocument/2006/relationships/image" Target="../media/image170.png"/><Relationship Id="rId4" Type="http://schemas.openxmlformats.org/officeDocument/2006/relationships/image" Target="../media/image164.png"/><Relationship Id="rId9" Type="http://schemas.openxmlformats.org/officeDocument/2006/relationships/image" Target="../media/image16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png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3" Type="http://schemas.openxmlformats.org/officeDocument/2006/relationships/image" Target="../media/image187.png"/><Relationship Id="rId7" Type="http://schemas.openxmlformats.org/officeDocument/2006/relationships/image" Target="../media/image191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0.png"/><Relationship Id="rId5" Type="http://schemas.openxmlformats.org/officeDocument/2006/relationships/image" Target="../media/image189.png"/><Relationship Id="rId4" Type="http://schemas.openxmlformats.org/officeDocument/2006/relationships/image" Target="../media/image188.png"/><Relationship Id="rId9" Type="http://schemas.openxmlformats.org/officeDocument/2006/relationships/image" Target="../media/image193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image" Target="../media/image195.png"/><Relationship Id="rId7" Type="http://schemas.openxmlformats.org/officeDocument/2006/relationships/image" Target="../media/image199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8.png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png"/><Relationship Id="rId3" Type="http://schemas.openxmlformats.org/officeDocument/2006/relationships/image" Target="../media/image202.png"/><Relationship Id="rId7" Type="http://schemas.openxmlformats.org/officeDocument/2006/relationships/image" Target="../media/image206.png"/><Relationship Id="rId12" Type="http://schemas.openxmlformats.org/officeDocument/2006/relationships/image" Target="../media/image211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5.png"/><Relationship Id="rId11" Type="http://schemas.openxmlformats.org/officeDocument/2006/relationships/image" Target="../media/image210.png"/><Relationship Id="rId5" Type="http://schemas.openxmlformats.org/officeDocument/2006/relationships/image" Target="../media/image204.png"/><Relationship Id="rId10" Type="http://schemas.openxmlformats.org/officeDocument/2006/relationships/image" Target="../media/image209.png"/><Relationship Id="rId4" Type="http://schemas.openxmlformats.org/officeDocument/2006/relationships/image" Target="../media/image203.png"/><Relationship Id="rId9" Type="http://schemas.openxmlformats.org/officeDocument/2006/relationships/image" Target="../media/image20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5.png"/><Relationship Id="rId4" Type="http://schemas.openxmlformats.org/officeDocument/2006/relationships/image" Target="../media/image21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0.png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png"/><Relationship Id="rId3" Type="http://schemas.openxmlformats.org/officeDocument/2006/relationships/image" Target="../media/image222.png"/><Relationship Id="rId7" Type="http://schemas.openxmlformats.org/officeDocument/2006/relationships/image" Target="../media/image226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5.png"/><Relationship Id="rId5" Type="http://schemas.openxmlformats.org/officeDocument/2006/relationships/image" Target="../media/image224.png"/><Relationship Id="rId4" Type="http://schemas.openxmlformats.org/officeDocument/2006/relationships/image" Target="../media/image22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2.png"/><Relationship Id="rId5" Type="http://schemas.openxmlformats.org/officeDocument/2006/relationships/image" Target="../media/image231.png"/><Relationship Id="rId4" Type="http://schemas.openxmlformats.org/officeDocument/2006/relationships/image" Target="../media/image23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.png"/><Relationship Id="rId13" Type="http://schemas.openxmlformats.org/officeDocument/2006/relationships/image" Target="../media/image250.png"/><Relationship Id="rId3" Type="http://schemas.openxmlformats.org/officeDocument/2006/relationships/image" Target="../media/image240.png"/><Relationship Id="rId7" Type="http://schemas.openxmlformats.org/officeDocument/2006/relationships/image" Target="../media/image244.png"/><Relationship Id="rId12" Type="http://schemas.openxmlformats.org/officeDocument/2006/relationships/image" Target="../media/image249.png"/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3.png"/><Relationship Id="rId11" Type="http://schemas.openxmlformats.org/officeDocument/2006/relationships/image" Target="../media/image248.png"/><Relationship Id="rId5" Type="http://schemas.openxmlformats.org/officeDocument/2006/relationships/image" Target="../media/image242.png"/><Relationship Id="rId10" Type="http://schemas.openxmlformats.org/officeDocument/2006/relationships/image" Target="../media/image247.png"/><Relationship Id="rId4" Type="http://schemas.openxmlformats.org/officeDocument/2006/relationships/image" Target="../media/image241.png"/><Relationship Id="rId9" Type="http://schemas.openxmlformats.org/officeDocument/2006/relationships/image" Target="../media/image24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13" Type="http://schemas.openxmlformats.org/officeDocument/2006/relationships/image" Target="../media/image264.png"/><Relationship Id="rId3" Type="http://schemas.openxmlformats.org/officeDocument/2006/relationships/image" Target="../media/image254.png"/><Relationship Id="rId7" Type="http://schemas.openxmlformats.org/officeDocument/2006/relationships/image" Target="../media/image258.png"/><Relationship Id="rId12" Type="http://schemas.openxmlformats.org/officeDocument/2006/relationships/image" Target="../media/image263.png"/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7.png"/><Relationship Id="rId11" Type="http://schemas.openxmlformats.org/officeDocument/2006/relationships/image" Target="../media/image262.png"/><Relationship Id="rId5" Type="http://schemas.openxmlformats.org/officeDocument/2006/relationships/image" Target="../media/image256.png"/><Relationship Id="rId10" Type="http://schemas.openxmlformats.org/officeDocument/2006/relationships/image" Target="../media/image261.png"/><Relationship Id="rId4" Type="http://schemas.openxmlformats.org/officeDocument/2006/relationships/image" Target="../media/image255.png"/><Relationship Id="rId9" Type="http://schemas.openxmlformats.org/officeDocument/2006/relationships/image" Target="../media/image26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png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9.png"/><Relationship Id="rId5" Type="http://schemas.openxmlformats.org/officeDocument/2006/relationships/image" Target="../media/image268.png"/><Relationship Id="rId4" Type="http://schemas.openxmlformats.org/officeDocument/2006/relationships/image" Target="../media/image267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6.png"/><Relationship Id="rId3" Type="http://schemas.openxmlformats.org/officeDocument/2006/relationships/image" Target="../media/image271.png"/><Relationship Id="rId7" Type="http://schemas.openxmlformats.org/officeDocument/2006/relationships/image" Target="../media/image275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4.png"/><Relationship Id="rId11" Type="http://schemas.openxmlformats.org/officeDocument/2006/relationships/image" Target="../media/image279.png"/><Relationship Id="rId5" Type="http://schemas.openxmlformats.org/officeDocument/2006/relationships/image" Target="../media/image273.png"/><Relationship Id="rId10" Type="http://schemas.openxmlformats.org/officeDocument/2006/relationships/image" Target="../media/image278.png"/><Relationship Id="rId4" Type="http://schemas.openxmlformats.org/officeDocument/2006/relationships/image" Target="../media/image272.png"/><Relationship Id="rId9" Type="http://schemas.openxmlformats.org/officeDocument/2006/relationships/image" Target="../media/image27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png"/><Relationship Id="rId3" Type="http://schemas.openxmlformats.org/officeDocument/2006/relationships/image" Target="../media/image283.png"/><Relationship Id="rId7" Type="http://schemas.openxmlformats.org/officeDocument/2006/relationships/image" Target="../media/image287.png"/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6.png"/><Relationship Id="rId5" Type="http://schemas.openxmlformats.org/officeDocument/2006/relationships/image" Target="../media/image285.png"/><Relationship Id="rId10" Type="http://schemas.openxmlformats.org/officeDocument/2006/relationships/image" Target="../media/image290.png"/><Relationship Id="rId4" Type="http://schemas.openxmlformats.org/officeDocument/2006/relationships/image" Target="../media/image284.png"/><Relationship Id="rId9" Type="http://schemas.openxmlformats.org/officeDocument/2006/relationships/image" Target="../media/image28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5.png"/><Relationship Id="rId2" Type="http://schemas.openxmlformats.org/officeDocument/2006/relationships/image" Target="../media/image29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png"/><Relationship Id="rId2" Type="http://schemas.openxmlformats.org/officeDocument/2006/relationships/image" Target="../media/image302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2" Type="http://schemas.openxmlformats.org/officeDocument/2006/relationships/image" Target="../media/image30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6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7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2" Type="http://schemas.openxmlformats.org/officeDocument/2006/relationships/image" Target="../media/image30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0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3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5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6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7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png"/><Relationship Id="rId2" Type="http://schemas.openxmlformats.org/officeDocument/2006/relationships/image" Target="../media/image3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0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1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png"/><Relationship Id="rId2" Type="http://schemas.openxmlformats.org/officeDocument/2006/relationships/image" Target="../media/image322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292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62" y="3617936"/>
            <a:ext cx="7931074" cy="807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485" y="3338323"/>
            <a:ext cx="6192688" cy="29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391" y="4184356"/>
            <a:ext cx="1331934" cy="23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325" y="4195441"/>
            <a:ext cx="1183939" cy="23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246618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1. Основні поняття та визначення </a:t>
            </a:r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8072462" cy="359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256"/>
            <a:ext cx="8439208" cy="986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52953"/>
            <a:ext cx="8086847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75085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8019613" cy="522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112112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08279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14030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76672"/>
            <a:ext cx="8208912" cy="308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83737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34435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65125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671195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9" y="3645024"/>
            <a:ext cx="7717221" cy="239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07388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20" y="2973127"/>
            <a:ext cx="8195479" cy="100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3" y="3975335"/>
            <a:ext cx="8221536" cy="486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2503" y="1638092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8. Зсув. </a:t>
            </a:r>
            <a:r>
              <a:rPr lang="uk-UA" dirty="0" smtClean="0"/>
              <a:t>Кручення. Згин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196129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52" y="600400"/>
            <a:ext cx="8282016" cy="4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397877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3466"/>
            <a:ext cx="8189759" cy="282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940" y="3663970"/>
            <a:ext cx="5969989" cy="36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4149080"/>
            <a:ext cx="5346497" cy="181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75525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8" y="503007"/>
            <a:ext cx="1525613" cy="2237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16648"/>
            <a:ext cx="1384362" cy="2210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15699"/>
            <a:ext cx="1846396" cy="221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13745"/>
            <a:ext cx="5688632" cy="57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65151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846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28" cy="291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214686"/>
            <a:ext cx="5329245" cy="283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03" y="764703"/>
            <a:ext cx="7343775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93" y="4293096"/>
            <a:ext cx="8061394" cy="696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42882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31" y="620688"/>
            <a:ext cx="814297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82139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07064"/>
            <a:ext cx="7235562" cy="5671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033367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986358" cy="57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88" y="1295811"/>
            <a:ext cx="804747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435145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96" y="620688"/>
            <a:ext cx="7821150" cy="2295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96" y="2896235"/>
            <a:ext cx="7821149" cy="338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336890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376363"/>
            <a:ext cx="739140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578396"/>
            <a:ext cx="45624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09930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11" y="576096"/>
            <a:ext cx="8182010" cy="413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21" y="1124744"/>
            <a:ext cx="8077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09" y="1696244"/>
            <a:ext cx="329565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66" y="3113201"/>
            <a:ext cx="834329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85342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92696"/>
            <a:ext cx="6294462" cy="412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82"/>
          <a:stretch/>
        </p:blipFill>
        <p:spPr bwMode="auto">
          <a:xfrm>
            <a:off x="558935" y="1268760"/>
            <a:ext cx="8127903" cy="2641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04348"/>
            <a:ext cx="358754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47130"/>
            <a:ext cx="7787246" cy="1676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77433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7515225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43643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5"/>
            <a:ext cx="8164163" cy="2692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72" y="3796502"/>
            <a:ext cx="8309705" cy="2349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253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52" cy="292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4536504" cy="132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208912" cy="1187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68366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13963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32133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504825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204864"/>
            <a:ext cx="97155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59088"/>
            <a:ext cx="7856934" cy="161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637720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19291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719265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4371975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376" y="5221687"/>
            <a:ext cx="24765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853549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57" y="512862"/>
            <a:ext cx="54006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45" y="1412776"/>
            <a:ext cx="805054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731785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615830" cy="4017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21149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922593" cy="77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99704"/>
            <a:ext cx="359092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64" y="2852936"/>
            <a:ext cx="7502089" cy="3234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85962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620688"/>
            <a:ext cx="820891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97566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7860188" cy="1983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25421"/>
            <a:ext cx="5283869" cy="3488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6079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2093548" cy="44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8382058" cy="89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000240"/>
            <a:ext cx="836909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12215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07023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3"/>
            <a:ext cx="7907573" cy="1876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59" y="2353445"/>
            <a:ext cx="7922087" cy="1955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05624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71" y="548680"/>
            <a:ext cx="788392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71260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8680"/>
            <a:ext cx="4248472" cy="473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46" y="1028490"/>
            <a:ext cx="8208912" cy="89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23" y="2636912"/>
            <a:ext cx="757035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60" y="2045854"/>
            <a:ext cx="51911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07646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7914134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8317812" cy="136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158260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197523" cy="311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20947"/>
            <a:ext cx="5647184" cy="436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57490"/>
            <a:ext cx="7257500" cy="1565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43517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690246" cy="349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024904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813" y="466725"/>
            <a:ext cx="347662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1143000"/>
            <a:ext cx="7218362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904504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560388"/>
            <a:ext cx="7786688" cy="147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2032000"/>
            <a:ext cx="7953375" cy="42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565289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25475"/>
            <a:ext cx="376237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154113"/>
            <a:ext cx="8097838" cy="31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4459288"/>
            <a:ext cx="7740650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671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35667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0" y="544513"/>
            <a:ext cx="3309938" cy="193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2262188"/>
            <a:ext cx="7783512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3082925"/>
            <a:ext cx="43434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49565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393700"/>
            <a:ext cx="504825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679450"/>
            <a:ext cx="43434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338" y="733425"/>
            <a:ext cx="178117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1603375"/>
            <a:ext cx="7564437" cy="473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613903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392113"/>
            <a:ext cx="4056062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428875"/>
            <a:ext cx="22002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928938"/>
            <a:ext cx="29559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285875"/>
            <a:ext cx="1857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714500"/>
            <a:ext cx="4090988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063" y="4857750"/>
            <a:ext cx="686276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65125"/>
            <a:ext cx="4000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4214813"/>
            <a:ext cx="430371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714375"/>
            <a:ext cx="27146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50" y="722313"/>
            <a:ext cx="106045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196949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44488"/>
            <a:ext cx="7572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1366838"/>
            <a:ext cx="35242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138" y="1357313"/>
            <a:ext cx="29337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357313"/>
            <a:ext cx="11239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643063"/>
            <a:ext cx="7637463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1451277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500063"/>
            <a:ext cx="6097588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88"/>
          <a:stretch>
            <a:fillRect/>
          </a:stretch>
        </p:blipFill>
        <p:spPr bwMode="auto">
          <a:xfrm>
            <a:off x="1285875" y="3357563"/>
            <a:ext cx="1785938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00563"/>
            <a:ext cx="2500313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643438"/>
            <a:ext cx="34829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842395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8" y="285750"/>
            <a:ext cx="8197850" cy="523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944545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75"/>
            <a:ext cx="8161338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714625"/>
            <a:ext cx="337661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57188"/>
            <a:ext cx="64722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62" b="-127"/>
          <a:stretch>
            <a:fillRect/>
          </a:stretch>
        </p:blipFill>
        <p:spPr bwMode="auto">
          <a:xfrm>
            <a:off x="571500" y="1143000"/>
            <a:ext cx="2371725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428750"/>
            <a:ext cx="24733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357313"/>
            <a:ext cx="291465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57250"/>
            <a:ext cx="20193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588621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000125"/>
            <a:ext cx="68865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071938"/>
            <a:ext cx="24765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4143375"/>
            <a:ext cx="31146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500563"/>
            <a:ext cx="66103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3357563"/>
            <a:ext cx="1566863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Прямоугольник 6"/>
          <p:cNvSpPr>
            <a:spLocks noChangeArrowheads="1"/>
          </p:cNvSpPr>
          <p:nvPr/>
        </p:nvSpPr>
        <p:spPr bwMode="auto">
          <a:xfrm>
            <a:off x="857250" y="214313"/>
            <a:ext cx="7500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РАЦІОНАЛЬНА ФОРМА ПОПЕРЕЧНОГО ПЕРЕРІЗУ БАЛКИ </a:t>
            </a:r>
            <a:endParaRPr lang="uk-UA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59616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571875"/>
            <a:ext cx="2132012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571500"/>
            <a:ext cx="53181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285875"/>
            <a:ext cx="1785937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857375"/>
            <a:ext cx="6643688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5198889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00063"/>
            <a:ext cx="66436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214438"/>
            <a:ext cx="23574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643063"/>
            <a:ext cx="8196263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500438"/>
            <a:ext cx="1587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4547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806170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785813"/>
            <a:ext cx="5002212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571625"/>
            <a:ext cx="8054975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3786188"/>
            <a:ext cx="1857375" cy="265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57188"/>
            <a:ext cx="28670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321928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642938"/>
            <a:ext cx="33004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428750"/>
            <a:ext cx="46878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000250"/>
            <a:ext cx="8193087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42875"/>
            <a:ext cx="857250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714750"/>
            <a:ext cx="32035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857500"/>
            <a:ext cx="846137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429125"/>
            <a:ext cx="4860925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000625"/>
            <a:ext cx="8424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405013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"/>
            <a:ext cx="81343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4143375"/>
            <a:ext cx="8020050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571750"/>
            <a:ext cx="790575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3571875"/>
            <a:ext cx="26511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9312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785794"/>
            <a:ext cx="5143536" cy="412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5429264"/>
            <a:ext cx="7782724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851436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28604"/>
            <a:ext cx="6643734" cy="35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09109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850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67971" cy="327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48" y="3754388"/>
            <a:ext cx="8000594" cy="23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592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85" y="476672"/>
            <a:ext cx="7904645" cy="267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36" y="3284984"/>
            <a:ext cx="7636258" cy="84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73748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8655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Лекція 2. </a:t>
            </a:r>
            <a:r>
              <a:rPr lang="uk-UA" dirty="0"/>
              <a:t>Зовнішні і внутрішні сили. Метод перерізів. Епюри внутрішніх сил.</a:t>
            </a:r>
          </a:p>
        </p:txBody>
      </p:sp>
    </p:spTree>
    <p:extLst>
      <p:ext uri="{BB962C8B-B14F-4D97-AF65-F5344CB8AC3E}">
        <p14:creationId xmlns:p14="http://schemas.microsoft.com/office/powerpoint/2010/main" val="21394737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77440"/>
            <a:ext cx="7381858" cy="573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8692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794371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136905" cy="349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027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020560" cy="3893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96" y="4509120"/>
            <a:ext cx="7822455" cy="1528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3747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10" y="692696"/>
            <a:ext cx="832015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0295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476672"/>
            <a:ext cx="3816424" cy="288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18485"/>
            <a:ext cx="8175993" cy="258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7797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122490" cy="267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51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/>
          <a:srcRect t="58506" b="20659"/>
          <a:stretch/>
        </p:blipFill>
        <p:spPr bwMode="auto">
          <a:xfrm>
            <a:off x="616343" y="3602324"/>
            <a:ext cx="8024173" cy="37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765678"/>
            <a:ext cx="864096" cy="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08" y="3443544"/>
            <a:ext cx="1238187" cy="34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9592" y="206084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3. Розтяг (стиск). Механічні характеристики матеріалів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39564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/>
          <a:srcRect t="8977"/>
          <a:stretch/>
        </p:blipFill>
        <p:spPr bwMode="auto">
          <a:xfrm>
            <a:off x="395536" y="404664"/>
            <a:ext cx="8280921" cy="344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882258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735" y="492216"/>
            <a:ext cx="7848872" cy="287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3357562"/>
            <a:ext cx="832164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70350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82010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071942"/>
            <a:ext cx="78867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142984"/>
            <a:ext cx="83058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428604"/>
            <a:ext cx="232957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692696"/>
            <a:ext cx="7926193" cy="33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024655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428604"/>
            <a:ext cx="817368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73686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714356"/>
            <a:ext cx="8276325" cy="174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2500306"/>
            <a:ext cx="8024584" cy="245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482143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2480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857364"/>
            <a:ext cx="7825336" cy="333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890125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28604"/>
            <a:ext cx="8208912" cy="266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53466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26" y="2765996"/>
            <a:ext cx="112395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382" y="2780928"/>
            <a:ext cx="46101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26" y="3016945"/>
            <a:ext cx="427672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17" y="3276526"/>
            <a:ext cx="8198247" cy="97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5576" y="1945680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4. Розрахунки на міцність і жорсткість при розтягу (стиску)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10885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581910" cy="51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14422"/>
            <a:ext cx="710228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785926"/>
            <a:ext cx="7206431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3571876"/>
            <a:ext cx="46196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3929066"/>
            <a:ext cx="59150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5715016"/>
            <a:ext cx="28289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64" y="5715016"/>
            <a:ext cx="5334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016362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28596" y="500042"/>
          <a:ext cx="4143404" cy="5576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3" imgW="11438095" imgH="16923810" progId="">
                  <p:embed/>
                </p:oleObj>
              </mc:Choice>
              <mc:Fallback>
                <p:oleObj r:id="rId3" imgW="11438095" imgH="1692381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500042"/>
                        <a:ext cx="4143404" cy="55767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3" name="Рисунок 228" descr="D:\Іра\зразки\IMG_1551.JPG"/>
          <p:cNvPicPr>
            <a:picLocks noChangeAspect="1" noChangeArrowheads="1"/>
          </p:cNvPicPr>
          <p:nvPr/>
        </p:nvPicPr>
        <p:blipFill>
          <a:blip r:embed="rId5"/>
          <a:srcRect l="21490" t="43752" r="10046" b="42130"/>
          <a:stretch>
            <a:fillRect/>
          </a:stretch>
        </p:blipFill>
        <p:spPr bwMode="auto">
          <a:xfrm>
            <a:off x="5000628" y="857232"/>
            <a:ext cx="337040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5148" y="2428868"/>
            <a:ext cx="416795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857760"/>
            <a:ext cx="19431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818" y="5143512"/>
            <a:ext cx="30575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9740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4786346" cy="2710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785794"/>
            <a:ext cx="3048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142984"/>
            <a:ext cx="32480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643050"/>
            <a:ext cx="4143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2000240"/>
            <a:ext cx="8763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44" y="2000240"/>
            <a:ext cx="1238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2643182"/>
            <a:ext cx="15621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15074" y="2928934"/>
            <a:ext cx="2286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768" y="2643182"/>
            <a:ext cx="2857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72066" y="3357562"/>
            <a:ext cx="35433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7158" y="3929066"/>
            <a:ext cx="847458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066876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571480"/>
            <a:ext cx="23526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516125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285860"/>
            <a:ext cx="10001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1428736"/>
            <a:ext cx="7810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4572008"/>
            <a:ext cx="45148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5000636"/>
            <a:ext cx="36480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4" y="5000636"/>
            <a:ext cx="33242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5500702"/>
            <a:ext cx="28860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57620" y="5500702"/>
            <a:ext cx="3524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29322" y="2357430"/>
            <a:ext cx="17716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00628" y="3071810"/>
            <a:ext cx="3505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02314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642918"/>
            <a:ext cx="177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14422"/>
            <a:ext cx="77819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786058"/>
            <a:ext cx="82677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94119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7972425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7405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96"/>
          <a:stretch/>
        </p:blipFill>
        <p:spPr bwMode="auto">
          <a:xfrm>
            <a:off x="467544" y="764704"/>
            <a:ext cx="8319686" cy="452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716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03309"/>
            <a:ext cx="7974281" cy="434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5054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71106"/>
            <a:ext cx="8075326" cy="277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26" y="3645024"/>
            <a:ext cx="8030800" cy="119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231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11" y="404664"/>
            <a:ext cx="7715143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157192"/>
            <a:ext cx="7356798" cy="828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2113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112760" cy="437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301208"/>
            <a:ext cx="6840760" cy="864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929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61408" cy="252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01" y="2854474"/>
            <a:ext cx="7997985" cy="143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35" y="4293244"/>
            <a:ext cx="8264917" cy="12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8517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88" y="692696"/>
            <a:ext cx="7980832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19234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4" y="548680"/>
            <a:ext cx="800186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19191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24" y="530024"/>
            <a:ext cx="8031406" cy="2754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24" y="3284983"/>
            <a:ext cx="8200160" cy="2138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5627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099234" cy="392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14818"/>
            <a:ext cx="85058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93"/>
          <a:stretch/>
        </p:blipFill>
        <p:spPr bwMode="auto">
          <a:xfrm>
            <a:off x="578595" y="574231"/>
            <a:ext cx="7776864" cy="73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472" y="1281415"/>
            <a:ext cx="7707074" cy="502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27454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5"/>
            <a:ext cx="8208912" cy="2123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9" b="42275"/>
          <a:stretch/>
        </p:blipFill>
        <p:spPr bwMode="auto">
          <a:xfrm>
            <a:off x="611560" y="2708920"/>
            <a:ext cx="7131901" cy="340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1062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0031"/>
            <a:ext cx="7985846" cy="139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700808"/>
            <a:ext cx="7697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mtClean="0"/>
              <a:t>Лекція 5. Геометричні </a:t>
            </a:r>
            <a:r>
              <a:rPr lang="uk-UA" dirty="0" smtClean="0"/>
              <a:t>характеристики плоских перерізів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841261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642918"/>
            <a:ext cx="6210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142984"/>
            <a:ext cx="5924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714488"/>
            <a:ext cx="1114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2143116"/>
            <a:ext cx="782076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3000372"/>
            <a:ext cx="41243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6" y="3286124"/>
            <a:ext cx="43434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3500438"/>
            <a:ext cx="34004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28662" y="3857628"/>
            <a:ext cx="34194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28662" y="4143380"/>
            <a:ext cx="17240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57224" y="4500570"/>
            <a:ext cx="31432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28662" y="5000636"/>
            <a:ext cx="16192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3" name="Picture 1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786050" y="4857760"/>
            <a:ext cx="1724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57224" y="5357826"/>
            <a:ext cx="18097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6" name="Picture 1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14348" y="6000768"/>
            <a:ext cx="5048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111113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571876"/>
            <a:ext cx="43338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642918"/>
            <a:ext cx="8163298" cy="107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3" y="1714488"/>
            <a:ext cx="8072495" cy="75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2500306"/>
            <a:ext cx="4000529" cy="53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000372"/>
            <a:ext cx="47148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3429000"/>
            <a:ext cx="25908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1538" y="3857628"/>
            <a:ext cx="2552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728" y="4357694"/>
            <a:ext cx="1885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974031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357562"/>
            <a:ext cx="78373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4714884"/>
            <a:ext cx="460914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000108"/>
            <a:ext cx="18859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28604"/>
            <a:ext cx="43910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763983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071810"/>
            <a:ext cx="43910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71480"/>
            <a:ext cx="24860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071546"/>
            <a:ext cx="54197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09" y="1500174"/>
            <a:ext cx="7572429" cy="44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1714488"/>
            <a:ext cx="22479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2643182"/>
            <a:ext cx="7672325" cy="627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3357562"/>
            <a:ext cx="37909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2" y="3857628"/>
            <a:ext cx="26574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10" y="4214818"/>
            <a:ext cx="28670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14414" y="4714884"/>
            <a:ext cx="18478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2910" y="5857892"/>
            <a:ext cx="7633069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878679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7994937" cy="96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810713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143380"/>
            <a:ext cx="3524359" cy="222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071810"/>
            <a:ext cx="32289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7" y="3429000"/>
            <a:ext cx="784389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071942"/>
            <a:ext cx="2071702" cy="30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62" y="4429132"/>
            <a:ext cx="20764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786" y="5572140"/>
            <a:ext cx="37147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28992" y="4714884"/>
            <a:ext cx="9525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6928470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18573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71546"/>
            <a:ext cx="7718599" cy="99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1785926"/>
            <a:ext cx="28194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714620"/>
            <a:ext cx="7875169" cy="94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3643314"/>
            <a:ext cx="1643074" cy="96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572008"/>
            <a:ext cx="7290885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110027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71480"/>
            <a:ext cx="16002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142984"/>
            <a:ext cx="7849521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928802"/>
            <a:ext cx="19812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3500438"/>
            <a:ext cx="6429420" cy="37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89728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57166"/>
            <a:ext cx="3811753" cy="44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0"/>
            <a:ext cx="8510645" cy="172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643314"/>
            <a:ext cx="78867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3143248"/>
            <a:ext cx="27146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500042"/>
            <a:ext cx="36004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142984"/>
            <a:ext cx="70580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785926"/>
            <a:ext cx="8043891" cy="31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2000240"/>
            <a:ext cx="1343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2571744"/>
            <a:ext cx="5143536" cy="3500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438885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7965314" cy="19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214554"/>
            <a:ext cx="1314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571744"/>
            <a:ext cx="1800230" cy="30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2500306"/>
            <a:ext cx="16478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786190"/>
            <a:ext cx="5214974" cy="34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3714752"/>
            <a:ext cx="2105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4286256"/>
            <a:ext cx="71151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5286388"/>
            <a:ext cx="4352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4072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642918"/>
            <a:ext cx="5476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85860"/>
            <a:ext cx="7581652" cy="100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071678"/>
            <a:ext cx="25812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000372"/>
            <a:ext cx="7901011" cy="331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3500438"/>
            <a:ext cx="46291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0086" y="4143380"/>
            <a:ext cx="802146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5072074"/>
            <a:ext cx="25717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2893141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71480"/>
            <a:ext cx="56388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142984"/>
            <a:ext cx="7922725" cy="55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3" y="1714489"/>
            <a:ext cx="4357718" cy="30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143248"/>
            <a:ext cx="5505464" cy="329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2071678"/>
            <a:ext cx="7589237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2357430"/>
            <a:ext cx="4872033" cy="1236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46" y="3357562"/>
            <a:ext cx="14097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40" y="3929066"/>
            <a:ext cx="16764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29322" y="4500570"/>
            <a:ext cx="1752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57818" y="5214950"/>
            <a:ext cx="3429024" cy="30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08578" y="5643578"/>
            <a:ext cx="200202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220155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215370" cy="193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85992"/>
            <a:ext cx="618172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429000"/>
            <a:ext cx="62007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5500702"/>
            <a:ext cx="28765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03680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8076914" cy="94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643050"/>
            <a:ext cx="46386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3116"/>
            <a:ext cx="8066386" cy="167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3357562"/>
            <a:ext cx="39052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286256"/>
            <a:ext cx="805614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5670578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59" y="571480"/>
            <a:ext cx="8223307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662" y="2285992"/>
            <a:ext cx="820743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357562"/>
            <a:ext cx="5572163" cy="300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3571876"/>
            <a:ext cx="50196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4429132"/>
            <a:ext cx="21145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4429132"/>
            <a:ext cx="46005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86050" y="5000636"/>
            <a:ext cx="35147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1310617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52006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643182"/>
            <a:ext cx="6048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143248"/>
            <a:ext cx="44005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4000504"/>
            <a:ext cx="48101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5072074"/>
            <a:ext cx="578885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853989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791293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824424"/>
            <a:ext cx="747713" cy="34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071942"/>
            <a:ext cx="4151475" cy="164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7919013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857232"/>
            <a:ext cx="649342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85992"/>
            <a:ext cx="6654274" cy="2452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5072074"/>
            <a:ext cx="7793437" cy="65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31254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820045" cy="5582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80295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14422"/>
            <a:ext cx="1524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64305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2000240"/>
            <a:ext cx="47244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2357430"/>
            <a:ext cx="5495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8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3000372"/>
            <a:ext cx="2643194" cy="328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9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57884" y="3786190"/>
            <a:ext cx="4000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48" y="2928934"/>
            <a:ext cx="50196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1" name="Picture 1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7224" y="3429000"/>
            <a:ext cx="19716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2" name="Picture 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57224" y="3786190"/>
            <a:ext cx="31743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3" name="Picture 1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14612" y="4857760"/>
            <a:ext cx="30384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4" name="Picture 1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072462" y="4429132"/>
            <a:ext cx="187525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9992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857232"/>
            <a:ext cx="438403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857364"/>
            <a:ext cx="403663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359781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12954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00108"/>
            <a:ext cx="37528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428736"/>
            <a:ext cx="36480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1428736"/>
            <a:ext cx="14478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2571744"/>
            <a:ext cx="57245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857364"/>
            <a:ext cx="2762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2714620"/>
            <a:ext cx="417671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3357562"/>
            <a:ext cx="26765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6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1472" y="4214818"/>
            <a:ext cx="21621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7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2910" y="4000504"/>
            <a:ext cx="7334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9" name="Picture 1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357290" y="5214950"/>
            <a:ext cx="1590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80" name="Picture 1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2910" y="5572140"/>
            <a:ext cx="4857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9310667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576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857232"/>
            <a:ext cx="6429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428736"/>
            <a:ext cx="46482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2571744"/>
            <a:ext cx="8145496" cy="72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214686"/>
            <a:ext cx="22955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102265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6858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857232"/>
            <a:ext cx="35242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928670"/>
            <a:ext cx="44577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357298"/>
            <a:ext cx="44196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2643182"/>
            <a:ext cx="449581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2214554"/>
            <a:ext cx="51435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2786058"/>
            <a:ext cx="16954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2714620"/>
            <a:ext cx="12573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48" y="3286124"/>
            <a:ext cx="25431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596" y="4000504"/>
            <a:ext cx="428628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586685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5086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285860"/>
            <a:ext cx="42195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8858145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8382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857232"/>
            <a:ext cx="22574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786058"/>
            <a:ext cx="29241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5987671"/>
            <a:ext cx="214314" cy="389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214422"/>
            <a:ext cx="57435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2285992"/>
            <a:ext cx="16478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2571744"/>
            <a:ext cx="22574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86050" y="2714620"/>
            <a:ext cx="14668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0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10" y="3714752"/>
            <a:ext cx="4429156" cy="2772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663233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48" y="3024508"/>
            <a:ext cx="7655320" cy="88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26" y="3906389"/>
            <a:ext cx="7142006" cy="519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13326" y="1628800"/>
            <a:ext cx="7475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6. </a:t>
            </a:r>
            <a:r>
              <a:rPr lang="uk-UA" smtClean="0"/>
              <a:t>Основи </a:t>
            </a:r>
            <a:r>
              <a:rPr lang="uk-UA" dirty="0" smtClean="0"/>
              <a:t>теорії напруженого і </a:t>
            </a:r>
            <a:r>
              <a:rPr lang="uk-UA" smtClean="0"/>
              <a:t>деформованого стану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247123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83" y="764704"/>
            <a:ext cx="780823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474517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"/>
          <a:stretch/>
        </p:blipFill>
        <p:spPr bwMode="auto">
          <a:xfrm>
            <a:off x="467543" y="476672"/>
            <a:ext cx="7932515" cy="4112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98" y="4590505"/>
            <a:ext cx="7987421" cy="1749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1797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7877230" cy="189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22" y="1928802"/>
            <a:ext cx="8667778" cy="3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26" y="476672"/>
            <a:ext cx="7807242" cy="5699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64894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80287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74" y="4308270"/>
            <a:ext cx="7778560" cy="1547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63766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14" y="620688"/>
            <a:ext cx="806410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70354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1404"/>
            <a:ext cx="6625059" cy="3306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3"/>
          <a:stretch/>
        </p:blipFill>
        <p:spPr bwMode="auto">
          <a:xfrm>
            <a:off x="827584" y="3789040"/>
            <a:ext cx="7776864" cy="235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40097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8" y="531490"/>
            <a:ext cx="8052468" cy="13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1" y="2276872"/>
            <a:ext cx="8040427" cy="39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85545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712818"/>
            <a:ext cx="7568403" cy="2068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806489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21088"/>
            <a:ext cx="7517966" cy="51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27038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8" y="476672"/>
            <a:ext cx="815651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4763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36" y="535986"/>
            <a:ext cx="8131810" cy="27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9"/>
            <a:ext cx="5552852" cy="965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40" y="4151280"/>
            <a:ext cx="7798602" cy="176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40259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02721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24443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154978" cy="4062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631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39" y="428604"/>
            <a:ext cx="3262335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928670"/>
            <a:ext cx="8682065" cy="425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147897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75203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134225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8404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288267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468540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4" y="692696"/>
            <a:ext cx="8144022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983614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648879" cy="274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69506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Лекція 7. </a:t>
            </a:r>
            <a:r>
              <a:rPr lang="uk-UA"/>
              <a:t>Т</a:t>
            </a:r>
            <a:r>
              <a:rPr lang="uk-UA" smtClean="0"/>
              <a:t>еорії міцності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8642439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6090"/>
            <a:ext cx="7897374" cy="231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41" y="2996951"/>
            <a:ext cx="7632848" cy="193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41" y="4993449"/>
            <a:ext cx="7705199" cy="117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08553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26020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062588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7939567" cy="342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73" y="3973976"/>
            <a:ext cx="7643307" cy="217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34054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58058"/>
            <a:ext cx="821340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9810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135</TotalTime>
  <Words>79</Words>
  <Application>Microsoft Office PowerPoint</Application>
  <PresentationFormat>Экран (4:3)</PresentationFormat>
  <Paragraphs>9</Paragraphs>
  <Slides>152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152</vt:i4>
      </vt:variant>
    </vt:vector>
  </HeadingPairs>
  <TitlesOfParts>
    <vt:vector size="153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Лекція 2. Зовнішні і внутрішні сили. Метод перерізів. Епюри внутрішніх сил.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Лекція 7. Теорії міцності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Механіка матеріалів і конструкцій </dc:title>
  <dc:creator>Администратор</dc:creator>
  <cp:lastModifiedBy>User</cp:lastModifiedBy>
  <cp:revision>37</cp:revision>
  <dcterms:created xsi:type="dcterms:W3CDTF">2015-09-28T09:00:46Z</dcterms:created>
  <dcterms:modified xsi:type="dcterms:W3CDTF">2021-09-20T09:01:20Z</dcterms:modified>
</cp:coreProperties>
</file>