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72" r:id="rId3"/>
    <p:sldId id="257" r:id="rId4"/>
    <p:sldId id="258" r:id="rId5"/>
    <p:sldId id="259" r:id="rId6"/>
    <p:sldId id="260" r:id="rId7"/>
    <p:sldId id="270" r:id="rId8"/>
    <p:sldId id="271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9" r:id="rId17"/>
    <p:sldId id="268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217" Type="http://schemas.openxmlformats.org/officeDocument/2006/relationships/slide" Target="slides/slide2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38" Type="http://schemas.openxmlformats.org/officeDocument/2006/relationships/slide" Target="slides/slide237.xml"/><Relationship Id="rId254" Type="http://schemas.openxmlformats.org/officeDocument/2006/relationships/theme" Target="theme/theme1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slide" Target="slides/slide206.xml"/><Relationship Id="rId223" Type="http://schemas.openxmlformats.org/officeDocument/2006/relationships/slide" Target="slides/slide222.xml"/><Relationship Id="rId228" Type="http://schemas.openxmlformats.org/officeDocument/2006/relationships/slide" Target="slides/slide227.xml"/><Relationship Id="rId244" Type="http://schemas.openxmlformats.org/officeDocument/2006/relationships/slide" Target="slides/slide243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3" Type="http://schemas.openxmlformats.org/officeDocument/2006/relationships/slide" Target="slides/slide212.xml"/><Relationship Id="rId218" Type="http://schemas.openxmlformats.org/officeDocument/2006/relationships/slide" Target="slides/slide217.xml"/><Relationship Id="rId234" Type="http://schemas.openxmlformats.org/officeDocument/2006/relationships/slide" Target="slides/slide233.xml"/><Relationship Id="rId239" Type="http://schemas.openxmlformats.org/officeDocument/2006/relationships/slide" Target="slides/slide238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0" Type="http://schemas.openxmlformats.org/officeDocument/2006/relationships/slide" Target="slides/slide249.xml"/><Relationship Id="rId255" Type="http://schemas.openxmlformats.org/officeDocument/2006/relationships/tableStyles" Target="tableStyles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presProps" Target="presProps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viewProps" Target="viewProp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5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7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8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9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1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4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6.png"/><Relationship Id="rId2" Type="http://schemas.openxmlformats.org/officeDocument/2006/relationships/image" Target="../media/image3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7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9.png"/><Relationship Id="rId2" Type="http://schemas.openxmlformats.org/officeDocument/2006/relationships/image" Target="../media/image3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2.png"/><Relationship Id="rId5" Type="http://schemas.openxmlformats.org/officeDocument/2006/relationships/image" Target="../media/image341.png"/><Relationship Id="rId4" Type="http://schemas.openxmlformats.org/officeDocument/2006/relationships/image" Target="../media/image3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png"/><Relationship Id="rId2" Type="http://schemas.openxmlformats.org/officeDocument/2006/relationships/image" Target="../media/image343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5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6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image" Target="../media/image347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49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2.png"/><Relationship Id="rId2" Type="http://schemas.openxmlformats.org/officeDocument/2006/relationships/image" Target="../media/image35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4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6.png"/><Relationship Id="rId4" Type="http://schemas.openxmlformats.org/officeDocument/2006/relationships/image" Target="../media/image355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8.png"/><Relationship Id="rId2" Type="http://schemas.openxmlformats.org/officeDocument/2006/relationships/image" Target="../media/image3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0.png"/><Relationship Id="rId4" Type="http://schemas.openxmlformats.org/officeDocument/2006/relationships/image" Target="../media/image359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1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3.png"/><Relationship Id="rId2" Type="http://schemas.openxmlformats.org/officeDocument/2006/relationships/image" Target="../media/image36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5.png"/><Relationship Id="rId2" Type="http://schemas.openxmlformats.org/officeDocument/2006/relationships/image" Target="../media/image364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6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8.png"/><Relationship Id="rId2" Type="http://schemas.openxmlformats.org/officeDocument/2006/relationships/image" Target="../media/image3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9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2.png"/><Relationship Id="rId2" Type="http://schemas.openxmlformats.org/officeDocument/2006/relationships/image" Target="../media/image371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4.png"/><Relationship Id="rId2" Type="http://schemas.openxmlformats.org/officeDocument/2006/relationships/image" Target="../media/image37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5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7.png"/><Relationship Id="rId2" Type="http://schemas.openxmlformats.org/officeDocument/2006/relationships/image" Target="../media/image3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8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9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1.png"/><Relationship Id="rId2" Type="http://schemas.openxmlformats.org/officeDocument/2006/relationships/image" Target="../media/image38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4.png"/><Relationship Id="rId2" Type="http://schemas.openxmlformats.org/officeDocument/2006/relationships/image" Target="../media/image38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5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7.png"/><Relationship Id="rId2" Type="http://schemas.openxmlformats.org/officeDocument/2006/relationships/image" Target="../media/image38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9.png"/><Relationship Id="rId4" Type="http://schemas.openxmlformats.org/officeDocument/2006/relationships/image" Target="../media/image388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1.png"/><Relationship Id="rId2" Type="http://schemas.openxmlformats.org/officeDocument/2006/relationships/image" Target="../media/image390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3.png"/><Relationship Id="rId2" Type="http://schemas.openxmlformats.org/officeDocument/2006/relationships/image" Target="../media/image39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4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5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6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8.png"/><Relationship Id="rId2" Type="http://schemas.openxmlformats.org/officeDocument/2006/relationships/image" Target="../media/image397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0.png"/><Relationship Id="rId2" Type="http://schemas.openxmlformats.org/officeDocument/2006/relationships/image" Target="../media/image39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2.png"/><Relationship Id="rId2" Type="http://schemas.openxmlformats.org/officeDocument/2006/relationships/image" Target="../media/image4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3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5.png"/><Relationship Id="rId2" Type="http://schemas.openxmlformats.org/officeDocument/2006/relationships/image" Target="../media/image4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6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8.png"/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0.png"/><Relationship Id="rId4" Type="http://schemas.openxmlformats.org/officeDocument/2006/relationships/image" Target="../media/image409.png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7.png"/><Relationship Id="rId3" Type="http://schemas.openxmlformats.org/officeDocument/2006/relationships/image" Target="../media/image412.png"/><Relationship Id="rId7" Type="http://schemas.openxmlformats.org/officeDocument/2006/relationships/image" Target="../media/image416.png"/><Relationship Id="rId2" Type="http://schemas.openxmlformats.org/officeDocument/2006/relationships/image" Target="../media/image4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5.png"/><Relationship Id="rId11" Type="http://schemas.openxmlformats.org/officeDocument/2006/relationships/image" Target="../media/image420.png"/><Relationship Id="rId5" Type="http://schemas.openxmlformats.org/officeDocument/2006/relationships/image" Target="../media/image414.png"/><Relationship Id="rId10" Type="http://schemas.openxmlformats.org/officeDocument/2006/relationships/image" Target="../media/image419.png"/><Relationship Id="rId4" Type="http://schemas.openxmlformats.org/officeDocument/2006/relationships/image" Target="../media/image413.png"/><Relationship Id="rId9" Type="http://schemas.openxmlformats.org/officeDocument/2006/relationships/image" Target="../media/image41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2.png"/><Relationship Id="rId2" Type="http://schemas.openxmlformats.org/officeDocument/2006/relationships/image" Target="../media/image4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5.png"/><Relationship Id="rId5" Type="http://schemas.openxmlformats.org/officeDocument/2006/relationships/image" Target="../media/image424.png"/><Relationship Id="rId4" Type="http://schemas.openxmlformats.org/officeDocument/2006/relationships/image" Target="../media/image423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7.png"/><Relationship Id="rId2" Type="http://schemas.openxmlformats.org/officeDocument/2006/relationships/image" Target="../media/image4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8.pn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9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1.png"/><Relationship Id="rId7" Type="http://schemas.openxmlformats.org/officeDocument/2006/relationships/image" Target="../media/image435.png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4.png"/><Relationship Id="rId5" Type="http://schemas.openxmlformats.org/officeDocument/2006/relationships/image" Target="../media/image433.png"/><Relationship Id="rId4" Type="http://schemas.openxmlformats.org/officeDocument/2006/relationships/image" Target="../media/image432.png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7.png"/><Relationship Id="rId2" Type="http://schemas.openxmlformats.org/officeDocument/2006/relationships/image" Target="../media/image4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0.png"/><Relationship Id="rId5" Type="http://schemas.openxmlformats.org/officeDocument/2006/relationships/image" Target="../media/image439.png"/><Relationship Id="rId4" Type="http://schemas.openxmlformats.org/officeDocument/2006/relationships/image" Target="../media/image438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2.png"/><Relationship Id="rId2" Type="http://schemas.openxmlformats.org/officeDocument/2006/relationships/image" Target="../media/image4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4.png"/><Relationship Id="rId4" Type="http://schemas.openxmlformats.org/officeDocument/2006/relationships/image" Target="../media/image4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6.png"/><Relationship Id="rId2" Type="http://schemas.openxmlformats.org/officeDocument/2006/relationships/image" Target="../media/image4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8.png"/><Relationship Id="rId4" Type="http://schemas.openxmlformats.org/officeDocument/2006/relationships/image" Target="../media/image447.png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0.png"/><Relationship Id="rId2" Type="http://schemas.openxmlformats.org/officeDocument/2006/relationships/image" Target="../media/image4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2.png"/><Relationship Id="rId4" Type="http://schemas.openxmlformats.org/officeDocument/2006/relationships/image" Target="../media/image451.png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9.png"/><Relationship Id="rId3" Type="http://schemas.openxmlformats.org/officeDocument/2006/relationships/image" Target="../media/image454.png"/><Relationship Id="rId7" Type="http://schemas.openxmlformats.org/officeDocument/2006/relationships/image" Target="../media/image458.png"/><Relationship Id="rId2" Type="http://schemas.openxmlformats.org/officeDocument/2006/relationships/image" Target="../media/image4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7.png"/><Relationship Id="rId5" Type="http://schemas.openxmlformats.org/officeDocument/2006/relationships/image" Target="../media/image456.png"/><Relationship Id="rId4" Type="http://schemas.openxmlformats.org/officeDocument/2006/relationships/image" Target="../media/image455.png"/><Relationship Id="rId9" Type="http://schemas.openxmlformats.org/officeDocument/2006/relationships/image" Target="../media/image460.png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2.png"/><Relationship Id="rId2" Type="http://schemas.openxmlformats.org/officeDocument/2006/relationships/image" Target="../media/image4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4.png"/><Relationship Id="rId4" Type="http://schemas.openxmlformats.org/officeDocument/2006/relationships/image" Target="../media/image463.png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6.png"/><Relationship Id="rId4" Type="http://schemas.openxmlformats.org/officeDocument/2006/relationships/image" Target="../media/image465.png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8.png"/><Relationship Id="rId7" Type="http://schemas.openxmlformats.org/officeDocument/2006/relationships/image" Target="../media/image472.png"/><Relationship Id="rId2" Type="http://schemas.openxmlformats.org/officeDocument/2006/relationships/image" Target="../media/image4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1.png"/><Relationship Id="rId5" Type="http://schemas.openxmlformats.org/officeDocument/2006/relationships/image" Target="../media/image470.png"/><Relationship Id="rId4" Type="http://schemas.openxmlformats.org/officeDocument/2006/relationships/image" Target="../media/image469.png"/></Relationships>
</file>

<file path=ppt/slides/_rels/slide1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9.png"/><Relationship Id="rId13" Type="http://schemas.openxmlformats.org/officeDocument/2006/relationships/image" Target="../media/image484.png"/><Relationship Id="rId3" Type="http://schemas.openxmlformats.org/officeDocument/2006/relationships/image" Target="../media/image474.png"/><Relationship Id="rId7" Type="http://schemas.openxmlformats.org/officeDocument/2006/relationships/image" Target="../media/image478.png"/><Relationship Id="rId12" Type="http://schemas.openxmlformats.org/officeDocument/2006/relationships/image" Target="../media/image483.png"/><Relationship Id="rId2" Type="http://schemas.openxmlformats.org/officeDocument/2006/relationships/image" Target="../media/image4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7.png"/><Relationship Id="rId11" Type="http://schemas.openxmlformats.org/officeDocument/2006/relationships/image" Target="../media/image482.png"/><Relationship Id="rId5" Type="http://schemas.openxmlformats.org/officeDocument/2006/relationships/image" Target="../media/image476.png"/><Relationship Id="rId15" Type="http://schemas.openxmlformats.org/officeDocument/2006/relationships/image" Target="../media/image486.png"/><Relationship Id="rId10" Type="http://schemas.openxmlformats.org/officeDocument/2006/relationships/image" Target="../media/image481.png"/><Relationship Id="rId4" Type="http://schemas.openxmlformats.org/officeDocument/2006/relationships/image" Target="../media/image475.png"/><Relationship Id="rId9" Type="http://schemas.openxmlformats.org/officeDocument/2006/relationships/image" Target="../media/image480.png"/><Relationship Id="rId14" Type="http://schemas.openxmlformats.org/officeDocument/2006/relationships/image" Target="../media/image485.png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8.png"/><Relationship Id="rId7" Type="http://schemas.openxmlformats.org/officeDocument/2006/relationships/image" Target="../media/image492.png"/><Relationship Id="rId2" Type="http://schemas.openxmlformats.org/officeDocument/2006/relationships/image" Target="../media/image4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1.png"/><Relationship Id="rId5" Type="http://schemas.openxmlformats.org/officeDocument/2006/relationships/image" Target="../media/image490.png"/><Relationship Id="rId4" Type="http://schemas.openxmlformats.org/officeDocument/2006/relationships/image" Target="../media/image489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4.png"/><Relationship Id="rId2" Type="http://schemas.openxmlformats.org/officeDocument/2006/relationships/image" Target="../media/image4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6.png"/><Relationship Id="rId4" Type="http://schemas.openxmlformats.org/officeDocument/2006/relationships/image" Target="../media/image495.png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8.png"/><Relationship Id="rId2" Type="http://schemas.openxmlformats.org/officeDocument/2006/relationships/image" Target="../media/image49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9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0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2.png"/><Relationship Id="rId2" Type="http://schemas.openxmlformats.org/officeDocument/2006/relationships/image" Target="../media/image5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3.png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5.png"/><Relationship Id="rId2" Type="http://schemas.openxmlformats.org/officeDocument/2006/relationships/image" Target="../media/image504.pn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7.png"/><Relationship Id="rId2" Type="http://schemas.openxmlformats.org/officeDocument/2006/relationships/image" Target="../media/image506.pn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8.pn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9.pn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1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2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5.png"/><Relationship Id="rId2" Type="http://schemas.openxmlformats.org/officeDocument/2006/relationships/image" Target="../media/image5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6.png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7.pn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9.png"/><Relationship Id="rId2" Type="http://schemas.openxmlformats.org/officeDocument/2006/relationships/image" Target="../media/image518.pn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0.pn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1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2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4.png"/><Relationship Id="rId2" Type="http://schemas.openxmlformats.org/officeDocument/2006/relationships/image" Target="../media/image523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5.pn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6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9.png"/><Relationship Id="rId2" Type="http://schemas.openxmlformats.org/officeDocument/2006/relationships/image" Target="../media/image5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0.png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2.png"/><Relationship Id="rId7" Type="http://schemas.openxmlformats.org/officeDocument/2006/relationships/image" Target="../media/image536.png"/><Relationship Id="rId2" Type="http://schemas.openxmlformats.org/officeDocument/2006/relationships/image" Target="../media/image5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5.png"/><Relationship Id="rId5" Type="http://schemas.openxmlformats.org/officeDocument/2006/relationships/image" Target="../media/image534.png"/><Relationship Id="rId4" Type="http://schemas.openxmlformats.org/officeDocument/2006/relationships/image" Target="../media/image533.png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8.png"/><Relationship Id="rId2" Type="http://schemas.openxmlformats.org/officeDocument/2006/relationships/image" Target="../media/image5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0.png"/><Relationship Id="rId4" Type="http://schemas.openxmlformats.org/officeDocument/2006/relationships/image" Target="../media/image539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2.png"/><Relationship Id="rId2" Type="http://schemas.openxmlformats.org/officeDocument/2006/relationships/image" Target="../media/image5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5.png"/><Relationship Id="rId5" Type="http://schemas.openxmlformats.org/officeDocument/2006/relationships/image" Target="../media/image544.png"/><Relationship Id="rId4" Type="http://schemas.openxmlformats.org/officeDocument/2006/relationships/image" Target="../media/image543.pn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7.png"/><Relationship Id="rId7" Type="http://schemas.openxmlformats.org/officeDocument/2006/relationships/image" Target="../media/image551.png"/><Relationship Id="rId2" Type="http://schemas.openxmlformats.org/officeDocument/2006/relationships/image" Target="../media/image5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0.png"/><Relationship Id="rId5" Type="http://schemas.openxmlformats.org/officeDocument/2006/relationships/image" Target="../media/image549.png"/><Relationship Id="rId4" Type="http://schemas.openxmlformats.org/officeDocument/2006/relationships/image" Target="../media/image548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3.png"/><Relationship Id="rId2" Type="http://schemas.openxmlformats.org/officeDocument/2006/relationships/image" Target="../media/image55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5.png"/><Relationship Id="rId4" Type="http://schemas.openxmlformats.org/officeDocument/2006/relationships/image" Target="../media/image554.png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7.png"/><Relationship Id="rId7" Type="http://schemas.openxmlformats.org/officeDocument/2006/relationships/image" Target="../media/image561.png"/><Relationship Id="rId2" Type="http://schemas.openxmlformats.org/officeDocument/2006/relationships/image" Target="../media/image5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0.png"/><Relationship Id="rId5" Type="http://schemas.openxmlformats.org/officeDocument/2006/relationships/image" Target="../media/image559.png"/><Relationship Id="rId4" Type="http://schemas.openxmlformats.org/officeDocument/2006/relationships/image" Target="../media/image558.png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8.png"/><Relationship Id="rId3" Type="http://schemas.openxmlformats.org/officeDocument/2006/relationships/image" Target="../media/image563.png"/><Relationship Id="rId7" Type="http://schemas.openxmlformats.org/officeDocument/2006/relationships/image" Target="../media/image567.png"/><Relationship Id="rId2" Type="http://schemas.openxmlformats.org/officeDocument/2006/relationships/image" Target="../media/image5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6.png"/><Relationship Id="rId5" Type="http://schemas.openxmlformats.org/officeDocument/2006/relationships/image" Target="../media/image565.png"/><Relationship Id="rId4" Type="http://schemas.openxmlformats.org/officeDocument/2006/relationships/image" Target="../media/image564.png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5.png"/><Relationship Id="rId3" Type="http://schemas.openxmlformats.org/officeDocument/2006/relationships/image" Target="../media/image570.png"/><Relationship Id="rId7" Type="http://schemas.openxmlformats.org/officeDocument/2006/relationships/image" Target="../media/image574.png"/><Relationship Id="rId2" Type="http://schemas.openxmlformats.org/officeDocument/2006/relationships/image" Target="../media/image5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3.png"/><Relationship Id="rId5" Type="http://schemas.openxmlformats.org/officeDocument/2006/relationships/image" Target="../media/image572.png"/><Relationship Id="rId4" Type="http://schemas.openxmlformats.org/officeDocument/2006/relationships/image" Target="../media/image571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8.png"/><Relationship Id="rId2" Type="http://schemas.openxmlformats.org/officeDocument/2006/relationships/image" Target="../media/image577.pn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5.png"/><Relationship Id="rId3" Type="http://schemas.openxmlformats.org/officeDocument/2006/relationships/image" Target="../media/image580.png"/><Relationship Id="rId7" Type="http://schemas.openxmlformats.org/officeDocument/2006/relationships/image" Target="../media/image584.png"/><Relationship Id="rId2" Type="http://schemas.openxmlformats.org/officeDocument/2006/relationships/image" Target="../media/image5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3.png"/><Relationship Id="rId5" Type="http://schemas.openxmlformats.org/officeDocument/2006/relationships/image" Target="../media/image582.png"/><Relationship Id="rId4" Type="http://schemas.openxmlformats.org/officeDocument/2006/relationships/image" Target="../media/image581.png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2.png"/><Relationship Id="rId3" Type="http://schemas.openxmlformats.org/officeDocument/2006/relationships/image" Target="../media/image587.png"/><Relationship Id="rId7" Type="http://schemas.openxmlformats.org/officeDocument/2006/relationships/image" Target="../media/image591.png"/><Relationship Id="rId2" Type="http://schemas.openxmlformats.org/officeDocument/2006/relationships/image" Target="../media/image5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0.png"/><Relationship Id="rId5" Type="http://schemas.openxmlformats.org/officeDocument/2006/relationships/image" Target="../media/image589.png"/><Relationship Id="rId4" Type="http://schemas.openxmlformats.org/officeDocument/2006/relationships/image" Target="../media/image588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4.png"/><Relationship Id="rId2" Type="http://schemas.openxmlformats.org/officeDocument/2006/relationships/image" Target="../media/image59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6.png"/><Relationship Id="rId4" Type="http://schemas.openxmlformats.org/officeDocument/2006/relationships/image" Target="../media/image595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8.png"/><Relationship Id="rId2" Type="http://schemas.openxmlformats.org/officeDocument/2006/relationships/image" Target="../media/image597.pn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59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1.png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3.png"/><Relationship Id="rId2" Type="http://schemas.openxmlformats.org/officeDocument/2006/relationships/image" Target="../media/image6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5.png"/><Relationship Id="rId4" Type="http://schemas.openxmlformats.org/officeDocument/2006/relationships/image" Target="../media/image604.png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6.pn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7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image" Target="../media/image60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1.png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3.png"/><Relationship Id="rId2" Type="http://schemas.openxmlformats.org/officeDocument/2006/relationships/image" Target="../media/image612.pn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6.png"/><Relationship Id="rId2" Type="http://schemas.openxmlformats.org/officeDocument/2006/relationships/image" Target="../media/image6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8.png"/><Relationship Id="rId4" Type="http://schemas.openxmlformats.org/officeDocument/2006/relationships/image" Target="../media/image617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6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2.png"/><Relationship Id="rId4" Type="http://schemas.openxmlformats.org/officeDocument/2006/relationships/image" Target="../media/image621.png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4.png"/><Relationship Id="rId2" Type="http://schemas.openxmlformats.org/officeDocument/2006/relationships/image" Target="../media/image6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7.png"/><Relationship Id="rId5" Type="http://schemas.openxmlformats.org/officeDocument/2006/relationships/image" Target="../media/image626.png"/><Relationship Id="rId4" Type="http://schemas.openxmlformats.org/officeDocument/2006/relationships/image" Target="../media/image625.png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9.png"/><Relationship Id="rId7" Type="http://schemas.openxmlformats.org/officeDocument/2006/relationships/image" Target="../media/image633.png"/><Relationship Id="rId2" Type="http://schemas.openxmlformats.org/officeDocument/2006/relationships/image" Target="../media/image6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2.png"/><Relationship Id="rId5" Type="http://schemas.openxmlformats.org/officeDocument/2006/relationships/image" Target="../media/image631.png"/><Relationship Id="rId4" Type="http://schemas.openxmlformats.org/officeDocument/2006/relationships/image" Target="../media/image630.png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4.pn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6.png"/><Relationship Id="rId2" Type="http://schemas.openxmlformats.org/officeDocument/2006/relationships/image" Target="../media/image6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7.png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9.png"/><Relationship Id="rId2" Type="http://schemas.openxmlformats.org/officeDocument/2006/relationships/image" Target="../media/image6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2.png"/><Relationship Id="rId2" Type="http://schemas.openxmlformats.org/officeDocument/2006/relationships/image" Target="../media/image641.pn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4.png"/><Relationship Id="rId2" Type="http://schemas.openxmlformats.org/officeDocument/2006/relationships/image" Target="../media/image643.pn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6.png"/><Relationship Id="rId2" Type="http://schemas.openxmlformats.org/officeDocument/2006/relationships/image" Target="../media/image6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9.png"/><Relationship Id="rId5" Type="http://schemas.openxmlformats.org/officeDocument/2006/relationships/image" Target="../media/image648.png"/><Relationship Id="rId4" Type="http://schemas.openxmlformats.org/officeDocument/2006/relationships/image" Target="../media/image647.png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1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3.png"/><Relationship Id="rId4" Type="http://schemas.openxmlformats.org/officeDocument/2006/relationships/image" Target="../media/image652.png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4.pn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56.png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8.png"/><Relationship Id="rId2" Type="http://schemas.openxmlformats.org/officeDocument/2006/relationships/image" Target="../media/image657.png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0.png"/><Relationship Id="rId2" Type="http://schemas.openxmlformats.org/officeDocument/2006/relationships/image" Target="../media/image65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62.png"/><Relationship Id="rId4" Type="http://schemas.openxmlformats.org/officeDocument/2006/relationships/image" Target="../media/image661.png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3.pn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5.png"/><Relationship Id="rId7" Type="http://schemas.openxmlformats.org/officeDocument/2006/relationships/image" Target="../media/image669.png"/><Relationship Id="rId2" Type="http://schemas.openxmlformats.org/officeDocument/2006/relationships/image" Target="../media/image6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8.png"/><Relationship Id="rId5" Type="http://schemas.openxmlformats.org/officeDocument/2006/relationships/image" Target="../media/image667.png"/><Relationship Id="rId4" Type="http://schemas.openxmlformats.org/officeDocument/2006/relationships/image" Target="../media/image66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1.png"/><Relationship Id="rId2" Type="http://schemas.openxmlformats.org/officeDocument/2006/relationships/image" Target="../media/image670.pn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2.pn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3.pn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5.png"/><Relationship Id="rId2" Type="http://schemas.openxmlformats.org/officeDocument/2006/relationships/image" Target="../media/image674.pn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7.png"/><Relationship Id="rId7" Type="http://schemas.openxmlformats.org/officeDocument/2006/relationships/image" Target="../media/image681.png"/><Relationship Id="rId2" Type="http://schemas.openxmlformats.org/officeDocument/2006/relationships/image" Target="../media/image6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0.png"/><Relationship Id="rId5" Type="http://schemas.openxmlformats.org/officeDocument/2006/relationships/image" Target="../media/image679.png"/><Relationship Id="rId4" Type="http://schemas.openxmlformats.org/officeDocument/2006/relationships/image" Target="../media/image678.png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3.png"/><Relationship Id="rId2" Type="http://schemas.openxmlformats.org/officeDocument/2006/relationships/image" Target="../media/image682.png"/><Relationship Id="rId1" Type="http://schemas.openxmlformats.org/officeDocument/2006/relationships/slideLayout" Target="../slideLayouts/slideLayout6.x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5.png"/><Relationship Id="rId2" Type="http://schemas.openxmlformats.org/officeDocument/2006/relationships/image" Target="../media/image6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6.png"/></Relationships>
</file>

<file path=ppt/slides/_rels/slide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7.png"/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9.png"/><Relationship Id="rId2" Type="http://schemas.openxmlformats.org/officeDocument/2006/relationships/image" Target="../media/image688.png"/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1.png"/><Relationship Id="rId2" Type="http://schemas.openxmlformats.org/officeDocument/2006/relationships/image" Target="../media/image6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3.png"/><Relationship Id="rId4" Type="http://schemas.openxmlformats.org/officeDocument/2006/relationships/image" Target="../media/image69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5.png"/><Relationship Id="rId2" Type="http://schemas.openxmlformats.org/officeDocument/2006/relationships/image" Target="../media/image694.png"/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7.png"/><Relationship Id="rId2" Type="http://schemas.openxmlformats.org/officeDocument/2006/relationships/image" Target="../media/image696.png"/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0.png"/><Relationship Id="rId2" Type="http://schemas.openxmlformats.org/officeDocument/2006/relationships/image" Target="../media/image69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1.png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2.png"/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3.png"/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4.png"/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6.png"/><Relationship Id="rId2" Type="http://schemas.openxmlformats.org/officeDocument/2006/relationships/image" Target="../media/image70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9.png"/><Relationship Id="rId5" Type="http://schemas.openxmlformats.org/officeDocument/2006/relationships/image" Target="../media/image708.png"/><Relationship Id="rId4" Type="http://schemas.openxmlformats.org/officeDocument/2006/relationships/image" Target="../media/image707.png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1.png"/><Relationship Id="rId2" Type="http://schemas.openxmlformats.org/officeDocument/2006/relationships/image" Target="../media/image7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2.png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4.png"/><Relationship Id="rId2" Type="http://schemas.openxmlformats.org/officeDocument/2006/relationships/image" Target="../media/image7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7.png"/><Relationship Id="rId2" Type="http://schemas.openxmlformats.org/officeDocument/2006/relationships/image" Target="../media/image716.png"/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8.pn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9.png"/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0.png"/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1.png"/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2.png"/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3.png"/><Relationship Id="rId7" Type="http://schemas.openxmlformats.org/officeDocument/2006/relationships/image" Target="../media/image7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6.png"/><Relationship Id="rId5" Type="http://schemas.openxmlformats.org/officeDocument/2006/relationships/image" Target="../media/image725.png"/><Relationship Id="rId4" Type="http://schemas.openxmlformats.org/officeDocument/2006/relationships/image" Target="../media/image724.png"/></Relationships>
</file>

<file path=ppt/slides/_rels/slide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8.png"/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0.png"/><Relationship Id="rId2" Type="http://schemas.openxmlformats.org/officeDocument/2006/relationships/image" Target="../media/image729.png"/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0" Type="http://schemas.openxmlformats.org/officeDocument/2006/relationships/image" Target="../media/image101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3" Type="http://schemas.openxmlformats.org/officeDocument/2006/relationships/image" Target="../media/image141.png"/><Relationship Id="rId7" Type="http://schemas.openxmlformats.org/officeDocument/2006/relationships/image" Target="../media/image145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1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160.png"/><Relationship Id="rId5" Type="http://schemas.openxmlformats.org/officeDocument/2006/relationships/image" Target="../media/image154.png"/><Relationship Id="rId10" Type="http://schemas.openxmlformats.org/officeDocument/2006/relationships/image" Target="../media/image159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3.png"/><Relationship Id="rId7" Type="http://schemas.openxmlformats.org/officeDocument/2006/relationships/image" Target="../media/image167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6.png"/><Relationship Id="rId5" Type="http://schemas.openxmlformats.org/officeDocument/2006/relationships/image" Target="../media/image165.png"/><Relationship Id="rId10" Type="http://schemas.openxmlformats.org/officeDocument/2006/relationships/image" Target="../media/image170.png"/><Relationship Id="rId4" Type="http://schemas.openxmlformats.org/officeDocument/2006/relationships/image" Target="../media/image164.png"/><Relationship Id="rId9" Type="http://schemas.openxmlformats.org/officeDocument/2006/relationships/image" Target="../media/image169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3" Type="http://schemas.openxmlformats.org/officeDocument/2006/relationships/image" Target="../media/image187.png"/><Relationship Id="rId7" Type="http://schemas.openxmlformats.org/officeDocument/2006/relationships/image" Target="../media/image191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png"/><Relationship Id="rId5" Type="http://schemas.openxmlformats.org/officeDocument/2006/relationships/image" Target="../media/image189.png"/><Relationship Id="rId4" Type="http://schemas.openxmlformats.org/officeDocument/2006/relationships/image" Target="../media/image188.png"/><Relationship Id="rId9" Type="http://schemas.openxmlformats.org/officeDocument/2006/relationships/image" Target="../media/image193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95.png"/><Relationship Id="rId7" Type="http://schemas.openxmlformats.org/officeDocument/2006/relationships/image" Target="../media/image199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0" Type="http://schemas.openxmlformats.org/officeDocument/2006/relationships/image" Target="../media/image209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png"/><Relationship Id="rId5" Type="http://schemas.openxmlformats.org/officeDocument/2006/relationships/image" Target="../media/image219.png"/><Relationship Id="rId4" Type="http://schemas.openxmlformats.org/officeDocument/2006/relationships/image" Target="../media/image218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png"/><Relationship Id="rId3" Type="http://schemas.openxmlformats.org/officeDocument/2006/relationships/image" Target="../media/image222.png"/><Relationship Id="rId7" Type="http://schemas.openxmlformats.org/officeDocument/2006/relationships/image" Target="../media/image226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5.png"/><Relationship Id="rId13" Type="http://schemas.openxmlformats.org/officeDocument/2006/relationships/image" Target="../media/image250.png"/><Relationship Id="rId3" Type="http://schemas.openxmlformats.org/officeDocument/2006/relationships/image" Target="../media/image240.png"/><Relationship Id="rId7" Type="http://schemas.openxmlformats.org/officeDocument/2006/relationships/image" Target="../media/image244.png"/><Relationship Id="rId12" Type="http://schemas.openxmlformats.org/officeDocument/2006/relationships/image" Target="../media/image249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3.png"/><Relationship Id="rId11" Type="http://schemas.openxmlformats.org/officeDocument/2006/relationships/image" Target="../media/image248.png"/><Relationship Id="rId5" Type="http://schemas.openxmlformats.org/officeDocument/2006/relationships/image" Target="../media/image242.png"/><Relationship Id="rId10" Type="http://schemas.openxmlformats.org/officeDocument/2006/relationships/image" Target="../media/image247.png"/><Relationship Id="rId4" Type="http://schemas.openxmlformats.org/officeDocument/2006/relationships/image" Target="../media/image241.png"/><Relationship Id="rId9" Type="http://schemas.openxmlformats.org/officeDocument/2006/relationships/image" Target="../media/image24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9.png"/><Relationship Id="rId13" Type="http://schemas.openxmlformats.org/officeDocument/2006/relationships/image" Target="../media/image264.png"/><Relationship Id="rId3" Type="http://schemas.openxmlformats.org/officeDocument/2006/relationships/image" Target="../media/image254.png"/><Relationship Id="rId7" Type="http://schemas.openxmlformats.org/officeDocument/2006/relationships/image" Target="../media/image258.png"/><Relationship Id="rId12" Type="http://schemas.openxmlformats.org/officeDocument/2006/relationships/image" Target="../media/image263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7.png"/><Relationship Id="rId11" Type="http://schemas.openxmlformats.org/officeDocument/2006/relationships/image" Target="../media/image262.png"/><Relationship Id="rId5" Type="http://schemas.openxmlformats.org/officeDocument/2006/relationships/image" Target="../media/image256.png"/><Relationship Id="rId10" Type="http://schemas.openxmlformats.org/officeDocument/2006/relationships/image" Target="../media/image261.png"/><Relationship Id="rId4" Type="http://schemas.openxmlformats.org/officeDocument/2006/relationships/image" Target="../media/image255.png"/><Relationship Id="rId9" Type="http://schemas.openxmlformats.org/officeDocument/2006/relationships/image" Target="../media/image26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image" Target="../media/image2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9.png"/><Relationship Id="rId5" Type="http://schemas.openxmlformats.org/officeDocument/2006/relationships/image" Target="../media/image268.png"/><Relationship Id="rId4" Type="http://schemas.openxmlformats.org/officeDocument/2006/relationships/image" Target="../media/image267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3" Type="http://schemas.openxmlformats.org/officeDocument/2006/relationships/image" Target="../media/image271.png"/><Relationship Id="rId7" Type="http://schemas.openxmlformats.org/officeDocument/2006/relationships/image" Target="../media/image275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4.png"/><Relationship Id="rId11" Type="http://schemas.openxmlformats.org/officeDocument/2006/relationships/image" Target="../media/image279.png"/><Relationship Id="rId5" Type="http://schemas.openxmlformats.org/officeDocument/2006/relationships/image" Target="../media/image273.png"/><Relationship Id="rId10" Type="http://schemas.openxmlformats.org/officeDocument/2006/relationships/image" Target="../media/image278.png"/><Relationship Id="rId4" Type="http://schemas.openxmlformats.org/officeDocument/2006/relationships/image" Target="../media/image272.png"/><Relationship Id="rId9" Type="http://schemas.openxmlformats.org/officeDocument/2006/relationships/image" Target="../media/image27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6.png"/><Relationship Id="rId5" Type="http://schemas.openxmlformats.org/officeDocument/2006/relationships/image" Target="../media/image285.png"/><Relationship Id="rId10" Type="http://schemas.openxmlformats.org/officeDocument/2006/relationships/image" Target="../media/image290.png"/><Relationship Id="rId4" Type="http://schemas.openxmlformats.org/officeDocument/2006/relationships/image" Target="../media/image284.png"/><Relationship Id="rId9" Type="http://schemas.openxmlformats.org/officeDocument/2006/relationships/image" Target="../media/image28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2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5.png"/><Relationship Id="rId2" Type="http://schemas.openxmlformats.org/officeDocument/2006/relationships/image" Target="../media/image29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8.png"/><Relationship Id="rId2" Type="http://schemas.openxmlformats.org/officeDocument/2006/relationships/image" Target="../media/image29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9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3.png"/><Relationship Id="rId2" Type="http://schemas.openxmlformats.org/officeDocument/2006/relationships/image" Target="../media/image302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5.png"/><Relationship Id="rId2" Type="http://schemas.openxmlformats.org/officeDocument/2006/relationships/image" Target="../media/image30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6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7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png"/><Relationship Id="rId2" Type="http://schemas.openxmlformats.org/officeDocument/2006/relationships/image" Target="../media/image3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1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9.png"/><Relationship Id="rId2" Type="http://schemas.openxmlformats.org/officeDocument/2006/relationships/image" Target="../media/image3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0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1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2" y="3617936"/>
            <a:ext cx="7931074" cy="807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485" y="3338323"/>
            <a:ext cx="6192688" cy="295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91" y="4184356"/>
            <a:ext cx="1331934" cy="2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325" y="4195441"/>
            <a:ext cx="1183939" cy="23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3608" y="2466184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1. Основні поняття та визначення </a:t>
            </a:r>
            <a:endParaRPr lang="uk-UA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8072462" cy="359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256"/>
            <a:ext cx="8439208" cy="98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52953"/>
            <a:ext cx="808684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67508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8019613" cy="522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12112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8279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14030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76672"/>
            <a:ext cx="8208912" cy="308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583737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34435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8651259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71195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09" y="3645024"/>
            <a:ext cx="7717221" cy="239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07388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0" y="2973127"/>
            <a:ext cx="8195479" cy="100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63" y="3975335"/>
            <a:ext cx="8221536" cy="486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2503" y="1638092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8. Зсув. Кручення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196129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52" y="600400"/>
            <a:ext cx="8282016" cy="4196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97877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3466"/>
            <a:ext cx="8189759" cy="282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940" y="3663970"/>
            <a:ext cx="5969989" cy="36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4149080"/>
            <a:ext cx="5346497" cy="181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75525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" y="503007"/>
            <a:ext cx="1525613" cy="223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16648"/>
            <a:ext cx="1384362" cy="221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15699"/>
            <a:ext cx="1846396" cy="221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813745"/>
            <a:ext cx="5688632" cy="577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65151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2846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28" cy="2917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214686"/>
            <a:ext cx="5329245" cy="283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03" y="764703"/>
            <a:ext cx="734377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93" y="4293096"/>
            <a:ext cx="8061394" cy="69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42882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31" y="620688"/>
            <a:ext cx="814297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882139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07064"/>
            <a:ext cx="7235562" cy="5671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33367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86358" cy="571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88" y="1295811"/>
            <a:ext cx="804747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4435145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6" y="620688"/>
            <a:ext cx="7821150" cy="229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96" y="2896235"/>
            <a:ext cx="7821149" cy="338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36890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" y="1376363"/>
            <a:ext cx="73914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578396"/>
            <a:ext cx="45624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09930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11" y="576096"/>
            <a:ext cx="8182010" cy="41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1" y="1124744"/>
            <a:ext cx="8077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9" y="1696244"/>
            <a:ext cx="32956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66" y="3113201"/>
            <a:ext cx="8343299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85342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6294462" cy="412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2"/>
          <a:stretch/>
        </p:blipFill>
        <p:spPr bwMode="auto">
          <a:xfrm>
            <a:off x="558935" y="1268760"/>
            <a:ext cx="8127903" cy="2641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04348"/>
            <a:ext cx="358754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47130"/>
            <a:ext cx="7787246" cy="167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77433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64704"/>
            <a:ext cx="7515225" cy="407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43643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8164163" cy="2692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72" y="3796502"/>
            <a:ext cx="8309705" cy="234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2537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429652" cy="292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4536504" cy="1326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8208912" cy="1187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683661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13963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3213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504825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04864"/>
            <a:ext cx="97155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59088"/>
            <a:ext cx="7856934" cy="161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377202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19291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192656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20688"/>
            <a:ext cx="4371975" cy="497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376" y="5221687"/>
            <a:ext cx="247650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535490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57" y="512862"/>
            <a:ext cx="54006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45" y="1412776"/>
            <a:ext cx="805054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317853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615830" cy="4017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21149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22593" cy="77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9704"/>
            <a:ext cx="3590925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64" y="2852936"/>
            <a:ext cx="7502089" cy="3234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859628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20688"/>
            <a:ext cx="820891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97566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7860188" cy="1983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25421"/>
            <a:ext cx="5283869" cy="3488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6079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428604"/>
            <a:ext cx="2093548" cy="44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8382058" cy="89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00240"/>
            <a:ext cx="836909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2215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070230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7907573" cy="187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59" y="2353445"/>
            <a:ext cx="7922087" cy="195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05624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71" y="548680"/>
            <a:ext cx="788392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971260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48680"/>
            <a:ext cx="4248472" cy="47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46" y="1028490"/>
            <a:ext cx="8208912" cy="89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23" y="2636912"/>
            <a:ext cx="757035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460" y="2045854"/>
            <a:ext cx="519112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307646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14134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8317812" cy="1367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215826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197523" cy="3116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920947"/>
            <a:ext cx="5647184" cy="436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57490"/>
            <a:ext cx="7257500" cy="1565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435171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690246" cy="349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24904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3525838"/>
            <a:ext cx="7558088" cy="7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TextBox 1"/>
          <p:cNvSpPr txBox="1">
            <a:spLocks noChangeArrowheads="1"/>
          </p:cNvSpPr>
          <p:nvPr/>
        </p:nvSpPr>
        <p:spPr bwMode="auto">
          <a:xfrm>
            <a:off x="796925" y="1898650"/>
            <a:ext cx="7373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uk-UA"/>
              <a:t>Лекція 9. Згин</a:t>
            </a:r>
          </a:p>
        </p:txBody>
      </p:sp>
    </p:spTree>
    <p:extLst>
      <p:ext uri="{BB962C8B-B14F-4D97-AF65-F5344CB8AC3E}">
        <p14:creationId xmlns:p14="http://schemas.microsoft.com/office/powerpoint/2010/main" val="146206577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813" y="466725"/>
            <a:ext cx="34766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1143000"/>
            <a:ext cx="7218362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790450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560388"/>
            <a:ext cx="7786688" cy="147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2032000"/>
            <a:ext cx="7953375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9565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35667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25475"/>
            <a:ext cx="37623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154113"/>
            <a:ext cx="8097838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4459288"/>
            <a:ext cx="7740650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67126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544513"/>
            <a:ext cx="3309938" cy="193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2262188"/>
            <a:ext cx="7783512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350" y="3082925"/>
            <a:ext cx="43434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495651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393700"/>
            <a:ext cx="50482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679450"/>
            <a:ext cx="43434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338" y="733425"/>
            <a:ext cx="17811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1603375"/>
            <a:ext cx="7564437" cy="473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613903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92113"/>
            <a:ext cx="4056062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428875"/>
            <a:ext cx="22002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928938"/>
            <a:ext cx="295592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285875"/>
            <a:ext cx="1857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714500"/>
            <a:ext cx="4090988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4857750"/>
            <a:ext cx="686276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65125"/>
            <a:ext cx="4000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4214813"/>
            <a:ext cx="430371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714375"/>
            <a:ext cx="27146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50" y="722313"/>
            <a:ext cx="106045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19694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44488"/>
            <a:ext cx="7572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1366838"/>
            <a:ext cx="352425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38" y="1357313"/>
            <a:ext cx="29337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357313"/>
            <a:ext cx="112395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643063"/>
            <a:ext cx="7637463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145127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00063"/>
            <a:ext cx="6097588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88"/>
          <a:stretch>
            <a:fillRect/>
          </a:stretch>
        </p:blipFill>
        <p:spPr bwMode="auto">
          <a:xfrm>
            <a:off x="1285875" y="3357563"/>
            <a:ext cx="178593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00563"/>
            <a:ext cx="2500313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643438"/>
            <a:ext cx="3482975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842395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285750"/>
            <a:ext cx="8197850" cy="523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94454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571875"/>
            <a:ext cx="816133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714625"/>
            <a:ext cx="33766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57188"/>
            <a:ext cx="64722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Рисунок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62" b="-127"/>
          <a:stretch>
            <a:fillRect/>
          </a:stretch>
        </p:blipFill>
        <p:spPr bwMode="auto">
          <a:xfrm>
            <a:off x="571500" y="1143000"/>
            <a:ext cx="2371725" cy="100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428750"/>
            <a:ext cx="24733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357313"/>
            <a:ext cx="291465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57250"/>
            <a:ext cx="20193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58862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000125"/>
            <a:ext cx="68865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071938"/>
            <a:ext cx="24765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143375"/>
            <a:ext cx="3114675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500563"/>
            <a:ext cx="66103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357563"/>
            <a:ext cx="1566863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3" name="Прямоугольник 6"/>
          <p:cNvSpPr>
            <a:spLocks noChangeArrowheads="1"/>
          </p:cNvSpPr>
          <p:nvPr/>
        </p:nvSpPr>
        <p:spPr bwMode="auto">
          <a:xfrm>
            <a:off x="857250" y="214313"/>
            <a:ext cx="7500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  <a:cs typeface="Times New Roman" pitchFamily="18" charset="0"/>
              </a:rPr>
              <a:t>РАЦІОНАЛЬНА ФОРМА ПОПЕРЕЧНОГО ПЕРЕРІЗУ БАЛКИ </a:t>
            </a:r>
            <a:endParaRPr lang="uk-UA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59616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3571875"/>
            <a:ext cx="213201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571500"/>
            <a:ext cx="531812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285875"/>
            <a:ext cx="17859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857375"/>
            <a:ext cx="6643688" cy="137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198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806170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00063"/>
            <a:ext cx="664368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14438"/>
            <a:ext cx="2357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643063"/>
            <a:ext cx="819626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3500438"/>
            <a:ext cx="1587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547727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785813"/>
            <a:ext cx="5002212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8054975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786188"/>
            <a:ext cx="1857375" cy="265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357188"/>
            <a:ext cx="28670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219289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642938"/>
            <a:ext cx="3300412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428750"/>
            <a:ext cx="46878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000250"/>
            <a:ext cx="8193087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142875"/>
            <a:ext cx="85725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714750"/>
            <a:ext cx="32035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857500"/>
            <a:ext cx="846137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4429125"/>
            <a:ext cx="48609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5000625"/>
            <a:ext cx="842486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405013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428625"/>
            <a:ext cx="81343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4143375"/>
            <a:ext cx="8020050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571750"/>
            <a:ext cx="7905750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3571875"/>
            <a:ext cx="26511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93123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65678"/>
            <a:ext cx="864096" cy="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443544"/>
            <a:ext cx="1238187" cy="34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948" y="3090974"/>
            <a:ext cx="707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72098"/>
            <a:ext cx="77247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89699" y="1844824"/>
            <a:ext cx="707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10. Складний опір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84304492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620688"/>
            <a:ext cx="3139798" cy="34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26" y="1143300"/>
            <a:ext cx="8280920" cy="130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081" y="2566230"/>
            <a:ext cx="6639283" cy="35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26" y="3039915"/>
            <a:ext cx="8230994" cy="766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2941315" cy="245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23736"/>
            <a:ext cx="2088232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606829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764703"/>
            <a:ext cx="2909815" cy="338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7406"/>
            <a:ext cx="45042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04" y="502195"/>
            <a:ext cx="2585704" cy="26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61702"/>
            <a:ext cx="4104457" cy="29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69806"/>
            <a:ext cx="4003264" cy="26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113" y="1556792"/>
            <a:ext cx="2114529" cy="493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02" y="2050182"/>
            <a:ext cx="1980082" cy="411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02" y="2746243"/>
            <a:ext cx="3287776" cy="271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76600"/>
            <a:ext cx="2466118" cy="51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240" y="2079756"/>
            <a:ext cx="690081" cy="352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43" y="3827911"/>
            <a:ext cx="1512168" cy="321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355" y="3820806"/>
            <a:ext cx="599932" cy="38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043" y="4011694"/>
            <a:ext cx="463858" cy="130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40" y="4725144"/>
            <a:ext cx="8107720" cy="102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22518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43756"/>
            <a:ext cx="8225351" cy="785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78670"/>
            <a:ext cx="1988815" cy="267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4344483" cy="75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257" y="3041428"/>
            <a:ext cx="5176378" cy="2841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163" y="5879200"/>
            <a:ext cx="45815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214" y="5881693"/>
            <a:ext cx="760369" cy="183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97742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20688"/>
            <a:ext cx="4229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340768"/>
            <a:ext cx="7877175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429000"/>
            <a:ext cx="711415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042" y="2852936"/>
            <a:ext cx="488632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4287711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75489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743333"/>
            <a:ext cx="3887341" cy="474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496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785794"/>
            <a:ext cx="5143536" cy="4125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5429264"/>
            <a:ext cx="7782724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23529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99277368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642918"/>
            <a:ext cx="5786478" cy="520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7864988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49779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000504"/>
            <a:ext cx="800548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38411" y="2786058"/>
            <a:ext cx="686629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49562330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605" y="357166"/>
            <a:ext cx="831330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604" y="3571876"/>
            <a:ext cx="811448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28167408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80" y="357166"/>
            <a:ext cx="824317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000504"/>
            <a:ext cx="330043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8393018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285728"/>
            <a:ext cx="823138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782430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961" y="476672"/>
            <a:ext cx="817985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36955190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500042"/>
            <a:ext cx="516237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285992"/>
            <a:ext cx="8234404" cy="190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37805728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6140" y="476672"/>
            <a:ext cx="728776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305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500042"/>
            <a:ext cx="830358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74803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51436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8604"/>
            <a:ext cx="6643734" cy="352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98147" cy="133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85926"/>
            <a:ext cx="777820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214686"/>
            <a:ext cx="7715304" cy="332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1810483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915243" cy="500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695876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2623766" cy="533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0"/>
            <a:ext cx="8396054" cy="568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46625217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656" y="500042"/>
            <a:ext cx="7659434" cy="6013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68265972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357166"/>
            <a:ext cx="8155850" cy="523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30051038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128512" cy="454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9760345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6962395" cy="1633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7209600" cy="449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4483120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8187359" cy="3190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98617999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796417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0917870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65678"/>
            <a:ext cx="864096" cy="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443544"/>
            <a:ext cx="1238187" cy="34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284" y="3245754"/>
            <a:ext cx="7433702" cy="105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6601" y="1340768"/>
            <a:ext cx="6739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11. </a:t>
            </a:r>
            <a:r>
              <a:rPr lang="uk-UA" dirty="0"/>
              <a:t>Загальні теореми про пружні системи. Загальні методи визначення переміщень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6055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09109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850374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" y="825349"/>
            <a:ext cx="8220075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5" y="3847235"/>
            <a:ext cx="221932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6" y="4240194"/>
            <a:ext cx="79724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344486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47661"/>
            <a:ext cx="3368799" cy="234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056" y="1268760"/>
            <a:ext cx="1894313" cy="60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352" y="2348880"/>
            <a:ext cx="1953678" cy="512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72258"/>
            <a:ext cx="591691" cy="23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89" y="3429000"/>
            <a:ext cx="772477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87" y="4365104"/>
            <a:ext cx="170940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0047789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804862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050598"/>
            <a:ext cx="292417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3527" y="3461467"/>
            <a:ext cx="2682408" cy="1358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755" y="5373216"/>
            <a:ext cx="4816202" cy="38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596328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1993022" cy="359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620688"/>
            <a:ext cx="2736304" cy="185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36" y="2827557"/>
            <a:ext cx="4692244" cy="48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67" y="3501008"/>
            <a:ext cx="7734300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220" y="5085184"/>
            <a:ext cx="2453624" cy="94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8931058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405"/>
            <a:ext cx="76962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873" y="1484784"/>
            <a:ext cx="2369542" cy="93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14801"/>
            <a:ext cx="4471194" cy="31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445" y="3397764"/>
            <a:ext cx="5811775" cy="400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" y="4028403"/>
            <a:ext cx="766762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856" y="4653136"/>
            <a:ext cx="7829550" cy="75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50631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209" y="476672"/>
            <a:ext cx="5560379" cy="202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19565"/>
            <a:ext cx="8064896" cy="55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069" y="3140968"/>
            <a:ext cx="36537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92" y="5436860"/>
            <a:ext cx="8136633" cy="728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802378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4111527" cy="38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294083" cy="90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13" y="2348880"/>
            <a:ext cx="5079801" cy="608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16" y="3049554"/>
            <a:ext cx="8379271" cy="90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641" y="4077072"/>
            <a:ext cx="2189619" cy="77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042" y="5157805"/>
            <a:ext cx="2826818" cy="97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3682078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093" y="476671"/>
            <a:ext cx="3229661" cy="133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808333"/>
            <a:ext cx="8000921" cy="396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529482"/>
            <a:ext cx="4416566" cy="38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37397"/>
            <a:ext cx="2446466" cy="116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54" y="3789040"/>
            <a:ext cx="4680521" cy="283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4" y="4139163"/>
            <a:ext cx="3689610" cy="370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5"/>
          <a:stretch/>
        </p:blipFill>
        <p:spPr bwMode="auto">
          <a:xfrm>
            <a:off x="2000413" y="4653136"/>
            <a:ext cx="4945942" cy="94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941305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27198"/>
            <a:ext cx="3159626" cy="469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202" y="670979"/>
            <a:ext cx="172819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6273"/>
            <a:ext cx="2121236" cy="598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76142"/>
            <a:ext cx="6289304" cy="32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996951"/>
            <a:ext cx="2497329" cy="1248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88847"/>
            <a:ext cx="2742277" cy="1634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92167"/>
            <a:ext cx="79629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23481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65678"/>
            <a:ext cx="864096" cy="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443544"/>
            <a:ext cx="1238187" cy="34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515932"/>
            <a:ext cx="8163669" cy="71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52453" y="1966774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12. Статично невизначені системи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31565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67971" cy="327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48" y="3754388"/>
            <a:ext cx="8000594" cy="23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592228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222" y="624493"/>
            <a:ext cx="2232248" cy="293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94" y="1124744"/>
            <a:ext cx="7820338" cy="4844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385655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92696"/>
            <a:ext cx="3208562" cy="281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17922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897" y="3040189"/>
            <a:ext cx="2167441" cy="405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60" y="3652546"/>
            <a:ext cx="4913734" cy="272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160" y="4167424"/>
            <a:ext cx="2030914" cy="389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60" y="4679167"/>
            <a:ext cx="7362682" cy="338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29" y="5160429"/>
            <a:ext cx="1605575" cy="42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777040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3304"/>
            <a:ext cx="2044997" cy="127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165" y="474603"/>
            <a:ext cx="3255305" cy="2015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470" y="504799"/>
            <a:ext cx="3125688" cy="2634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2609810"/>
            <a:ext cx="5693463" cy="93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5" y="3814523"/>
            <a:ext cx="7572866" cy="480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806" y="4696558"/>
            <a:ext cx="2663664" cy="46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80" y="5157192"/>
            <a:ext cx="7786060" cy="83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8991750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908720"/>
            <a:ext cx="4044182" cy="757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873524"/>
            <a:ext cx="7920881" cy="573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59382"/>
            <a:ext cx="4980286" cy="4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515" y="3356992"/>
            <a:ext cx="407295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5779493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995" y="764702"/>
            <a:ext cx="5988815" cy="338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19" y="4278784"/>
            <a:ext cx="6231768" cy="64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415271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514678" cy="5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50" y="1628800"/>
            <a:ext cx="4637351" cy="86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54" y="2787706"/>
            <a:ext cx="4632643" cy="412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160503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06" y="471957"/>
            <a:ext cx="4819925" cy="359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90" y="980728"/>
            <a:ext cx="7766427" cy="9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60848"/>
            <a:ext cx="2812952" cy="694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170" y="3068959"/>
            <a:ext cx="5350561" cy="2980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208128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8486"/>
            <a:ext cx="7401727" cy="426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7027430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28863"/>
            <a:ext cx="766352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1741575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80728"/>
            <a:ext cx="7077832" cy="4053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59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85" y="476672"/>
            <a:ext cx="7904645" cy="267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6" y="3284984"/>
            <a:ext cx="7636258" cy="84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73748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Лекція 2. </a:t>
            </a:r>
            <a:r>
              <a:rPr lang="uk-UA" dirty="0"/>
              <a:t>Зовнішні і внутрішні сили. Метод перерізів. Епюри внутрішніх сил.</a:t>
            </a:r>
          </a:p>
        </p:txBody>
      </p:sp>
    </p:spTree>
    <p:extLst>
      <p:ext uri="{BB962C8B-B14F-4D97-AF65-F5344CB8AC3E}">
        <p14:creationId xmlns:p14="http://schemas.microsoft.com/office/powerpoint/2010/main" val="213947370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7914634" cy="1748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7"/>
          <a:stretch/>
        </p:blipFill>
        <p:spPr bwMode="auto">
          <a:xfrm>
            <a:off x="489962" y="2348880"/>
            <a:ext cx="791463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76" y="4293096"/>
            <a:ext cx="3785970" cy="179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861861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25" y="823614"/>
            <a:ext cx="2875347" cy="864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35720"/>
            <a:ext cx="2009073" cy="103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2730623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5995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" y="3644075"/>
            <a:ext cx="7848600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27584" y="1844824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13. Стійкість стиснутих стержнів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09512722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557" y="777346"/>
            <a:ext cx="496252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798195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99" y="2204864"/>
            <a:ext cx="14954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99" y="3128963"/>
            <a:ext cx="7917457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96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28173"/>
            <a:ext cx="4210050" cy="328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3" y="332656"/>
            <a:ext cx="360997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5072074"/>
            <a:ext cx="8108575" cy="132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6143644"/>
            <a:ext cx="52482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149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1928802"/>
            <a:ext cx="2232309" cy="982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496"/>
            <a:ext cx="8398549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357298"/>
            <a:ext cx="72104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571480"/>
            <a:ext cx="63817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000108"/>
            <a:ext cx="2333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6966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397192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285992"/>
            <a:ext cx="264795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2071678"/>
            <a:ext cx="164268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000240"/>
            <a:ext cx="1928189" cy="74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3143248"/>
            <a:ext cx="4226886" cy="154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857232"/>
            <a:ext cx="743698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144" y="3295648"/>
            <a:ext cx="4226886" cy="1547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62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857232"/>
            <a:ext cx="3429024" cy="515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633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1444"/>
            <a:ext cx="4667250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08720"/>
            <a:ext cx="8469957" cy="501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927301"/>
            <a:ext cx="4695825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840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909875"/>
            <a:ext cx="8136904" cy="145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1554807" cy="872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59150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61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77440"/>
            <a:ext cx="7381858" cy="573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692069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1614488"/>
            <a:ext cx="8734425" cy="362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599" y="404664"/>
            <a:ext cx="37628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14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862013"/>
            <a:ext cx="8277225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4673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033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48680"/>
            <a:ext cx="24574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4744"/>
            <a:ext cx="4457700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68" y="2379737"/>
            <a:ext cx="546735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8605"/>
            <a:ext cx="7127851" cy="439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77" y="3944463"/>
            <a:ext cx="8084849" cy="80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9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25770"/>
            <a:ext cx="1496084" cy="3527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1" y="526842"/>
            <a:ext cx="28194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211" y="925770"/>
            <a:ext cx="6007638" cy="4303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229200"/>
            <a:ext cx="4025727" cy="959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6817266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36712"/>
            <a:ext cx="8164463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37680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22" y="3343673"/>
            <a:ext cx="7755579" cy="66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22" y="3834785"/>
            <a:ext cx="6278251" cy="54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7584" y="1484784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14. Елементи </a:t>
            </a:r>
            <a:r>
              <a:rPr lang="uk-UA" dirty="0"/>
              <a:t>теорії тонкостінних оболонок. Розрахунок при ударних навантаженнях.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04403267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6429420" cy="785818"/>
          </a:xfrm>
        </p:spPr>
        <p:txBody>
          <a:bodyPr>
            <a:normAutofit/>
          </a:bodyPr>
          <a:lstStyle/>
          <a:p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2. Розрахунки на дію ударного навантаження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7340554" cy="4076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43042" y="642918"/>
            <a:ext cx="642942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Види</a:t>
            </a: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ударного</a:t>
            </a: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навантаження</a:t>
            </a:r>
            <a:r>
              <a:rPr kumimoji="0" lang="uk-UA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 точки зору деформації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5286388"/>
            <a:ext cx="67532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20817413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714356"/>
            <a:ext cx="1143008" cy="428628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 = mg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824984" cy="4124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714356"/>
            <a:ext cx="642942" cy="58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357554" y="857232"/>
            <a:ext cx="10001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6143636" y="785794"/>
            <a:ext cx="3669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5643578"/>
            <a:ext cx="3034443" cy="70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5715016"/>
            <a:ext cx="2805549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5771204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785794"/>
            <a:ext cx="7535633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12505633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82" y="363054"/>
            <a:ext cx="4773146" cy="55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35147"/>
            <a:ext cx="8352928" cy="138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575" y="2996952"/>
            <a:ext cx="2362960" cy="1533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41045"/>
            <a:ext cx="8208912" cy="86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260" y="5301208"/>
            <a:ext cx="2953590" cy="1181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19017"/>
            <a:ext cx="8352928" cy="789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1862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4371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136905" cy="349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02784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08912" cy="2025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3622808" cy="1470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2901101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64" y="332656"/>
            <a:ext cx="875088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105671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8418535" cy="562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9764241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52250"/>
            <a:ext cx="8136904" cy="915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58" y="2348880"/>
            <a:ext cx="8489969" cy="240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736045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144" y="385970"/>
            <a:ext cx="5000766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20" y="890026"/>
            <a:ext cx="7845918" cy="1365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59" y="2644558"/>
            <a:ext cx="3398490" cy="61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09" y="3255037"/>
            <a:ext cx="6175393" cy="991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347" y="4375681"/>
            <a:ext cx="3601506" cy="591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72" y="5013175"/>
            <a:ext cx="6126330" cy="89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438565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329510" cy="654032"/>
          </a:xfrm>
        </p:spPr>
        <p:txBody>
          <a:bodyPr>
            <a:normAutofit/>
          </a:bodyPr>
          <a:lstStyle/>
          <a:p>
            <a:r>
              <a:rPr lang="uk-UA" sz="1800" b="1" dirty="0" smtClean="0">
                <a:latin typeface="Times New Roman" pitchFamily="18" charset="0"/>
                <a:cs typeface="Times New Roman" pitchFamily="18" charset="0"/>
              </a:rPr>
              <a:t>3. Приклад розрахунку балки при ударному навантаженні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85860"/>
            <a:ext cx="7692582" cy="209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714752"/>
            <a:ext cx="45434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42389377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7853077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7588430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3116"/>
            <a:ext cx="785140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40607874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000108"/>
            <a:ext cx="8064896" cy="392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31246526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57166"/>
            <a:ext cx="643987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071678"/>
            <a:ext cx="6599128" cy="286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4399393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357562"/>
            <a:ext cx="6039017" cy="305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142984"/>
            <a:ext cx="12096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642918"/>
            <a:ext cx="64198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1500174"/>
            <a:ext cx="6643334" cy="1728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055340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020560" cy="389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6" y="4509120"/>
            <a:ext cx="7822455" cy="152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374711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505" y="571480"/>
            <a:ext cx="824326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500570"/>
            <a:ext cx="7340307" cy="160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3888628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142984"/>
            <a:ext cx="5111307" cy="97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571744"/>
            <a:ext cx="4602727" cy="161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1055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03" y="3378935"/>
            <a:ext cx="7953375" cy="71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184482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Лекція 15. Опір </a:t>
            </a:r>
            <a:r>
              <a:rPr lang="uk-UA" dirty="0"/>
              <a:t>матеріалів дії повторно-змінних напружень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32681512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25316"/>
            <a:ext cx="3325366" cy="27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25" y="1052736"/>
            <a:ext cx="786765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69" y="4321971"/>
            <a:ext cx="785812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2960120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9999"/>
            <a:ext cx="7506405" cy="455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67299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187" y="548680"/>
            <a:ext cx="6905625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194466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940607" cy="440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84065996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357166"/>
            <a:ext cx="8429685" cy="103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714488"/>
            <a:ext cx="1998764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000240"/>
            <a:ext cx="7763805" cy="121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643314"/>
            <a:ext cx="572452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6000768"/>
            <a:ext cx="32385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67670917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571480"/>
            <a:ext cx="571601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302995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5429264"/>
            <a:ext cx="4099770" cy="828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3839959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04"/>
            <a:ext cx="4067195" cy="443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5143512"/>
            <a:ext cx="2381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5572140"/>
            <a:ext cx="30003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63752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10" y="692696"/>
            <a:ext cx="832015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029511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45410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572140"/>
            <a:ext cx="8358246" cy="823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51925007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8046321" cy="351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98290265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428604"/>
            <a:ext cx="8233938" cy="493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4919540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807439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23227782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642918"/>
            <a:ext cx="8208912" cy="330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82496960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8397952" cy="446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72017944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52" y="260648"/>
            <a:ext cx="83529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391" y="561233"/>
            <a:ext cx="647065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2489320"/>
            <a:ext cx="1085274" cy="29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229" y="2939766"/>
            <a:ext cx="4844621" cy="33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93" y="3342658"/>
            <a:ext cx="1570574" cy="34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66" y="3861048"/>
            <a:ext cx="78105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321523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279096" cy="456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3150277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76672"/>
            <a:ext cx="8122312" cy="203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2610552"/>
            <a:ext cx="4110788" cy="3680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39283919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500042"/>
            <a:ext cx="8136904" cy="2128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733885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76672"/>
            <a:ext cx="3816424" cy="288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18485"/>
            <a:ext cx="8175993" cy="258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5779748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798" y="500042"/>
            <a:ext cx="8294658" cy="5975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94636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22490" cy="2676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0518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/>
          <a:srcRect t="58506" b="20659"/>
          <a:stretch/>
        </p:blipFill>
        <p:spPr bwMode="auto">
          <a:xfrm>
            <a:off x="616343" y="3602324"/>
            <a:ext cx="8024173" cy="37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765678"/>
            <a:ext cx="864096" cy="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08" y="3443544"/>
            <a:ext cx="1238187" cy="348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9592" y="206084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3. Розтяг (стиск). Механічні характеристики матеріалів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03956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/>
          <a:srcRect t="8977"/>
          <a:stretch/>
        </p:blipFill>
        <p:spPr bwMode="auto">
          <a:xfrm>
            <a:off x="395536" y="404664"/>
            <a:ext cx="8280921" cy="344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882258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8735" y="492216"/>
            <a:ext cx="7848872" cy="287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3357562"/>
            <a:ext cx="832164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7035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0240"/>
            <a:ext cx="82010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071942"/>
            <a:ext cx="78867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142984"/>
            <a:ext cx="83058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28604"/>
            <a:ext cx="232957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692696"/>
            <a:ext cx="7926193" cy="33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024655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428604"/>
            <a:ext cx="817368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73686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714356"/>
            <a:ext cx="8276325" cy="174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2500306"/>
            <a:ext cx="8024584" cy="245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482143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2480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857364"/>
            <a:ext cx="7825336" cy="3332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890125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28604"/>
            <a:ext cx="8208912" cy="266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53466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26" y="2765996"/>
            <a:ext cx="112395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7382" y="2780928"/>
            <a:ext cx="46101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26" y="3016945"/>
            <a:ext cx="42767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17" y="3276526"/>
            <a:ext cx="8198247" cy="979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5576" y="1945680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4. Розрахунки на міцність і жорсткість при розтягу (стиску)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10885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7581910" cy="51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710228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85926"/>
            <a:ext cx="7206431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571876"/>
            <a:ext cx="46196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3929066"/>
            <a:ext cx="59150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643306" y="5715016"/>
            <a:ext cx="28289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64" y="5715016"/>
            <a:ext cx="5334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016362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28596" y="500042"/>
          <a:ext cx="4143404" cy="5576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11438095" imgH="16923810" progId="">
                  <p:embed/>
                </p:oleObj>
              </mc:Choice>
              <mc:Fallback>
                <p:oleObj r:id="rId3" imgW="11438095" imgH="1692381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500042"/>
                        <a:ext cx="4143404" cy="55767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Рисунок 228" descr="D:\Іра\зразки\IMG_1551.JPG"/>
          <p:cNvPicPr>
            <a:picLocks noChangeAspect="1" noChangeArrowheads="1"/>
          </p:cNvPicPr>
          <p:nvPr/>
        </p:nvPicPr>
        <p:blipFill>
          <a:blip r:embed="rId5"/>
          <a:srcRect l="21490" t="43752" r="10046" b="42130"/>
          <a:stretch>
            <a:fillRect/>
          </a:stretch>
        </p:blipFill>
        <p:spPr bwMode="auto">
          <a:xfrm>
            <a:off x="5000628" y="857232"/>
            <a:ext cx="3370405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5148" y="2428868"/>
            <a:ext cx="416795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857760"/>
            <a:ext cx="19431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8" y="5143512"/>
            <a:ext cx="30575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974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4786346" cy="2710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785794"/>
            <a:ext cx="304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142984"/>
            <a:ext cx="32480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1643050"/>
            <a:ext cx="4143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2000240"/>
            <a:ext cx="8763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2000240"/>
            <a:ext cx="12382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2643182"/>
            <a:ext cx="15621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15074" y="2928934"/>
            <a:ext cx="2286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768" y="2643182"/>
            <a:ext cx="2857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072066" y="3357562"/>
            <a:ext cx="35433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7158" y="3929066"/>
            <a:ext cx="84745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066876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71480"/>
            <a:ext cx="2352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142984"/>
            <a:ext cx="516125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1285860"/>
            <a:ext cx="10001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1428736"/>
            <a:ext cx="7810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572008"/>
            <a:ext cx="45148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5000636"/>
            <a:ext cx="36480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5000636"/>
            <a:ext cx="33242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5500702"/>
            <a:ext cx="28860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7620" y="5500702"/>
            <a:ext cx="352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29322" y="2357430"/>
            <a:ext cx="17716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00628" y="3071810"/>
            <a:ext cx="3505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702314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642918"/>
            <a:ext cx="177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7781925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786058"/>
            <a:ext cx="82677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94119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60848"/>
            <a:ext cx="7972425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405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6"/>
          <a:stretch/>
        </p:blipFill>
        <p:spPr bwMode="auto">
          <a:xfrm>
            <a:off x="467544" y="764704"/>
            <a:ext cx="8319686" cy="452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716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03309"/>
            <a:ext cx="7974281" cy="434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5054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71106"/>
            <a:ext cx="8075326" cy="277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26" y="3645024"/>
            <a:ext cx="8030800" cy="1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231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11" y="404664"/>
            <a:ext cx="771514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157192"/>
            <a:ext cx="7356798" cy="828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92113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92696"/>
            <a:ext cx="7112760" cy="437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301208"/>
            <a:ext cx="6840760" cy="86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929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61408" cy="252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01" y="2854474"/>
            <a:ext cx="7997985" cy="1438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035" y="4293244"/>
            <a:ext cx="8264917" cy="12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08517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88" y="692696"/>
            <a:ext cx="7980832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9234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74" y="548680"/>
            <a:ext cx="800186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9191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24" y="530024"/>
            <a:ext cx="8031406" cy="2754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24" y="3284983"/>
            <a:ext cx="8200160" cy="213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627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099234" cy="392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14818"/>
            <a:ext cx="85058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93"/>
          <a:stretch/>
        </p:blipFill>
        <p:spPr bwMode="auto">
          <a:xfrm>
            <a:off x="578595" y="574231"/>
            <a:ext cx="7776864" cy="73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9472" y="1281415"/>
            <a:ext cx="7707074" cy="502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7454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5"/>
            <a:ext cx="8208912" cy="212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9" b="42275"/>
          <a:stretch/>
        </p:blipFill>
        <p:spPr bwMode="auto">
          <a:xfrm>
            <a:off x="611560" y="2708920"/>
            <a:ext cx="7131901" cy="340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1062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0031"/>
            <a:ext cx="7985846" cy="139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700808"/>
            <a:ext cx="7697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mtClean="0"/>
              <a:t>Лекція 5. Геометричні </a:t>
            </a:r>
            <a:r>
              <a:rPr lang="uk-UA" dirty="0" smtClean="0"/>
              <a:t>характеристики плоских перерізів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841261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642918"/>
            <a:ext cx="62103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5924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714488"/>
            <a:ext cx="1114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143116"/>
            <a:ext cx="782076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000372"/>
            <a:ext cx="41243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3286124"/>
            <a:ext cx="434340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3500438"/>
            <a:ext cx="3400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8662" y="3857628"/>
            <a:ext cx="34194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8662" y="4143380"/>
            <a:ext cx="17240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7224" y="4500570"/>
            <a:ext cx="31432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62" y="5000636"/>
            <a:ext cx="1619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86050" y="4857760"/>
            <a:ext cx="17240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57224" y="5357826"/>
            <a:ext cx="18097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26" name="Picture 18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14348" y="6000768"/>
            <a:ext cx="5048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111113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876"/>
            <a:ext cx="433387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642918"/>
            <a:ext cx="8163298" cy="107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3" y="1714488"/>
            <a:ext cx="8072495" cy="75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2500306"/>
            <a:ext cx="4000529" cy="539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000372"/>
            <a:ext cx="47148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3429000"/>
            <a:ext cx="25908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71538" y="3857628"/>
            <a:ext cx="2552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4357694"/>
            <a:ext cx="1885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974031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357562"/>
            <a:ext cx="78373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4714884"/>
            <a:ext cx="46091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000108"/>
            <a:ext cx="18859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28604"/>
            <a:ext cx="43910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763983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071810"/>
            <a:ext cx="439102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571480"/>
            <a:ext cx="24860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71546"/>
            <a:ext cx="54197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09" y="1500174"/>
            <a:ext cx="7572429" cy="44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714488"/>
            <a:ext cx="22479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643182"/>
            <a:ext cx="7672325" cy="62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3357562"/>
            <a:ext cx="37909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3857628"/>
            <a:ext cx="26574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4214818"/>
            <a:ext cx="28670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214414" y="4714884"/>
            <a:ext cx="18478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92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2910" y="5857892"/>
            <a:ext cx="7633069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8786793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94937" cy="96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810713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143380"/>
            <a:ext cx="3524359" cy="222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071810"/>
            <a:ext cx="32289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7" y="3429000"/>
            <a:ext cx="784389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071942"/>
            <a:ext cx="2071702" cy="30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62" y="4429132"/>
            <a:ext cx="20764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85786" y="5572140"/>
            <a:ext cx="371475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28992" y="4714884"/>
            <a:ext cx="9525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692847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18573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71546"/>
            <a:ext cx="7718599" cy="99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1785926"/>
            <a:ext cx="2819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14620"/>
            <a:ext cx="7875169" cy="94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3643314"/>
            <a:ext cx="1643074" cy="96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572008"/>
            <a:ext cx="7290885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10027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1600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142984"/>
            <a:ext cx="784952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928802"/>
            <a:ext cx="19812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3500438"/>
            <a:ext cx="6429420" cy="372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8972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57166"/>
            <a:ext cx="3811753" cy="44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928670"/>
            <a:ext cx="8510645" cy="172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643314"/>
            <a:ext cx="788670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143248"/>
            <a:ext cx="27146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500042"/>
            <a:ext cx="36004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70580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785926"/>
            <a:ext cx="8043891" cy="31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000240"/>
            <a:ext cx="1343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2571744"/>
            <a:ext cx="5143536" cy="3500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438885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7965314" cy="191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214554"/>
            <a:ext cx="1314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571744"/>
            <a:ext cx="1800230" cy="307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2500306"/>
            <a:ext cx="16478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786190"/>
            <a:ext cx="5214974" cy="34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3714752"/>
            <a:ext cx="21050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4286256"/>
            <a:ext cx="71151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5286388"/>
            <a:ext cx="43529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40726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642918"/>
            <a:ext cx="54768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581652" cy="100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071678"/>
            <a:ext cx="2581275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000372"/>
            <a:ext cx="7901011" cy="331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22" y="3500438"/>
            <a:ext cx="46291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0086" y="4143380"/>
            <a:ext cx="8021467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5072074"/>
            <a:ext cx="25717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289314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56388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142984"/>
            <a:ext cx="7922725" cy="55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3" y="1714489"/>
            <a:ext cx="4357718" cy="306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3143248"/>
            <a:ext cx="5505464" cy="329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071678"/>
            <a:ext cx="758923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8992" y="2357430"/>
            <a:ext cx="4872033" cy="1236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3357562"/>
            <a:ext cx="14097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3929066"/>
            <a:ext cx="16764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29322" y="4500570"/>
            <a:ext cx="17526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5214950"/>
            <a:ext cx="3429024" cy="30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508578" y="5643578"/>
            <a:ext cx="200202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220155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215370" cy="193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61817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429000"/>
            <a:ext cx="62007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5500702"/>
            <a:ext cx="28765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036805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076914" cy="94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643050"/>
            <a:ext cx="46386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8066386" cy="167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3357562"/>
            <a:ext cx="390525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286256"/>
            <a:ext cx="805614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5670578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659" y="571480"/>
            <a:ext cx="822330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662" y="2285992"/>
            <a:ext cx="82074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357562"/>
            <a:ext cx="5572163" cy="300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3571876"/>
            <a:ext cx="50196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429132"/>
            <a:ext cx="2114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4429132"/>
            <a:ext cx="460057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5000636"/>
            <a:ext cx="35147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31061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52006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643182"/>
            <a:ext cx="6048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143248"/>
            <a:ext cx="44005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4000504"/>
            <a:ext cx="48101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5072074"/>
            <a:ext cx="578885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53989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79129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824424"/>
            <a:ext cx="747713" cy="34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071942"/>
            <a:ext cx="4151475" cy="164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791901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857232"/>
            <a:ext cx="649342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6654274" cy="2452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5072074"/>
            <a:ext cx="7793437" cy="65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312547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820045" cy="5582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80295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214422"/>
            <a:ext cx="1524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643050"/>
            <a:ext cx="28956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000240"/>
            <a:ext cx="47244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2357430"/>
            <a:ext cx="54959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000372"/>
            <a:ext cx="2643194" cy="328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29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7884" y="3786190"/>
            <a:ext cx="4000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2928934"/>
            <a:ext cx="50196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1" name="Picture 1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3429000"/>
            <a:ext cx="19716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7224" y="3786190"/>
            <a:ext cx="31743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3" name="Picture 1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714612" y="4857760"/>
            <a:ext cx="303847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34" name="Picture 18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72462" y="4429132"/>
            <a:ext cx="187525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9992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857232"/>
            <a:ext cx="438403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857364"/>
            <a:ext cx="403663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359781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12954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000108"/>
            <a:ext cx="375285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428736"/>
            <a:ext cx="36480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1428736"/>
            <a:ext cx="1447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571744"/>
            <a:ext cx="5724525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1857364"/>
            <a:ext cx="2762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2714620"/>
            <a:ext cx="417671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5" name="Picture 11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3357562"/>
            <a:ext cx="26765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6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2" y="4214818"/>
            <a:ext cx="21621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7" name="Picture 1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10" y="4000504"/>
            <a:ext cx="7334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9" name="Picture 1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357290" y="5214950"/>
            <a:ext cx="1590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80" name="Picture 16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42910" y="5572140"/>
            <a:ext cx="4857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931066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5762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857232"/>
            <a:ext cx="64293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736"/>
            <a:ext cx="46482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571744"/>
            <a:ext cx="8145496" cy="720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3214686"/>
            <a:ext cx="22955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102265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6858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857232"/>
            <a:ext cx="35242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928670"/>
            <a:ext cx="44577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357298"/>
            <a:ext cx="44196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2643182"/>
            <a:ext cx="4495815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214554"/>
            <a:ext cx="51435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14348" y="2786058"/>
            <a:ext cx="16954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2714620"/>
            <a:ext cx="12573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3286124"/>
            <a:ext cx="25431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24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596" y="4000504"/>
            <a:ext cx="428628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586685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642918"/>
            <a:ext cx="50863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85860"/>
            <a:ext cx="4219575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885814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00042"/>
            <a:ext cx="8382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22574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2786058"/>
            <a:ext cx="292417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5987671"/>
            <a:ext cx="214314" cy="389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214422"/>
            <a:ext cx="5743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2285992"/>
            <a:ext cx="16478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2571744"/>
            <a:ext cx="22574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9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86050" y="2714620"/>
            <a:ext cx="14668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0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42910" y="3714752"/>
            <a:ext cx="4429156" cy="277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663233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48" y="3024508"/>
            <a:ext cx="7655320" cy="88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26" y="3906389"/>
            <a:ext cx="7142006" cy="519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3326" y="1628800"/>
            <a:ext cx="7475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Лекція 6. </a:t>
            </a:r>
            <a:r>
              <a:rPr lang="uk-UA" smtClean="0"/>
              <a:t>Основи </a:t>
            </a:r>
            <a:r>
              <a:rPr lang="uk-UA" dirty="0" smtClean="0"/>
              <a:t>теорії напруженого і </a:t>
            </a:r>
            <a:r>
              <a:rPr lang="uk-UA" smtClean="0"/>
              <a:t>деформованого стану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247123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83" y="764704"/>
            <a:ext cx="780823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7451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"/>
          <a:stretch/>
        </p:blipFill>
        <p:spPr bwMode="auto">
          <a:xfrm>
            <a:off x="467543" y="476672"/>
            <a:ext cx="7932515" cy="4112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98" y="4590505"/>
            <a:ext cx="7987421" cy="1749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1797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877230" cy="189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22" y="1928802"/>
            <a:ext cx="8667778" cy="3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6" y="476672"/>
            <a:ext cx="7807242" cy="569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64894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780287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74" y="4308270"/>
            <a:ext cx="7778560" cy="1547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63766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14" y="620688"/>
            <a:ext cx="8064101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7035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21404"/>
            <a:ext cx="6625059" cy="3306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03"/>
          <a:stretch/>
        </p:blipFill>
        <p:spPr bwMode="auto">
          <a:xfrm>
            <a:off x="827584" y="3789040"/>
            <a:ext cx="7776864" cy="235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40097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8" y="531490"/>
            <a:ext cx="8052468" cy="13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1" y="2276872"/>
            <a:ext cx="8040427" cy="39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85545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712818"/>
            <a:ext cx="7568403" cy="206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68960"/>
            <a:ext cx="806489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21088"/>
            <a:ext cx="7517966" cy="51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27038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08" y="476672"/>
            <a:ext cx="815651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4763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36" y="535986"/>
            <a:ext cx="8131810" cy="2748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40969"/>
            <a:ext cx="5552852" cy="965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40" y="4151280"/>
            <a:ext cx="7798602" cy="176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940259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02721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2444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54978" cy="4062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1631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39" y="428604"/>
            <a:ext cx="3262335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928670"/>
            <a:ext cx="8682065" cy="4259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14789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5203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134225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8404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92696"/>
            <a:ext cx="8288267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68540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4" y="692696"/>
            <a:ext cx="8144022" cy="460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98361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648879" cy="274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69506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Лекція 7. </a:t>
            </a:r>
            <a:r>
              <a:rPr lang="uk-UA"/>
              <a:t>Т</a:t>
            </a:r>
            <a:r>
              <a:rPr lang="uk-UA" smtClean="0"/>
              <a:t>еорії міцності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8642439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76090"/>
            <a:ext cx="7897374" cy="231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" y="2996951"/>
            <a:ext cx="7632848" cy="1937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241" y="4993449"/>
            <a:ext cx="7705199" cy="1179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08553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26020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62588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7939567" cy="342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73" y="3973976"/>
            <a:ext cx="7643307" cy="217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34054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58058"/>
            <a:ext cx="821340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9810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132</TotalTime>
  <Words>160</Words>
  <Application>Microsoft Office PowerPoint</Application>
  <PresentationFormat>Экран (4:3)</PresentationFormat>
  <Paragraphs>22</Paragraphs>
  <Slides>250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250</vt:i4>
      </vt:variant>
    </vt:vector>
  </HeadingPairs>
  <TitlesOfParts>
    <vt:vector size="251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Лекція 2. Зовнішні і внутрішні сили. Метод перерізів. Епюри внутрішніх сил.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Лекція 7. Теорії міцності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Розрахунки на дію ударного навантаження</vt:lpstr>
      <vt:lpstr>Q = mg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Приклад розрахунку балки при ударному навантаженні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Механіка матеріалів і конструкцій </dc:title>
  <dc:creator>Администратор</dc:creator>
  <cp:lastModifiedBy>User</cp:lastModifiedBy>
  <cp:revision>36</cp:revision>
  <dcterms:created xsi:type="dcterms:W3CDTF">2015-09-28T09:00:46Z</dcterms:created>
  <dcterms:modified xsi:type="dcterms:W3CDTF">2021-09-20T08:54:49Z</dcterms:modified>
</cp:coreProperties>
</file>