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24"/>
  </p:notesMasterIdLst>
  <p:sldIdLst>
    <p:sldId id="292" r:id="rId3"/>
    <p:sldId id="294" r:id="rId4"/>
    <p:sldId id="257" r:id="rId5"/>
    <p:sldId id="261" r:id="rId6"/>
    <p:sldId id="293" r:id="rId7"/>
    <p:sldId id="295" r:id="rId8"/>
    <p:sldId id="296" r:id="rId9"/>
    <p:sldId id="297" r:id="rId10"/>
    <p:sldId id="298" r:id="rId11"/>
    <p:sldId id="299" r:id="rId12"/>
    <p:sldId id="300" r:id="rId13"/>
    <p:sldId id="301" r:id="rId14"/>
    <p:sldId id="302" r:id="rId15"/>
    <p:sldId id="303" r:id="rId16"/>
    <p:sldId id="304" r:id="rId17"/>
    <p:sldId id="305" r:id="rId18"/>
    <p:sldId id="306" r:id="rId19"/>
    <p:sldId id="307" r:id="rId20"/>
    <p:sldId id="308" r:id="rId21"/>
    <p:sldId id="309" r:id="rId22"/>
    <p:sldId id="310" r:id="rId2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10/5/2020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05.10.2020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05.10.2020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196752"/>
            <a:ext cx="7560840" cy="3880773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32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Філософські</a:t>
            </a:r>
            <a:r>
              <a:rPr lang="ru-RU" sz="3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науковому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категорій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положень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філософської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діалектики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теорії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теоретичних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важливо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свідомо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категорії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діалектики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07669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3568" y="836712"/>
            <a:ext cx="7200800" cy="4896544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32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3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прийоми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сукупність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модифікаціями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майже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урахуванням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особливостей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сюди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належить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371169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7850833" cy="542067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3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Конкретно-</a:t>
            </a:r>
            <a:r>
              <a:rPr lang="ru-RU" sz="36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3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генетично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пов'язаних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об'єднаних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спільністю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групах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калькуляції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належить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конкретно-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лише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економіці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710142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en-US" sz="3600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470636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5976664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4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переважній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більшості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дисциплін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напрямів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умовно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поділятють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великі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традиційні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модерні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Традиційними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загальнонауковими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методами (ТЗМ) є: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спостереження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аналогія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узагальнення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зазначав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Гегель,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показати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відмінному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відмінне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Так само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вважати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», коли одну і ту ж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країни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розглядатимемо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історичні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періоди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функціонування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називається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порівняльно-історичним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817805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92696"/>
            <a:ext cx="8138866" cy="5348667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модерних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належать: метод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ідеалізації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аксіоматико-дедуктивний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явищ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безпосередньо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замінників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моделей.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натурі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замінюється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експериментом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6702021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340768"/>
            <a:ext cx="7778826" cy="434055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Алгоритм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наступному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1) постановка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вибір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перенесення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екстраполяція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050958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048672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шляхом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відображення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функціонування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знаковому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вигляді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штучних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систем).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останньому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аспекті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близький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одним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У широкому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розумінні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науці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обробки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метою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виведення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закономірностей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вигляді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формул,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рівнянь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нерівностей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Математичне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нею.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математизація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змогу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(ІС)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відповідно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дослідницькі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850696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764704"/>
            <a:ext cx="7274769" cy="4556579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синтез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трактуються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складні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великі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Найпростіше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робоче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поняття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взаємопов'язана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множина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елементів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яка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утворює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цілісність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07593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4. Конкретно-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</a:rPr>
              <a:t>наукові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 та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</a:rPr>
              <a:t>спеціальні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</a:rPr>
              <a:t>методи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 </a:t>
            </a:r>
            <a:endParaRPr lang="en-US" sz="3600" dirty="0">
              <a:solidFill>
                <a:schemeClr val="accent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53274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836712"/>
            <a:ext cx="7886700" cy="5400600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buNone/>
            </a:pPr>
            <a:r>
              <a:rPr lang="ru-RU" sz="5400" b="1" dirty="0">
                <a:solidFill>
                  <a:schemeClr val="accent5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ТЕМА 3. ОСНОВНІ МЕТОДИ НАУКОВИХ ДОСЛІДЖЕНЬ ТА ЇХ ХАРАКТЕРИСТИКА </a:t>
            </a:r>
            <a:endParaRPr lang="en-US" sz="54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692696"/>
            <a:ext cx="8496944" cy="5348667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Конкретно-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(КНМ) 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застосовуються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кількох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близьких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собою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дисциплінах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Вони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дві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міждисциплінарні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спеціальні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Міждисциплінарні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можуть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використовуватись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кількох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пов'язаних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генетично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об'єднаних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спільністю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науках. В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економічній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науці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економічній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географії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балансовий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метод, 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географії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економіці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геології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біології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таким є метод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польових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картографічний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716523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260648"/>
            <a:ext cx="8856984" cy="578071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польових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(МПД)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безпосереднього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натурі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Існують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МПД: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суцільний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вибірковий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маршрутний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т.зв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«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спосіб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ключів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».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Останнє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типових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репрезентативних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ділянок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поширення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більший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МПД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етапи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початковий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попередній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підготовчий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досліджуваний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фондових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архівних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літературних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картографічних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попередніх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проблем,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гіпотез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власне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польовий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збір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первинної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уточнення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існуючих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відомостей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обґрунтування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гіпотез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перевірка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камеральний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обробка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співставлення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вироблення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висновків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29538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43815" marR="443230" indent="0" algn="just">
              <a:buNone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План</a:t>
            </a:r>
          </a:p>
          <a:p>
            <a:pPr marL="558165" marR="443230" indent="-514350" algn="just">
              <a:buAutoNum type="arabicPeriod"/>
            </a:pPr>
            <a:r>
              <a:rPr lang="ru-RU" sz="3200" kern="0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Поняття</a:t>
            </a:r>
            <a:r>
              <a:rPr lang="ru-RU" sz="3200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наукового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методу та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його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риси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endParaRPr lang="ru-RU" sz="3200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ru-RU" sz="3200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Система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методів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дослідження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endParaRPr lang="ru-RU" sz="3200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ru-RU" sz="3200" kern="0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Загальнонаукові</a:t>
            </a:r>
            <a:r>
              <a:rPr lang="ru-RU" sz="3200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endParaRPr lang="ru-RU" sz="3200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ru-RU" sz="3200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Конкретно-</a:t>
            </a:r>
            <a:r>
              <a:rPr lang="ru-RU" sz="3200" kern="0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наукові</a:t>
            </a:r>
            <a:r>
              <a:rPr lang="ru-RU" sz="3200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та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спеціальні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200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3200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 </a:t>
            </a:r>
            <a:endParaRPr lang="ru-RU" sz="3200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3815" marR="443230" indent="0" algn="ctr">
              <a:buNone/>
            </a:pPr>
            <a:endParaRPr lang="ru-RU" sz="2800" i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3815" marR="443230" indent="0" algn="ctr">
              <a:buNone/>
            </a:pPr>
            <a:r>
              <a:rPr lang="ru-RU" sz="2800" i="1" kern="0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</a:t>
            </a:r>
            <a:r>
              <a:rPr lang="ru-RU" sz="2800" i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поняття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теми: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науковий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метод, метод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пізнання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система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методів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наукових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досліджень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загальнонаукові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конкретнонаукові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спеціальні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методи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істинні</a:t>
            </a:r>
            <a:r>
              <a:rPr lang="ru-RU" sz="28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800" i="1" kern="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знання</a:t>
            </a:r>
            <a:r>
              <a:rPr lang="ru-RU" sz="3200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endParaRPr lang="en-US" sz="3200" i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24744"/>
            <a:ext cx="8280920" cy="4536504"/>
          </a:xfrm>
        </p:spPr>
        <p:txBody>
          <a:bodyPr>
            <a:noAutofit/>
          </a:bodyPr>
          <a:lstStyle/>
          <a:p>
            <a:pPr marL="43815" marR="443230" lvl="0" algn="ctr">
              <a:spcBef>
                <a:spcPts val="1000"/>
              </a:spcBef>
              <a:buClr>
                <a:srgbClr val="90C226"/>
              </a:buClr>
              <a:buSzPct val="80000"/>
            </a:pPr>
            <a:r>
              <a:rPr lang="ru-RU" sz="9600" b="1" dirty="0" smtClean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1</a:t>
            </a:r>
            <a:r>
              <a:rPr lang="ru-RU" sz="9600" b="1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. </a:t>
            </a:r>
            <a:r>
              <a:rPr lang="uk-UA" sz="44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/>
            </a:r>
            <a:br>
              <a:rPr lang="uk-UA" sz="44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</a:br>
            <a:r>
              <a:rPr lang="ru-RU" sz="4400" kern="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Поняття</a:t>
            </a:r>
            <a:r>
              <a:rPr lang="ru-RU" sz="44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 </a:t>
            </a:r>
            <a:r>
              <a:rPr lang="ru-RU" sz="4400" kern="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наукового</a:t>
            </a:r>
            <a:r>
              <a:rPr lang="ru-RU" sz="44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 методу та </a:t>
            </a:r>
            <a:r>
              <a:rPr lang="ru-RU" sz="4400" kern="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його</a:t>
            </a:r>
            <a:r>
              <a:rPr lang="ru-RU" sz="44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 </a:t>
            </a:r>
            <a:r>
              <a:rPr lang="ru-RU" sz="4400" kern="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основні</a:t>
            </a:r>
            <a:r>
              <a:rPr lang="ru-RU" sz="44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 </a:t>
            </a:r>
            <a:r>
              <a:rPr lang="ru-RU" sz="4400" kern="0" dirty="0" err="1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риси</a:t>
            </a:r>
            <a:r>
              <a:rPr lang="ru-RU" sz="44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. </a:t>
            </a:r>
            <a:r>
              <a:rPr lang="ru-RU" sz="32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/>
            </a:r>
            <a:br>
              <a:rPr lang="ru-RU" sz="3200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</a:br>
            <a:r>
              <a:rPr lang="ru-RU" sz="72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/>
            </a:r>
            <a:br>
              <a:rPr lang="ru-RU" sz="72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</a:br>
            <a:endParaRPr lang="en-US" sz="7200" b="1" dirty="0"/>
          </a:p>
        </p:txBody>
      </p:sp>
    </p:spTree>
    <p:extLst>
      <p:ext uri="{BB962C8B-B14F-4D97-AF65-F5344CB8AC3E}">
        <p14:creationId xmlns:p14="http://schemas.microsoft.com/office/powerpoint/2010/main" val="6781466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980728"/>
            <a:ext cx="7992888" cy="3880773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</a:t>
            </a:r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етод </a:t>
            </a:r>
            <a:r>
              <a:rPr lang="ru-RU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розумових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практичних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операцій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(процедур),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націлені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розв'язання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пізнавальних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урахуванням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пізнавальної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мети. В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кінцевому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підсумку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мета,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зумовлені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духовними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матеріальними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потребами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суспільства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внутрішніми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потребами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науки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555190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7994850" cy="5564691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ожен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характеризуватися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такими рисами: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ясність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загальнозрозумілість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Цією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рисою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один метод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відрізняється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націленість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підпорядкованість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досягненню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розв'язанню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детермінованість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сувора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словами - максимальна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алгоритмізація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результативність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забезпечувати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досягнення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 (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сюди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входить і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плідність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методу);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надійність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з великою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ймовірністю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забезпечувати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отримання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бажаного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результату;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добиватися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результатів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найменшими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витратами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часу. </a:t>
            </a:r>
            <a:endParaRPr lang="en-US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413045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260648"/>
            <a:ext cx="7632848" cy="6120680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800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конкретно-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800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спеціальні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Зауважується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свою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чергу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на: </a:t>
            </a:r>
            <a:endParaRPr lang="ru-RU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спостереження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вимірювання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на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емпіричному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так і на теоретичному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endParaRPr lang="ru-RU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теоретичного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сходження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абстрагованого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конкретного). 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83883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>
                <a:solidFill>
                  <a:schemeClr val="accent2">
                    <a:lumMod val="50000"/>
                  </a:schemeClr>
                </a:solidFill>
              </a:rPr>
              <a:t>2. 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Система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</a:rPr>
              <a:t>методів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 </a:t>
            </a:r>
            <a:r>
              <a:rPr lang="ru-RU" sz="3600" dirty="0" err="1">
                <a:solidFill>
                  <a:schemeClr val="accent2">
                    <a:lumMod val="50000"/>
                  </a:schemeClr>
                </a:solidFill>
              </a:rPr>
              <a:t>дослідження</a:t>
            </a:r>
            <a:r>
              <a:rPr lang="ru-RU" sz="3600" dirty="0">
                <a:solidFill>
                  <a:schemeClr val="accent2">
                    <a:lumMod val="50000"/>
                  </a:schemeClr>
                </a:solidFill>
              </a:rPr>
              <a:t> </a:t>
            </a:r>
            <a:endParaRPr lang="en-US" sz="3600" dirty="0">
              <a:solidFill>
                <a:schemeClr val="accent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15352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16632"/>
            <a:ext cx="8568952" cy="6741368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Системність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наступному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часто вони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одному і тому ж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рівнях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аналогії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й теоретичному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аксіоматико-дедуктивний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взаємозв'язано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переході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одного масштабу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одні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формою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виявлення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ширших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охопленням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областей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Класичним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прикладом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цього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можуть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бути: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одним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картографічний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трактувати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одну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форм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Отже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система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включає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конкретно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3926181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20613</TotalTime>
  <Words>1122</Words>
  <Application>Microsoft Office PowerPoint</Application>
  <PresentationFormat>Экран (4:3)</PresentationFormat>
  <Paragraphs>58</Paragraphs>
  <Slides>21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21</vt:i4>
      </vt:variant>
    </vt:vector>
  </HeadingPairs>
  <TitlesOfParts>
    <vt:vector size="30" baseType="lpstr">
      <vt:lpstr>Arial</vt:lpstr>
      <vt:lpstr>Calibri</vt:lpstr>
      <vt:lpstr>Calibri Light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1.  Поняття наукового методу та його основні риси. 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43</cp:revision>
  <dcterms:created xsi:type="dcterms:W3CDTF">2018-04-17T05:53:14Z</dcterms:created>
  <dcterms:modified xsi:type="dcterms:W3CDTF">2020-10-05T09:12:12Z</dcterms:modified>
</cp:coreProperties>
</file>

<file path=docProps/thumbnail.jpeg>
</file>