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24"/>
  </p:notesMasterIdLst>
  <p:sldIdLst>
    <p:sldId id="292" r:id="rId3"/>
    <p:sldId id="294" r:id="rId4"/>
    <p:sldId id="257" r:id="rId5"/>
    <p:sldId id="261" r:id="rId6"/>
    <p:sldId id="293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05.10.2020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560840" cy="38807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6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200800" cy="48965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синтез,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11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7850833" cy="54206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Конкретно-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конкретно-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01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63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9766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(ТЗМ) є: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синтез,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Гегель,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само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коли одну і ту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розглядатимемо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порівняльно-історичним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78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92696"/>
            <a:ext cx="8138866" cy="53486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 метод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ідеалізації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аксіоматико-дедуктивний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замінників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моделей.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2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778826" cy="434055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постановка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екстраполяція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0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0486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знаковому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штучних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систем).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широкому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нею.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(ІС)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506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274769" cy="455657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синтез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59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4. Конкретно-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</a:rPr>
              <a:t>наукові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</a:rPr>
              <a:t>спеціальні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</a:rPr>
              <a:t>методи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2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886700" cy="5400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5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ОСНОВНІ МЕТОДИ НАУКОВИХ ДОСЛІДЖЕНЬ ТА ЇХ ХАРАКТЕРИСТИКА </a:t>
            </a:r>
            <a:endParaRPr lang="en-US" sz="5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496944" cy="53486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(КНМ)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науках.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метод,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є метод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картографічний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65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57807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(МПД)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МПД: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т.зв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5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3815" marR="443230" indent="0" algn="just">
              <a:buNone/>
            </a:pPr>
            <a:r>
              <a:rPr lang="uk-UA" sz="32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</a:p>
          <a:p>
            <a:pPr marL="558165" marR="443230" indent="-514350" algn="just">
              <a:buAutoNum type="arabicPeriod"/>
            </a:pPr>
            <a:r>
              <a:rPr lang="ru-RU" sz="3200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ru-RU" sz="32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методу та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риси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r>
              <a:rPr lang="ru-RU" sz="32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r>
              <a:rPr lang="ru-RU" sz="3200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Загальнонаукові</a:t>
            </a:r>
            <a:r>
              <a:rPr lang="ru-RU" sz="32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r>
              <a:rPr lang="ru-RU" sz="32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Конкретно-</a:t>
            </a:r>
            <a:r>
              <a:rPr lang="ru-RU" sz="3200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ru-RU" sz="32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3200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815" marR="443230" indent="0" algn="ctr">
              <a:buNone/>
            </a:pPr>
            <a:endParaRPr lang="ru-RU" sz="2800" i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815" marR="443230" indent="0" algn="ctr">
              <a:buNone/>
            </a:pPr>
            <a:r>
              <a:rPr lang="ru-RU" sz="2800" i="1" kern="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2800" i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теми: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метод, метод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пізнання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система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загальнонаукові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конкретнонаукові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істинні</a:t>
            </a:r>
            <a:r>
              <a:rPr lang="ru-RU" sz="28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kern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3200" i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i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80920" cy="4536504"/>
          </a:xfrm>
        </p:spPr>
        <p:txBody>
          <a:bodyPr>
            <a:noAutofit/>
          </a:bodyPr>
          <a:lstStyle/>
          <a:p>
            <a:pPr marL="43815" marR="443230"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9600" b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1</a:t>
            </a:r>
            <a:r>
              <a:rPr lang="ru-RU" sz="96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. </a:t>
            </a:r>
            <a:r>
              <a:rPr lang="uk-UA" sz="4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uk-UA" sz="4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4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Поняття</a:t>
            </a:r>
            <a:r>
              <a:rPr lang="ru-RU" sz="4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4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наукового</a:t>
            </a:r>
            <a:r>
              <a:rPr lang="ru-RU" sz="4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методу та </a:t>
            </a:r>
            <a:r>
              <a:rPr lang="ru-RU" sz="4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його</a:t>
            </a:r>
            <a:r>
              <a:rPr lang="ru-RU" sz="4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4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основні</a:t>
            </a:r>
            <a:r>
              <a:rPr lang="ru-RU" sz="4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ru-RU" sz="4400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риси</a:t>
            </a:r>
            <a:r>
              <a:rPr lang="ru-RU" sz="44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r>
              <a:rPr lang="ru-RU" sz="32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32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7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7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7814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388077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(процедур),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мета,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1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994850" cy="556469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ожен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рисами: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загальнозрозумілість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націленість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детермінованість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сувора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 - максимальна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алгоритмізація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плідність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методу);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з великою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результату;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добиватися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часу.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0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7632848" cy="61206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конкретно-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Зауважується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теоретичному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синтез,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абстрагованого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конкретного).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8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Система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</a:rPr>
              <a:t>методів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2">
                    <a:lumMod val="50000"/>
                  </a:schemeClr>
                </a:solidFill>
              </a:rPr>
              <a:t>дослідження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3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67413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одному і тому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й теоретичному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аксіоматико-дедуктивний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масштабу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формою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одну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методу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конкретно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2618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20613</TotalTime>
  <Words>1122</Words>
  <Application>Microsoft Office PowerPoint</Application>
  <PresentationFormat>Экран (4:3)</PresentationFormat>
  <Paragraphs>58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Презентация PowerPoint</vt:lpstr>
      <vt:lpstr>1.  Поняття наукового методу та його основні риси.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43</cp:revision>
  <dcterms:created xsi:type="dcterms:W3CDTF">2018-04-17T05:53:14Z</dcterms:created>
  <dcterms:modified xsi:type="dcterms:W3CDTF">2020-10-05T09:12:12Z</dcterms:modified>
</cp:coreProperties>
</file>