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23"/>
  </p:notesMasterIdLst>
  <p:sldIdLst>
    <p:sldId id="292" r:id="rId3"/>
    <p:sldId id="294" r:id="rId4"/>
    <p:sldId id="257" r:id="rId5"/>
    <p:sldId id="311" r:id="rId6"/>
    <p:sldId id="312" r:id="rId7"/>
    <p:sldId id="313" r:id="rId8"/>
    <p:sldId id="314" r:id="rId9"/>
    <p:sldId id="293" r:id="rId10"/>
    <p:sldId id="295" r:id="rId11"/>
    <p:sldId id="296" r:id="rId12"/>
    <p:sldId id="298" r:id="rId13"/>
    <p:sldId id="299" r:id="rId14"/>
    <p:sldId id="300" r:id="rId15"/>
    <p:sldId id="301" r:id="rId16"/>
    <p:sldId id="303" r:id="rId17"/>
    <p:sldId id="304" r:id="rId18"/>
    <p:sldId id="305" r:id="rId19"/>
    <p:sldId id="306" r:id="rId20"/>
    <p:sldId id="307" r:id="rId21"/>
    <p:sldId id="31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7632848" cy="612068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конкретно-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Зауважується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на теоретичному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теоретичного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сходження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абстрагованого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конкретного).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88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568952" cy="674136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і тому ж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й теоретичному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аксіоматико-дедуктивний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взаємозв'язано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масштабу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формою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охопленням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прикладом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трактувати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одну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конкретно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26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560840" cy="388077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діалектики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свідомо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діалектики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66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200800" cy="489654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11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7850833" cy="542067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Конкретно-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конкретно-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01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59766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поділятють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методами (ТЗМ) є: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синтез,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індукція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дедукція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Гегель,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 само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коли одну і ту ж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розглядатимемо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порівняльно-історичним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178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92696"/>
            <a:ext cx="8138866" cy="534866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належать: метод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ідеалізації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аксіоматико-дедуктивний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замінників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моделей.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замінюється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20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7778826" cy="434055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постановка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екстраполяція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509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04867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знаковому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систем).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широкому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закономірностей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нерівностей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нею.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(ІС)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дослідницькі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506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7274769" cy="45565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синтез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трактуються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взаємопов'язана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цілісність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5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886700" cy="5400600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Загальна характеристика процесів наукового дослідження. Визначення теми, мети, завдань, об’єкта й предмета дослідження</a:t>
            </a:r>
            <a:endParaRPr lang="en-US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578071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(МПД)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МПД: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суцільний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т.зв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проблем,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камеральний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співставлення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5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робочої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гіпотези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мети,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об’єкта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предмета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Збирання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відбір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815" marR="443230" indent="0" algn="just">
              <a:buNone/>
            </a:pPr>
            <a:endParaRPr lang="en-US" sz="3200" i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04664"/>
            <a:ext cx="8066858" cy="5636699"/>
          </a:xfrm>
          <a:solidFill>
            <a:schemeClr val="accent3"/>
          </a:solidFill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07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т. ч.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магістерської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науково-дослідницької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кваліфікаційної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поділити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Взагалі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розрізняють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теми.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Постановка мети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предмета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Накопичення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теми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Відпрацювання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гіпотез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передумов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Обробка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проводилося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згідно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методикою.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Обговорення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одержаних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публічний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захист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38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340768"/>
            <a:ext cx="7130753" cy="4700595"/>
          </a:xfrm>
          <a:solidFill>
            <a:schemeClr val="accent3"/>
          </a:solidFill>
        </p:spPr>
        <p:txBody>
          <a:bodyPr/>
          <a:lstStyle/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початковий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Стосовно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магістерської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практична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Оскільки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магістерська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робота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науково-дослідницькою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кваліфікаційною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працею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те, як автор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вміє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обрати тему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наскільки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розуміє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точки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своєчасності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соціальної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значущості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характеризує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професійну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підготовленість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44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196752"/>
            <a:ext cx="6554689" cy="4844611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суперечлива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вимагає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вирішення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Правильна постановка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ясне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іноді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вирішення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повністю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здебільшого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випадково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вважається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сформулювати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проблему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означає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вміння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виокремити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головне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другорядного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вже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те,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невідомо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предмету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сфера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вирішення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фундаментальних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одиницями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теми,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Комплексна проблема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06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980728"/>
            <a:ext cx="7130753" cy="5060635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•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розмежувати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невідоме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пояснені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потребують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відповідають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котрі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суперечать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сформулювати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висловлює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обґрунтувати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науки та практики;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послідовність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вирішення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котрі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будуть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застосовуватися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0925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7992888" cy="388077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(процедур),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мети.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мета,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519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994850" cy="5564691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такими рисами: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загальнозрозумілість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метод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підпорядкованість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детермінованість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сувора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словами - максимальна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алгоритмізація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плідність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методу);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з великою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бажаного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часу.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0455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20621</TotalTime>
  <Words>1416</Words>
  <Application>Microsoft Office PowerPoint</Application>
  <PresentationFormat>Экран (4:3)</PresentationFormat>
  <Paragraphs>67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44</cp:revision>
  <dcterms:created xsi:type="dcterms:W3CDTF">2018-04-17T05:53:14Z</dcterms:created>
  <dcterms:modified xsi:type="dcterms:W3CDTF">2021-10-18T20:23:48Z</dcterms:modified>
</cp:coreProperties>
</file>