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15"/>
  </p:notesMasterIdLst>
  <p:sldIdLst>
    <p:sldId id="292" r:id="rId3"/>
    <p:sldId id="294" r:id="rId4"/>
    <p:sldId id="257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11.11.2021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6914729" cy="54926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прийнятий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значущості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собою число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реферованих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періодичних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SCI є одним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найпоширеніших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наукометричних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науково-освітніх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організаціях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говорить про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вузу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Хірша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(h-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запропонований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2005 р.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американським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фізиком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Хорхе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Хиршем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університету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Сан-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Дієго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Каліфорнія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(США).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заснований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розраховується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формулою.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 (ІФ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IF)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формальний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чисельний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значимості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розраховується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конкретному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опубліковані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попередні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2-3 роки.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Вважається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-фактору,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авторитетність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988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76672"/>
            <a:ext cx="6482681" cy="5564691"/>
          </a:xfrm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-фактору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ґрунтується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припущенні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журнал,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статей,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активно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посилаються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заслуговує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увагу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-фактора,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авторитетність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журналу. При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присудженні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висуненні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премії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обов’язково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звертають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увагу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пошукачів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журналах,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JCR величину.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властивості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-фактора: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охоплення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індексуються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8400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60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країн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публічні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легкодоступні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простота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розумінні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ІФ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зазвичай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жорстку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систему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низьким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ІФ.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JCR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–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переважно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англомовні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призводить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штучного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зменшення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імпакт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-фактору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російськомовних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450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764704"/>
            <a:ext cx="6347714" cy="5276659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потрапляють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щонайменш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перелік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англійською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мовою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–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переліку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світовим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стандартам: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регулярність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виходу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бібліографії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термін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проходження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Цитованість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повнотекстових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версій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–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галузях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яскраво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відображається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ділянок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гуманітарних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наук. ІФ журналу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типу; з року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помітно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змінюватися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наприклад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опускаючись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гранично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низьких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журналу і так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сьогодні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ІФ є одним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критеріїв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зіставляти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близьких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областях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334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886700" cy="5040560"/>
          </a:xfrm>
          <a:solidFill>
            <a:srgbClr val="FFC000"/>
          </a:solidFill>
        </p:spPr>
        <p:txBody>
          <a:bodyPr/>
          <a:lstStyle/>
          <a:p>
            <a:pPr marL="0" marR="280035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en-US" sz="4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280035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МІЖНАРОДНІ НАУКОМЕТРИЧНІ БАЗИ ДАНИХ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4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Міжнародна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практика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наукометричних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наукометричні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Електронний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815" marR="443230" indent="0" algn="just">
              <a:buNone/>
            </a:pPr>
            <a:endParaRPr lang="en-US" sz="3200" i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052736"/>
            <a:ext cx="6347714" cy="4988627"/>
          </a:xfrm>
        </p:spPr>
        <p:txBody>
          <a:bodyPr/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наукометричних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сьогодні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наукометричних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повсякденному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ми на кожному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стикаємося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необхідністю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БД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підвищує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потенціал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дозволяючи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оперативно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отримувати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великих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обсягом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структурою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масивів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юж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відбивають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стрімкий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десятиліття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використовуватись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19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692696"/>
            <a:ext cx="6347714" cy="5348667"/>
          </a:xfrm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широко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усьому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дослідників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є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світову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науку,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дають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Citation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(SCI)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Citation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Reports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(JCR),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випускаються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Institute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Scientific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(ISI)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Філадельфія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США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839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764704"/>
            <a:ext cx="6347714" cy="5276659"/>
          </a:xfrm>
        </p:spPr>
        <p:txBody>
          <a:bodyPr>
            <a:norm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Наукометрична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база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даних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бібліографічна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реферативна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база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даних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інструментами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відстеження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цитованості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наукових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публікацій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також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пошукова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система, яка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формує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статистику,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характеризує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стан і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динаміку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показників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затребуваності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активності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індексів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впливу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окремих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вчених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дослідницьких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організацій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3582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700" y="1196752"/>
            <a:ext cx="7378691" cy="444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03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701" y="1700808"/>
            <a:ext cx="6124210" cy="388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083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701" y="2420888"/>
            <a:ext cx="7862188" cy="229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8485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20645</TotalTime>
  <Words>694</Words>
  <Application>Microsoft Office PowerPoint</Application>
  <PresentationFormat>Экран (4:3)</PresentationFormat>
  <Paragraphs>25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46</cp:revision>
  <dcterms:created xsi:type="dcterms:W3CDTF">2018-04-17T05:53:14Z</dcterms:created>
  <dcterms:modified xsi:type="dcterms:W3CDTF">2021-11-11T19:57:10Z</dcterms:modified>
</cp:coreProperties>
</file>