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8" r:id="rId10"/>
    <p:sldId id="277" r:id="rId11"/>
    <p:sldId id="279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>
      <p:cViewPr varScale="1">
        <p:scale>
          <a:sx n="73" d="100"/>
          <a:sy n="73" d="100"/>
        </p:scale>
        <p:origin x="12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467292"/>
              </p:ext>
            </p:extLst>
          </p:nvPr>
        </p:nvGraphicFramePr>
        <p:xfrm>
          <a:off x="251520" y="332657"/>
          <a:ext cx="8568952" cy="5616624"/>
        </p:xfrm>
        <a:graphic>
          <a:graphicData uri="http://schemas.openxmlformats.org/drawingml/2006/table">
            <a:tbl>
              <a:tblPr/>
              <a:tblGrid>
                <a:gridCol w="8568952">
                  <a:extLst>
                    <a:ext uri="{9D8B030D-6E8A-4147-A177-3AD203B41FA5}">
                      <a16:colId xmlns:a16="http://schemas.microsoft.com/office/drawing/2014/main" val="3900175413"/>
                    </a:ext>
                  </a:extLst>
                </a:gridCol>
              </a:tblGrid>
              <a:tr h="5616624">
                <a:tc>
                  <a:txBody>
                    <a:bodyPr/>
                    <a:lstStyle/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uk-UA" sz="4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2. </a:t>
                      </a:r>
                    </a:p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ФОРМУВАННЯ АТМОСФЕРИ ЗАКЛАДІВ РЕСТОРАННОГО ГОСПОДАРСТВА.</a:t>
                      </a:r>
                      <a:r>
                        <a:rPr lang="ru-RU" sz="40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4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4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113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04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 fontScale="62500" lnSpcReduction="20000"/>
          </a:bodyPr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Мерчандайзинговий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святкових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вечорів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сімейних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урочистостей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цією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метою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промоушен-акції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пропонуються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щодня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включаються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меню та карту вин.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Спробувати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тільки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період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меню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новорічного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вечора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 з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домашньої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птиці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дичини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приготовані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цілому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ювіляру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Фламбе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а в день «8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Березня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 – десерт,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складається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свіжих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фруктів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вершками у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торта.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метою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в ресторан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години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коли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завантаження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залу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мінімальною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щасливий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час».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цей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гостям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спеціальне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знижками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окремі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замовив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одну –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кружки пива,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наступну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безкоштовно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широко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інші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знижок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купуючи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другу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відвідувач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отримує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безкоштовно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("два за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ціною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одного»);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безкоштовна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певному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чашка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десерту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салат до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знижки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вартість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(коли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відсоток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знижки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залежить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суми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клубів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інтересами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клубу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гурманів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любителів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пива,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пивних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кухлів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винного і сигарного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клубів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мерчандайзинговим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прийомом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84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fontScale="77500" lnSpcReduction="20000"/>
          </a:bodyPr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Просування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рекламування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персональні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торгові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стимулювання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збуту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ресторанної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купонів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призів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лотерей,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знижок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«клубу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подарункових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сертифікатів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Персональне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просування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полягає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ресторанами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потенційним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клієнтам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торгових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послідовності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відкриття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клієнта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безпосередньо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закриття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рекламні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персонального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просування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менеджер ресторану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розсилає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листи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бізнесменам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молодятам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пропозицією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відвідати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Популярною формою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просування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закладів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купони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знижки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 в меню, 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збільшення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збуту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05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505670"/>
            <a:ext cx="6093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Дякую за увагу!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8124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859216" cy="5781256"/>
          </a:xfrm>
        </p:spPr>
        <p:txBody>
          <a:bodyPr>
            <a:normAutofit/>
          </a:bodyPr>
          <a:lstStyle/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ресторанному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Впровадження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подачі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естетичне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 в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закладу ресторанного типу.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Рекламна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політика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закладу ресторанного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орієнтовані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ресторану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9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ресторанному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розглядається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яка направлена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збут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господарства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діяльність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харчування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збільшенню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власного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покупних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іноді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звужують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викладки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товарів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Проте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широке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включає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всебічну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діяльність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спрямовану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підвищення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продуктивності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поліпшення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рентабельності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торгового простору.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8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075240" cy="5637240"/>
          </a:xfrm>
        </p:spPr>
        <p:txBody>
          <a:bodyPr>
            <a:normAutofit fontScale="55000" lnSpcReduction="20000"/>
          </a:bodyPr>
          <a:lstStyle/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правила: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продавати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потрібний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товар;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потрібному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потрібний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потрібній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за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потрібною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ціною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цією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метою в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застосовують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різні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впровадження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подачі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естетичне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коктейлів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змішаних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 в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подачі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агітація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переконуючі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продажі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гостям для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вибору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альтернативних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видів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презентацій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фотографій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меню;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промоушен-акції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ресторанах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клубів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інтересам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5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</a:t>
            </a:r>
            <a:r>
              <a:rPr lang="ru-RU" sz="25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19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787208" cy="5781256"/>
          </a:xfrm>
        </p:spPr>
        <p:txBody>
          <a:bodyPr>
            <a:normAutofit fontScale="77500" lnSpcReduction="20000"/>
          </a:bodyPr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Естетичне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коктейлів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змішаних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сприяє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метою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збільшення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починається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відразу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вході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ресторану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бару: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колекційних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вин на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пересувних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візках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шафах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сучасних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напрямків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дизайну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сервіровці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салат – і десерт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свіжих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фруктів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барвисто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оформленого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коктейлю дня на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барній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стійці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фруктів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вазі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гарбуза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крюшону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кавуні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коктейлю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замороженому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келиху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страва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приготовлена для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компанії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цілому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приноситься в зал,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порціонується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розкладній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таці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подається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гостям.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fontScale="92500" lnSpcReduction="20000"/>
          </a:bodyPr>
          <a:lstStyle/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причинами,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вигідно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готувати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очах у гостей, є: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прагнення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викликати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апетит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підвищити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інтерес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ресторану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збільшити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обсяг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дорогих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уваги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до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правильний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опис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фотографії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меню, провести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навчання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персоналу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очах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відвідувачів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досвідчених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кухарів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завідувача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Фламбірування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других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десертів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виробляють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присутності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u="sng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страви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безпосередньо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здійснює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шеф-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кухар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метрдотель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коктейлів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застосуванням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флерінгу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методом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гостей ресторану,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досвідчених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барменів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досконало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володіють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13" y="188640"/>
            <a:ext cx="7467600" cy="13812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закладу ресторанного типу.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агітації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ресторану належать: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фотографії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столиках;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розміщення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салат – і десерт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самому видному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місці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включення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меню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недільного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бранчу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келиха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шампанського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розташування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алкогольних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вітрині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бару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етикеткою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гостей;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пропозицію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колекційного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вина і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декантірування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Одним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найефективніших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засобів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обслуговуючим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персоналом,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переконуючі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продажі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тільки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гість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сів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стіл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офіціант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пропонує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йому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коктейль, аперитив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фірмову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закуску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Компанії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подати закуски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блюді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щоб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вони могли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спробувати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страви.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Після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обіду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вечері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офіціант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пропонує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десерти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демонструючи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асортимент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блюді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візку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охолоджуваній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вітрині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розташованій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вибору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альтернативних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пов'язано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ресторан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приходять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приємно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отримати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певну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вигоду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цією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метою ресторан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гостям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комплімент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шеф-кухаря. 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Прикладом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вибору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гостем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найбільш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вигідного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варіанту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продаж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напоїв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закусками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без них,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гостям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-ланчу. При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ціна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кожної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страви,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входить до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бізнес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-ланчу,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нижче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ніж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вона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була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 у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випадку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окремого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замовлення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104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1483568"/>
          </a:xfrm>
        </p:spPr>
        <p:txBody>
          <a:bodyPr>
            <a:normAutofit fontScale="90000"/>
          </a:bodyPr>
          <a:lstStyle/>
          <a:p>
            <a:pPr indent="457200">
              <a:spcBef>
                <a:spcPts val="1400"/>
              </a:spcBef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Мерчандайзингові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орієнтовані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ресторану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27168" cy="4873752"/>
          </a:xfrm>
        </p:spPr>
        <p:txBody>
          <a:bodyPr>
            <a:normAutofit fontScale="62500" lnSpcReduction="20000"/>
          </a:bodyPr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орієнтованих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ресторану.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мерчандайзинговий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дегустація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Дегустація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проводиться з приводу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нової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сторінки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меню.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зразків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прекрасним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способом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інтересу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споживачів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Пробні</a:t>
            </a:r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дозволяють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гостям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познайомитися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новими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стравами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потрібно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буде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платити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цілу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порцію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Такий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тип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пропозиції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стане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найбільш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ефективним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включити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нього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шоу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Наприклад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офіціанти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італійської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кухні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одягнені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італійські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костюми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зал оформлений в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національному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стилі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столовий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посуд – з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національним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орнаментом, метод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урахуванням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національних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традицій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 час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дегустації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ресторан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повідомляє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гостей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завчасно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Учасникам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дегустації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опитувальні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анкети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Страви,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отримали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високу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результатами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опитування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меню.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дегустації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супроводжувати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організацією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концертних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залученням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популярних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гуртів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організацією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лотерей,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конкурсів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виявленням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переможця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якому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вручають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страву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шеф-кухаря.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24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indent="457200" algn="just">
              <a:spcBef>
                <a:spcPts val="1400"/>
              </a:spcBef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проводиться в тих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випадках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коли в меню вводиться одна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присвячена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приготуванню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з'явилися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ринку. Про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майбутню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сповіщають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засобами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масової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Заздалегідь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розробляються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запрошення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зазначенням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пропонованого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меню,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розважальної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вартості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ресторані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передує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сценарію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відомості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улюблені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страви будь-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героя,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історичного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персонажа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театрального шоу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стилі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ярмарку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організацією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продажу коробейниками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свіжоспечених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булочних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виробів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73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340</TotalTime>
  <Words>1156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Особливості мерчандайзингу в залі закладу ресторанного типу. </vt:lpstr>
      <vt:lpstr>5. Мерчандайзингові прийоми, орієнтовані на залучення споживачів до ресторану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 Класичний стиль в інтер’єрі</dc:title>
  <dc:creator>Ira Shevkunova</dc:creator>
  <cp:lastModifiedBy>Пользователь Windows</cp:lastModifiedBy>
  <cp:revision>14</cp:revision>
  <dcterms:created xsi:type="dcterms:W3CDTF">2017-12-13T12:12:44Z</dcterms:created>
  <dcterms:modified xsi:type="dcterms:W3CDTF">2021-09-08T19:40:19Z</dcterms:modified>
</cp:coreProperties>
</file>