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0" r:id="rId3"/>
    <p:sldId id="271" r:id="rId4"/>
    <p:sldId id="275" r:id="rId5"/>
    <p:sldId id="276" r:id="rId6"/>
    <p:sldId id="274" r:id="rId7"/>
    <p:sldId id="273" r:id="rId8"/>
    <p:sldId id="272" r:id="rId9"/>
    <p:sldId id="277" r:id="rId10"/>
    <p:sldId id="278" r:id="rId11"/>
    <p:sldId id="279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190489"/>
              </p:ext>
            </p:extLst>
          </p:nvPr>
        </p:nvGraphicFramePr>
        <p:xfrm>
          <a:off x="971600" y="332656"/>
          <a:ext cx="8172400" cy="6336704"/>
        </p:xfrm>
        <a:graphic>
          <a:graphicData uri="http://schemas.openxmlformats.org/drawingml/2006/table">
            <a:tbl>
              <a:tblPr/>
              <a:tblGrid>
                <a:gridCol w="8172400">
                  <a:extLst>
                    <a:ext uri="{9D8B030D-6E8A-4147-A177-3AD203B41FA5}">
                      <a16:colId xmlns:a16="http://schemas.microsoft.com/office/drawing/2014/main" val="3900175413"/>
                    </a:ext>
                  </a:extLst>
                </a:gridCol>
              </a:tblGrid>
              <a:tr h="63367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6.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МЕРЧЕНДАЙЗИНГОВІ ПІДХОДИ ДО ФОРМУВАННЯ КОНЦЕПЦІЇ УПРАВЛІННЯ ЗАКЛАДОМ РЕСТОРАННОГО ГОСПОДАРСТВА. 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mbria" panose="02040503050406030204" pitchFamily="18" charset="0"/>
                        </a:rPr>
                        <a:t>КЕЙТЕРИНГ ЯК ВИД СПЕЦІАЛЬНОГО ОБСЛУГОВУВАННЯ В РЕСТОРАННОМУ БІЗНЕСІ</a:t>
                      </a:r>
                      <a:endParaRPr lang="en-US" sz="3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4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0113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304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715200" cy="6669360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Залежно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виду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заходів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фінансових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можливостей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замовника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кеитерингова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компанія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може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запропонувати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асортимент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послуг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Корпоративні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свята,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ювілеї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фірм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Фуршетне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меню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Встановлення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звукового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світлового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обладнання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шоу-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програми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Запрошення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музичного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гурту,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артистів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ведучого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приміщення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Спецефекти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Фуршети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після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семінарів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виставок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презентацій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Фуршетне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меню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столів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Приватні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свята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Бенкетне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меню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Запрошення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ведучого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вечора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Встановлення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звукового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світлового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обладнання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розважальної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програми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приміщення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Спецефекти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Весілля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весільне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бенкетне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меню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Відповідне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приміщення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Розробка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індивідуального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сценарію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Послуги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ведучого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вечора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артистів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Встановлення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звукового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світлового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обладнання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дискотеки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ефекти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сюрпризи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тощо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639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301006"/>
          </a:xfrm>
        </p:spPr>
        <p:txBody>
          <a:bodyPr>
            <a:normAutofit fontScale="90000"/>
          </a:bodyPr>
          <a:lstStyle/>
          <a:p>
            <a:pPr>
              <a:spcBef>
                <a:spcPts val="1400"/>
              </a:spcBef>
              <a:spcAft>
                <a:spcPts val="0"/>
              </a:spcAft>
            </a:pPr>
            <a:r>
              <a:rPr lang="ru-RU" sz="320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Матеріально-технічне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забезпечення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кейтерингового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715200" cy="5277200"/>
          </a:xfrm>
        </p:spPr>
        <p:txBody>
          <a:bodyPr>
            <a:normAutofit fontScale="70000" lnSpcReduction="20000"/>
          </a:bodyPr>
          <a:lstStyle/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Кожний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вид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передбачає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наявність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певної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матеріально-технічної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бази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входити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необхідне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обладнання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інвентар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допоміжні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засоби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відповідній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кількості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номенклатурі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Матеріально-технічна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база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виїзного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включає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забезпеченість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такими предметами: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кухонне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устаткування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інвентар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приготування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продукції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обладнання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посуд (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ємності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для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транспортування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готової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продукції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напівфабрикатів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столи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стільці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інші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меблі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заходів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столовий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посуд,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набори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інші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предмети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сервірування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столів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столова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білизна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таці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тощо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предмети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декору та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приміщень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форма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обслуговуючого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персоналу;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звуко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та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світлоапаратура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меблі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інше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обладнання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тенти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палатки для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заходів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природі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також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інше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допоміжне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устаткування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й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обладнання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60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2505670"/>
            <a:ext cx="60933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Дякую за увагу!</a:t>
            </a:r>
            <a:endParaRPr lang="uk-U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8124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1400"/>
              </a:spcBef>
              <a:spcAft>
                <a:spcPts val="0"/>
              </a:spcAft>
              <a:buNone/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Класифікація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Підготовка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повносервісного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споживачів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наданні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послуг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Особливості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час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свят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400"/>
              </a:spcBef>
              <a:spcAft>
                <a:spcPts val="0"/>
              </a:spcAft>
              <a:buFont typeface="+mj-lt"/>
              <a:buAutoNum type="arabicPeriod" startAt="5"/>
              <a:tabLst>
                <a:tab pos="457200" algn="l"/>
              </a:tabLst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Матеріально-технічне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забезпечення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400"/>
              </a:spcBef>
              <a:spcAft>
                <a:spcPts val="0"/>
              </a:spcAft>
              <a:buFont typeface="+mj-lt"/>
              <a:buAutoNum type="arabicPeriod" startAt="5"/>
              <a:tabLst>
                <a:tab pos="457200" algn="l"/>
              </a:tabLs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Персонал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служби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кейтерингу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51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74320" lvl="0" indent="-274320">
              <a:spcBef>
                <a:spcPts val="1400"/>
              </a:spcBef>
            </a:pPr>
            <a:r>
              <a:rPr lang="ru-RU" sz="2400" b="1" cap="none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1. </a:t>
            </a:r>
            <a:r>
              <a:rPr lang="ru-RU" sz="2400" b="1" cap="none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Класифікація</a:t>
            </a:r>
            <a:r>
              <a:rPr lang="ru-RU" sz="2400" b="1" cap="none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lang="ru-RU" sz="2400" b="1" cap="none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кейтерингового</a:t>
            </a:r>
            <a:r>
              <a:rPr lang="ru-RU" sz="2400" b="1" cap="none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lang="ru-RU" sz="2400" b="1" cap="none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обслуговування</a:t>
            </a:r>
            <a:r>
              <a:rPr lang="en-US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en-US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>
            <a:normAutofit fontScale="92500" lnSpcReduction="10000"/>
          </a:bodyPr>
          <a:lstStyle/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споживачів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вітчизняному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ринку ресторанного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господарства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почало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бурхливо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розвиватися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90-х роках XX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століття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Слово "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" походить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англійського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дієслова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"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cater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",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перекладі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означає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"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поставляти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провізію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", "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споживачів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",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словосполучень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"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publicecatering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" 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ресторанне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господарство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"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cateringtrade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" 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ресторанний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бізнес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Отже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суть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кейтерингового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полягає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тому,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ресторан за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спеціальними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замовленнями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кеитерингова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компанія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забезпечує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замовнику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приготування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доставку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готової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продукції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ресторанного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господарства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зазначене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місце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додому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в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офіс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на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робоче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місце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в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місце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відпочинку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тощо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), 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також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ресторанне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святкового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заходу з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наданням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різних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сервісних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послуг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31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/>
          <a:lstStyle/>
          <a:p>
            <a:pPr marL="0" indent="0" algn="just">
              <a:spcBef>
                <a:spcPts val="1400"/>
              </a:spcBef>
              <a:spcAft>
                <a:spcPts val="0"/>
              </a:spcAft>
              <a:buNone/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можна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класифікувати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різними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ознаками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контингентом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замовників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місцем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заходу, 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повнотою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циклу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характером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наданих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послуг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контингентом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розраховане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чотири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групи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споживачів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58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075240" cy="1733054"/>
          </a:xfrm>
        </p:spPr>
        <p:txBody>
          <a:bodyPr>
            <a:normAutofit fontScale="90000"/>
          </a:bodyPr>
          <a:lstStyle/>
          <a:p>
            <a:pPr algn="r">
              <a:spcBef>
                <a:spcPts val="1400"/>
              </a:spcBef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Таблиця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групи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споживачів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кейтерингового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486142"/>
            <a:ext cx="8280920" cy="498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12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>
            <a:normAutofit fontScale="85000" lnSpcReduction="20000"/>
          </a:bodyPr>
          <a:lstStyle/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першої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групи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належать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корпоративні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компанії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проводять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конференції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наступним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фуршетом, 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корпоративні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свята і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вечірки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є альтернативою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заходу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ресторані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подібна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акція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масштабний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характер і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її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проблематичним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через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недостатню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кількість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Друга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група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замовників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громадські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організації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проводять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семінари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конференції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благодійні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заходи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Третя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група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приватні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особи,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влаштовують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сімейні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свята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народження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весілля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ювілеї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.) у себе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вдома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іншому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Четверта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група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певні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колективи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вважають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необхідне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організовувати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своїх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працівників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комплексні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обіди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сніданки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вечері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Надання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подібної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послуги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першим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трьом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групам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дає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можливість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замовнику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організувати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свято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високому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рівні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справити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приємне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враження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гостей, не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витрачаючи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часу та сил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його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підготовку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З практики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відомо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вид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сервісу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дає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можливість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замовникам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заощадити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свої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кошти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порівняно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аналогічним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ресторані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863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місцем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заходу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поділяється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проводиться: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приміщенні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офісі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вдома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будинку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культури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території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виставкового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центру,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бізнес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-центру,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планетарію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музею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лоні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лісовій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галявині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береговій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зоні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транспорті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прогулянкових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катерах, теплоходах,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авіа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автомобільному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транспорті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масових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заходів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спортивних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фестивалів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гулянь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відповідній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території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спортивних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центральної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частини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міста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парків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Найчастіше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сам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призначає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заходу, але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остаточний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вибір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зроблено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то ресторан за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спеціальними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замовленнями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кейтерин-гова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компанія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запропонувати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йому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найрізноманітніші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варіанти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вибір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67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7467600" cy="5709248"/>
          </a:xfrm>
        </p:spPr>
        <p:txBody>
          <a:bodyPr>
            <a:normAutofit fontScale="77500" lnSpcReduction="20000"/>
          </a:bodyPr>
          <a:lstStyle/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повнотою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наданих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послуг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поділяється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кейтерингове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готовими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продуктами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харчування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повносервісне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готовими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продуктами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харчування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вид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виїзного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при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якому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ресторан за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спеціальними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замовленнями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компанія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бере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себе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зобов'язання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виготовлення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доставки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але не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бере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участі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безпосередньо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Найчастіше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використовується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закладами ресторанного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господарства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реалізують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піцу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скомплектовані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раціони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харчування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доставки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робочі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додому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Повносервісне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вид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виїзного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при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якому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ресторан за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спеціальними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замовленнями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компанія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повністю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бере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себе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зобов'язання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щодо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замовлення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розробку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сценарію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свята,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складання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меню,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приготування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напоїв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доставку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призначення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споживачів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рівні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ресторанного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сервісу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згортання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01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5565232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Комплексність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послуг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прямо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пропорційно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залежить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фінансових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можливостей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замовника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Вартість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замовлення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кейтерингової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компанії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залежить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наступних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факторів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рівня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кейтерингової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фірми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класу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типу базисного закладу);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кількості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гостей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чим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більше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персон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обслуговується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бенкеті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тим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дешевше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обходиться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частування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кожного з гостей).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Наприклад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готується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вечеря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двох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замовнику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доведеться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оплатити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тільки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вартість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вечері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а й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послуги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офіціанта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водія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(по 15 дол. за 3-4-годинне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кожному). При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масовому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замовленні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послуги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надаються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безкоштовно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4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складності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меню,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сценарію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свята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переліку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додаткових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послуг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72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138</TotalTime>
  <Words>1019</Words>
  <Application>Microsoft Office PowerPoint</Application>
  <PresentationFormat>Экран (4:3)</PresentationFormat>
  <Paragraphs>83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Cambria</vt:lpstr>
      <vt:lpstr>Century Schoolbook</vt:lpstr>
      <vt:lpstr>Times New Roman</vt:lpstr>
      <vt:lpstr>Wingdings</vt:lpstr>
      <vt:lpstr>Wingdings 2</vt:lpstr>
      <vt:lpstr>Эркер</vt:lpstr>
      <vt:lpstr>Презентация PowerPoint</vt:lpstr>
      <vt:lpstr>Презентация PowerPoint</vt:lpstr>
      <vt:lpstr>1. Класифікація кейтерингового обслуговування </vt:lpstr>
      <vt:lpstr>Презентация PowerPoint</vt:lpstr>
      <vt:lpstr>  Таблиця 1  Основні групи споживачів кейтерингового обслуговування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5. Матеріально-технічне забезпечення кейтерингового обслуговування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на тему: Класичний стиль в інтер’єрі</dc:title>
  <dc:creator>Ira Shevkunova</dc:creator>
  <cp:lastModifiedBy>Пользователь Windows</cp:lastModifiedBy>
  <cp:revision>11</cp:revision>
  <dcterms:created xsi:type="dcterms:W3CDTF">2017-12-13T12:12:44Z</dcterms:created>
  <dcterms:modified xsi:type="dcterms:W3CDTF">2019-04-02T09:51:48Z</dcterms:modified>
</cp:coreProperties>
</file>