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4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86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78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3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319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35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83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949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5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82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3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88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7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8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91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0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F4FCA-BE46-4DC1-B874-DBC5F72839C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90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577120"/>
              </p:ext>
            </p:extLst>
          </p:nvPr>
        </p:nvGraphicFramePr>
        <p:xfrm>
          <a:off x="627017" y="836022"/>
          <a:ext cx="10672353" cy="4715691"/>
        </p:xfrm>
        <a:graphic>
          <a:graphicData uri="http://schemas.openxmlformats.org/drawingml/2006/table">
            <a:tbl>
              <a:tblPr/>
              <a:tblGrid>
                <a:gridCol w="10672353">
                  <a:extLst>
                    <a:ext uri="{9D8B030D-6E8A-4147-A177-3AD203B41FA5}">
                      <a16:colId xmlns:a16="http://schemas.microsoft.com/office/drawing/2014/main" val="3193850528"/>
                    </a:ext>
                  </a:extLst>
                </a:gridCol>
              </a:tblGrid>
              <a:tr h="4715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Організація </a:t>
                      </a:r>
                      <a:r>
                        <a:rPr lang="uk-UA" sz="4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мотивації відвідувачів в закладах ресторанного господарства.</a:t>
                      </a: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4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Інструменти</a:t>
                      </a: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4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боротьби</a:t>
                      </a: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за </a:t>
                      </a:r>
                      <a:r>
                        <a:rPr lang="ru-RU" sz="4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покупця</a:t>
                      </a: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uk-UA" sz="4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закладах ресторанного господарства</a:t>
                      </a:r>
                      <a:endParaRPr lang="en-US" sz="4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690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446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240" y="1541418"/>
            <a:ext cx="10820400" cy="501690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би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обмежував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флейринг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жонглюванням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пляшками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найближчому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з'явиться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увазі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фокуси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розіграші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жарти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невеликі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трюки,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зроблять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гостя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стійкою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цікавим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Шоуфлейрінг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подати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момент і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автономного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виступу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ваших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барах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приготований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шоу коктейль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гостям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аукціону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флейринг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бути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видовищним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бути шоу, яке буде гостям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цікаво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96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74206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81566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680" y="2833875"/>
            <a:ext cx="10820400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Слово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flairing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прийшло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нас з Америки.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смислових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flaire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летить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колу.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бармен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96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066"/>
            <a:ext cx="12192000" cy="6871066"/>
          </a:xfrm>
        </p:spPr>
      </p:pic>
    </p:spTree>
    <p:extLst>
      <p:ext uri="{BB962C8B-B14F-4D97-AF65-F5344CB8AC3E}">
        <p14:creationId xmlns:p14="http://schemas.microsoft.com/office/powerpoint/2010/main" val="3555078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1345474"/>
            <a:ext cx="11508377" cy="5512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безліч</a:t>
            </a:r>
            <a:r>
              <a:rPr lang="ru-RU" dirty="0"/>
              <a:t> </a:t>
            </a:r>
            <a:r>
              <a:rPr lang="ru-RU" dirty="0" err="1"/>
              <a:t>напрямків</a:t>
            </a:r>
            <a:r>
              <a:rPr lang="ru-RU" dirty="0"/>
              <a:t> </a:t>
            </a:r>
            <a:r>
              <a:rPr lang="ru-RU" dirty="0" err="1"/>
              <a:t>флейринга</a:t>
            </a:r>
            <a:r>
              <a:rPr lang="ru-RU" dirty="0"/>
              <a:t>. </a:t>
            </a:r>
            <a:r>
              <a:rPr lang="ru-RU" dirty="0" err="1"/>
              <a:t>Основні</a:t>
            </a:r>
            <a:r>
              <a:rPr lang="ru-RU" dirty="0"/>
              <a:t> з них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робочий</a:t>
            </a:r>
            <a:r>
              <a:rPr lang="ru-RU" dirty="0"/>
              <a:t> і шоу-</a:t>
            </a:r>
            <a:r>
              <a:rPr lang="ru-RU" dirty="0" err="1"/>
              <a:t>флейринг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Барний</a:t>
            </a:r>
            <a:r>
              <a:rPr lang="ru-RU" dirty="0"/>
              <a:t> (</a:t>
            </a:r>
            <a:r>
              <a:rPr lang="ru-RU" dirty="0" err="1"/>
              <a:t>робочий</a:t>
            </a:r>
            <a:r>
              <a:rPr lang="ru-RU" dirty="0"/>
              <a:t>) -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допомагають</a:t>
            </a:r>
            <a:r>
              <a:rPr lang="ru-RU" dirty="0"/>
              <a:t> в </a:t>
            </a:r>
            <a:r>
              <a:rPr lang="ru-RU" dirty="0" err="1"/>
              <a:t>роботі</a:t>
            </a:r>
            <a:r>
              <a:rPr lang="ru-RU" dirty="0"/>
              <a:t> (</a:t>
            </a:r>
            <a:r>
              <a:rPr lang="ru-RU" dirty="0" err="1"/>
              <a:t>допоміжні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взяти</a:t>
            </a:r>
            <a:r>
              <a:rPr lang="ru-RU" dirty="0"/>
              <a:t> склянку і </a:t>
            </a:r>
            <a:r>
              <a:rPr lang="ru-RU" dirty="0" err="1"/>
              <a:t>перевернути</a:t>
            </a:r>
            <a:r>
              <a:rPr lang="ru-RU" dirty="0"/>
              <a:t>, не </a:t>
            </a:r>
            <a:r>
              <a:rPr lang="ru-RU" dirty="0" err="1"/>
              <a:t>відриваючи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руки </a:t>
            </a:r>
            <a:r>
              <a:rPr lang="ru-RU" dirty="0" err="1"/>
              <a:t>поставити</a:t>
            </a:r>
            <a:r>
              <a:rPr lang="ru-RU" dirty="0"/>
              <a:t> на </a:t>
            </a:r>
            <a:r>
              <a:rPr lang="ru-RU" dirty="0" err="1"/>
              <a:t>стійку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Швидкісний</a:t>
            </a:r>
            <a:r>
              <a:rPr lang="ru-RU" dirty="0"/>
              <a:t> - </a:t>
            </a:r>
            <a:r>
              <a:rPr lang="ru-RU" dirty="0" err="1"/>
              <a:t>наприклад</a:t>
            </a:r>
            <a:r>
              <a:rPr lang="ru-RU" dirty="0"/>
              <a:t>, за </a:t>
            </a:r>
            <a:r>
              <a:rPr lang="ru-RU" dirty="0" err="1"/>
              <a:t>хвилину</a:t>
            </a:r>
            <a:r>
              <a:rPr lang="ru-RU" dirty="0"/>
              <a:t> </a:t>
            </a:r>
            <a:r>
              <a:rPr lang="ru-RU" dirty="0" err="1"/>
              <a:t>приготувати</a:t>
            </a:r>
            <a:r>
              <a:rPr lang="ru-RU" dirty="0"/>
              <a:t> 6 </a:t>
            </a:r>
            <a:r>
              <a:rPr lang="ru-RU" dirty="0" err="1"/>
              <a:t>коктейлів</a:t>
            </a:r>
            <a:r>
              <a:rPr lang="ru-RU" dirty="0"/>
              <a:t>, та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налити</a:t>
            </a:r>
            <a:r>
              <a:rPr lang="ru-RU" dirty="0"/>
              <a:t> пиво.</a:t>
            </a:r>
          </a:p>
          <a:p>
            <a:pPr marL="0" indent="0">
              <a:buNone/>
            </a:pPr>
            <a:r>
              <a:rPr lang="ru-RU" dirty="0"/>
              <a:t>•	Б.А.Р. Шоу (шоу-</a:t>
            </a:r>
            <a:r>
              <a:rPr lang="ru-RU" dirty="0" err="1"/>
              <a:t>флейринг</a:t>
            </a:r>
            <a:r>
              <a:rPr lang="ru-RU" dirty="0"/>
              <a:t>) - </a:t>
            </a:r>
            <a:r>
              <a:rPr lang="ru-RU" dirty="0" err="1"/>
              <a:t>дуже</a:t>
            </a:r>
            <a:r>
              <a:rPr lang="ru-RU" dirty="0"/>
              <a:t> широкий </a:t>
            </a:r>
            <a:r>
              <a:rPr lang="ru-RU" dirty="0" err="1"/>
              <a:t>діапазон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за </a:t>
            </a:r>
            <a:r>
              <a:rPr lang="ru-RU" dirty="0" err="1"/>
              <a:t>стійкою</a:t>
            </a:r>
            <a:r>
              <a:rPr lang="ru-RU" dirty="0"/>
              <a:t> до </a:t>
            </a:r>
            <a:r>
              <a:rPr lang="ru-RU" dirty="0" err="1"/>
              <a:t>виходу</a:t>
            </a:r>
            <a:r>
              <a:rPr lang="ru-RU" dirty="0"/>
              <a:t> на </a:t>
            </a:r>
            <a:r>
              <a:rPr lang="ru-RU" dirty="0" err="1"/>
              <a:t>сценічні</a:t>
            </a:r>
            <a:r>
              <a:rPr lang="ru-RU" dirty="0"/>
              <a:t> </a:t>
            </a:r>
            <a:r>
              <a:rPr lang="ru-RU" dirty="0" err="1"/>
              <a:t>майданчики</a:t>
            </a:r>
            <a:r>
              <a:rPr lang="ru-RU" dirty="0"/>
              <a:t>,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театралізації</a:t>
            </a:r>
            <a:r>
              <a:rPr lang="ru-RU" dirty="0"/>
              <a:t> і </a:t>
            </a:r>
            <a:r>
              <a:rPr lang="ru-RU" dirty="0" err="1"/>
              <a:t>найвищого</a:t>
            </a:r>
            <a:r>
              <a:rPr lang="ru-RU" dirty="0"/>
              <a:t> </a:t>
            </a:r>
            <a:r>
              <a:rPr lang="ru-RU" dirty="0" err="1"/>
              <a:t>професіоналізму</a:t>
            </a:r>
            <a:r>
              <a:rPr lang="ru-RU" dirty="0"/>
              <a:t>. Промо-</a:t>
            </a:r>
            <a:r>
              <a:rPr lang="ru-RU" dirty="0" err="1"/>
              <a:t>акції</a:t>
            </a:r>
            <a:r>
              <a:rPr lang="ru-RU" dirty="0"/>
              <a:t>, </a:t>
            </a:r>
            <a:r>
              <a:rPr lang="ru-RU" dirty="0" err="1"/>
              <a:t>корпоративні</a:t>
            </a:r>
            <a:r>
              <a:rPr lang="ru-RU" dirty="0"/>
              <a:t> заходи.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Конкурсний</a:t>
            </a:r>
            <a:r>
              <a:rPr lang="ru-RU" dirty="0"/>
              <a:t> - </a:t>
            </a:r>
            <a:r>
              <a:rPr lang="ru-RU" dirty="0" err="1"/>
              <a:t>щорічне</a:t>
            </a:r>
            <a:r>
              <a:rPr lang="ru-RU" dirty="0"/>
              <a:t> </a:t>
            </a:r>
            <a:r>
              <a:rPr lang="ru-RU" dirty="0" err="1"/>
              <a:t>зростання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в </a:t>
            </a:r>
            <a:r>
              <a:rPr lang="ru-RU" dirty="0" err="1"/>
              <a:t>світовому</a:t>
            </a:r>
            <a:r>
              <a:rPr lang="ru-RU" dirty="0"/>
              <a:t> </a:t>
            </a:r>
            <a:r>
              <a:rPr lang="ru-RU" dirty="0" err="1"/>
              <a:t>розумінні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звіт</a:t>
            </a:r>
            <a:r>
              <a:rPr lang="ru-RU" dirty="0"/>
              <a:t> про </a:t>
            </a:r>
            <a:r>
              <a:rPr lang="ru-RU" dirty="0" err="1"/>
              <a:t>виконану</a:t>
            </a:r>
            <a:r>
              <a:rPr lang="ru-RU" dirty="0"/>
              <a:t> роботу за </a:t>
            </a:r>
            <a:r>
              <a:rPr lang="ru-RU" dirty="0" err="1"/>
              <a:t>рік</a:t>
            </a:r>
            <a:r>
              <a:rPr lang="ru-RU" dirty="0"/>
              <a:t> з </a:t>
            </a:r>
            <a:r>
              <a:rPr lang="ru-RU" dirty="0" err="1"/>
              <a:t>поглядами</a:t>
            </a:r>
            <a:r>
              <a:rPr lang="ru-RU" dirty="0"/>
              <a:t> на перспективу. </a:t>
            </a:r>
            <a:r>
              <a:rPr lang="ru-RU" dirty="0" err="1"/>
              <a:t>Втілення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досвіду</a:t>
            </a:r>
            <a:r>
              <a:rPr lang="ru-RU" dirty="0"/>
              <a:t> на </a:t>
            </a:r>
            <a:r>
              <a:rPr lang="ru-RU" dirty="0" err="1"/>
              <a:t>умовах</a:t>
            </a:r>
            <a:r>
              <a:rPr lang="ru-RU" dirty="0"/>
              <a:t> і </a:t>
            </a:r>
            <a:r>
              <a:rPr lang="ru-RU" dirty="0" err="1"/>
              <a:t>можливостях</a:t>
            </a:r>
            <a:r>
              <a:rPr lang="ru-RU" dirty="0"/>
              <a:t> </a:t>
            </a:r>
            <a:r>
              <a:rPr lang="ru-RU" dirty="0" err="1"/>
              <a:t>даного</a:t>
            </a:r>
            <a:r>
              <a:rPr lang="ru-RU" dirty="0"/>
              <a:t> </a:t>
            </a:r>
            <a:r>
              <a:rPr lang="ru-RU" dirty="0" err="1"/>
              <a:t>регіону</a:t>
            </a:r>
            <a:r>
              <a:rPr lang="ru-RU" dirty="0"/>
              <a:t> (</a:t>
            </a:r>
            <a:r>
              <a:rPr lang="ru-RU" dirty="0" err="1"/>
              <a:t>країни</a:t>
            </a:r>
            <a:r>
              <a:rPr lang="ru-RU" dirty="0"/>
              <a:t>). </a:t>
            </a:r>
            <a:r>
              <a:rPr lang="ru-RU" dirty="0" err="1"/>
              <a:t>Уміння</a:t>
            </a:r>
            <a:r>
              <a:rPr lang="ru-RU" dirty="0"/>
              <a:t> </a:t>
            </a:r>
            <a:r>
              <a:rPr lang="ru-RU" dirty="0" err="1"/>
              <a:t>випереджати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лідера</a:t>
            </a:r>
            <a:r>
              <a:rPr lang="ru-RU" dirty="0"/>
              <a:t> </a:t>
            </a:r>
            <a:r>
              <a:rPr lang="ru-RU" dirty="0" err="1"/>
              <a:t>хоча</a:t>
            </a:r>
            <a:r>
              <a:rPr lang="ru-RU" dirty="0"/>
              <a:t> б на </a:t>
            </a:r>
            <a:r>
              <a:rPr lang="ru-RU" dirty="0" err="1"/>
              <a:t>рік</a:t>
            </a:r>
            <a:r>
              <a:rPr lang="ru-RU" dirty="0"/>
              <a:t> вперед.</a:t>
            </a:r>
          </a:p>
        </p:txBody>
      </p:sp>
    </p:spTree>
    <p:extLst>
      <p:ext uri="{BB962C8B-B14F-4D97-AF65-F5344CB8AC3E}">
        <p14:creationId xmlns:p14="http://schemas.microsoft.com/office/powerpoint/2010/main" val="2861765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91781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7869" y="1554482"/>
            <a:ext cx="10820400" cy="49254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     •	Тандем - 2 і більше учасників одночасно.</a:t>
            </a:r>
          </a:p>
          <a:p>
            <a:pPr marL="0" indent="0">
              <a:buNone/>
            </a:pPr>
            <a:r>
              <a:rPr lang="uk-UA" dirty="0"/>
              <a:t>•	Жіночий - щорічно в Аргентині проводиться всесвітній конкурс з </a:t>
            </a:r>
            <a:r>
              <a:rPr lang="uk-UA" dirty="0" err="1"/>
              <a:t>флейрінгу</a:t>
            </a:r>
            <a:r>
              <a:rPr lang="uk-UA" dirty="0"/>
              <a:t> серед дівчат. Це окремий напрямок на вивчення і найбільш перспективний розвиток в </a:t>
            </a:r>
            <a:r>
              <a:rPr lang="uk-UA" dirty="0" err="1"/>
              <a:t>Барна</a:t>
            </a:r>
            <a:r>
              <a:rPr lang="uk-UA" dirty="0"/>
              <a:t> справі. Багато країн вже це розуміють і переходять на жіночий персонал бару.</a:t>
            </a:r>
          </a:p>
          <a:p>
            <a:pPr marL="0" indent="0">
              <a:buNone/>
            </a:pPr>
            <a:r>
              <a:rPr lang="uk-UA" dirty="0"/>
              <a:t>•	Юнацький - кадрова політика і дитячі напої і коктейлі ...</a:t>
            </a:r>
          </a:p>
          <a:p>
            <a:pPr marL="0" indent="0">
              <a:buNone/>
            </a:pPr>
            <a:r>
              <a:rPr lang="uk-UA" dirty="0"/>
              <a:t>•	Класичний - дуже щільні поєднання класики і </a:t>
            </a:r>
            <a:r>
              <a:rPr lang="uk-UA" dirty="0" err="1"/>
              <a:t>флейринга</a:t>
            </a:r>
            <a:r>
              <a:rPr lang="uk-UA" dirty="0"/>
              <a:t>. А так) 1-2 підходи до роботи в області бару.</a:t>
            </a:r>
          </a:p>
          <a:p>
            <a:pPr marL="0" indent="0">
              <a:buNone/>
            </a:pPr>
            <a:r>
              <a:rPr lang="uk-UA" dirty="0"/>
              <a:t>•	Пляжний - найбільш вільний стиль, пов'язаний з курортними пляжними регіонами. Особлива увага приділяється коктейлів курортного значення (прохолодним).</a:t>
            </a:r>
          </a:p>
          <a:p>
            <a:pPr marL="0" indent="0">
              <a:buNone/>
            </a:pPr>
            <a:r>
              <a:rPr lang="uk-UA" dirty="0"/>
              <a:t>•	Академічний - найскладніший і насичений стиль. Чи не мале значення має підготовка по психології, мистецтвознавства, іноземних мов, маркетингу, курси </a:t>
            </a:r>
            <a:r>
              <a:rPr lang="uk-UA" dirty="0" err="1"/>
              <a:t>сомілье</a:t>
            </a:r>
            <a:r>
              <a:rPr lang="uk-UA" dirty="0"/>
              <a:t>, обов'язкова участь у міжнародних конкурсах. Нетрадиційні методи.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328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4213092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людей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володіють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азами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флейринга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вдосконалення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майстерності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Флейрінг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приваблює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відвідувачів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заклад,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підвищуючи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самим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бару,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819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809898"/>
            <a:ext cx="10820400" cy="5408788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відносин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дипломатичним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протоколом та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характеристика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бенкетів-прийомів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Підготовча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робота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влаштування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Складання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 для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бенкету-прийому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сервірування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столу на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бенкеті-прийомі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на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бенкетах-прийомах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38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50068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949" y="947155"/>
            <a:ext cx="1750422" cy="496369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Дякую за увагу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18" y="0"/>
            <a:ext cx="9736182" cy="6858000"/>
          </a:xfrm>
        </p:spPr>
      </p:pic>
    </p:spTree>
    <p:extLst>
      <p:ext uri="{BB962C8B-B14F-4D97-AF65-F5344CB8AC3E}">
        <p14:creationId xmlns:p14="http://schemas.microsoft.com/office/powerpoint/2010/main" val="982363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535578"/>
            <a:ext cx="10820400" cy="5683108"/>
          </a:xfrm>
        </p:spPr>
        <p:txBody>
          <a:bodyPr>
            <a:normAutofit fontScale="92500" lnSpcReduction="20000"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Дипломатичний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протокол -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сукупність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правил,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традицій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умовностей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визнаються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дотримуються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урядом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країн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їхніми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офіційними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представниками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Сьогодні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існують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загальновизнані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протокольні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правила та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звичаї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керуються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усіх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країнах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хоча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кожній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державі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свої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виходять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історичних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традицій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Базовим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документом,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визначає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норми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сьогодення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є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Віденська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конвенція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дипломатичні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відносини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Серед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основних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відносин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іноземним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дипломатичним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корпусом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ділові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зустрічі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візити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мають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певні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специфічні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риси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Ділова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зустріч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один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контактів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Вона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організовується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ініціативи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одного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учасників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шляхом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особистої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домовленості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зустрічі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по телефону, шляхом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листування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зустрічі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одного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другого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учасника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зустрічі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4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" y="287383"/>
            <a:ext cx="11978640" cy="5931303"/>
          </a:xfrm>
        </p:spPr>
        <p:txBody>
          <a:bodyPr>
            <a:normAutofit fontScale="85000" lnSpcReduction="20000"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бенкету-прийому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обирається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залежно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влаштувати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Бенкети-прийоми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мають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наступну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згідно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різними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ознаками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ступенем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офіційності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неофіційні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за часом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влаштування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денні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вечірні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за формою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за столами: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розсаджуванням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без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розсаджування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вважається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офіційним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виключно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офіційними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посадовими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особами.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Чоловіки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присутні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без дружин, 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жінки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(за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умови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займаної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посади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- без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чоловіків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Сніданок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чоловіки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дружинами, є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неофіційним,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незважаючи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осіб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Обіди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запрошуються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дружини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голів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дипломатичних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представництв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розглядатися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як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оскільки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розділяють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своїми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чоловіками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офіційний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статус (в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дійсності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правило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умовний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характер).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осіб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відрізняються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неофіційних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формою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офіційних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запрошеннях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вказується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титул (ранг) особи, яка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запрошується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без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зазначення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імені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тексті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використовується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мовна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форма "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честь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запросити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".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дипломатичному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протоколі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розподіл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денні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вечірні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95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46" y="287384"/>
            <a:ext cx="11205754" cy="5931302"/>
          </a:xfrm>
        </p:spPr>
        <p:txBody>
          <a:bodyPr>
            <a:normAutofit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Прийом-сніданок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("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Lunch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")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влаштовують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нагоди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приїзду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від'їзду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послів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високих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іноземних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гостей, 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метою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підтримання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контактів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іноземними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дипломатичними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представництвами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Починається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 12.00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13.30 і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триває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15.00.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Тривалість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1-1,5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години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 них 30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хвилин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гості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проводять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кавою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Меню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враховує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традиції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Зазвичай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сніданок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подають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одну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холодні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закуски (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рибна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м'ясна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одну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гарячу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закуску, одну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другі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страви, десерт,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чай.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початок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 15.00, то в меню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включений суп. Перед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ланчем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подають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аперитив - соки,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охолоджені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пиво, квас, воду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мінеральну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газовану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 тому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льодом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влітку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До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подають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білі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червоні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сухі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вина, до десерту -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шампанське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Спосіб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подавання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переважно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французький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(в обнос).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Оскільки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сніданок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здебільшого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діловий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гості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приходять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без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подружжя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36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06" y="104502"/>
            <a:ext cx="11795759" cy="6518367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дуже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відповідальний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крок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Марийський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палац,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Будинок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Київський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центр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сучасних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мистецтв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"Брама",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бенкетні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("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Аполло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"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Ь'атоіг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"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Липський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особняк", "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Царське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село"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готельних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комплексів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("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"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Дніпро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барів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(бар "Панорама"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готельного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комплексу "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Дніпро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")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складається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наступних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етапів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сухе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вологе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прибирання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приміщень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елементами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фітодизайну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аквадизайну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картинами, скульптурами та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іншими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творами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мистецтва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варіанта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розстановки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урахуванням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виду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розташування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вікон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дверей, "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зелених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кутків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наявності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зимового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саду"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оранжереї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подіумів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бенкетних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основних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залах,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вітальні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аванзалі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потреби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мікрофонів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столиків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підписання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угод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стільців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підставок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промов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потреби роялю,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арфи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інших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музичних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інструментів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й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місць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артистів-виконавців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для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аматорського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виконання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основному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вітальні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05033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35132"/>
            <a:ext cx="10820400" cy="598355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конфігурації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бенкетних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залежить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залу,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площі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розташування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вікон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дверей,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запрошених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Варіанти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розстановки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зосередженому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прямокутника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квадрата,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чотирьох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прямокутних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виставлені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квадрата 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вільною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серединою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(для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квітами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знаками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національної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символіки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кола; кола 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вільною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серединою, овалу, овалу 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вільною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серединою, 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літер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С, Т, П, Е та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іншої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конфігурації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Розосереджене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здійснюється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здебільшого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закордонній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практиці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розсаджуванням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вітчизняній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як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складовий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чаєм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кавою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вітальні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окремому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проведенні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Обід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-буфет"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другий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варіант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-фуршету,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жур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фікс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бенкету-прийому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порівняно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невеликою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кількістю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учасників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ресторанах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входять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переліку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відвідувати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перші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особи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офіційні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особи.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розстановки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двох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варіантів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геометричної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вільної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288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06" y="261257"/>
            <a:ext cx="11834948" cy="6466113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  <a:spcAft>
                <a:spcPts val="0"/>
              </a:spcAft>
            </a:pP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Геометрична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форма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розставляння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здебільшого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характерна для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"Фуршет",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комбінованих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На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бенкетах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"Фуршет"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скомпоновані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прямокутної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довжина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перевищує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8-10 м,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обумовлено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зручністю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двосторонньому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підході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Найчастіше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фуршетні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розставляють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 периметру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стін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здійснюючи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одностороннє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сервірування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забезпечує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підхід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до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одного боку.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Aft>
                <a:spcPts val="0"/>
              </a:spcAft>
            </a:pP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Геометрична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форма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використана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прийомах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обід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-буфет"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(за типом "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шведського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столу"), "Жур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фікс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подаванні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чаю,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Обід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здійснюється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тому ж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де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він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відбувався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При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використовуватися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квадратні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прямокутні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круглі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2-3-4-6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застосовуватися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уздовж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стіни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рядами, по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діагоналі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шаховому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порядку.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Вільна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форма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розставляння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характерна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тим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меблі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підкреслюють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периметру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стін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проходів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використовуватися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прийомах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"Чай", "Жур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фікс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подаванні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чаю,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Обід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іншому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вітальні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та на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деяких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бенкетах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"Фуршет" в конференц-залах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державних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Будинку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аванзалі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бенкетних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залах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застосовується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геометрична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вітальні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вільна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Відстань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між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столом для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почесних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і столами,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перпендикулярно до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нього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однією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декількома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паралельними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лініями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в межах 1,5-2 м,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між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паралельними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столами - 2 м,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між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стіною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столом не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менше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1,5 м.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38370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7686" y="1083452"/>
            <a:ext cx="10820400" cy="57745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Флейрінг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 бармена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видовищною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красивою,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залучити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здивувати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гостей. 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відвідую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бармени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«красиво»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готують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мікси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Але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барвистого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виступу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бути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смачний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коктейль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платять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і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шоуфлейрінг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жонглювати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порожніми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пляшками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Флейрінг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бути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безпечним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побоюватися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флейринга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них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пляшка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обіллють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сиропом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Непогано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бармени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флейринг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шоу, але і як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прискорює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коктейлю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набір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трюків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дивують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гостей,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прискорюють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міксу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239401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48</TotalTime>
  <Words>1554</Words>
  <Application>Microsoft Office PowerPoint</Application>
  <PresentationFormat>Широкоэкранный</PresentationFormat>
  <Paragraphs>57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Times New Roman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флейрінг</dc:title>
  <dc:creator>Іванка Шоломіцька</dc:creator>
  <cp:lastModifiedBy>Пользователь Windows</cp:lastModifiedBy>
  <cp:revision>7</cp:revision>
  <dcterms:created xsi:type="dcterms:W3CDTF">2017-12-13T11:39:03Z</dcterms:created>
  <dcterms:modified xsi:type="dcterms:W3CDTF">2020-10-16T13:19:42Z</dcterms:modified>
</cp:coreProperties>
</file>