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  <p:sldId id="292" r:id="rId3"/>
    <p:sldId id="293" r:id="rId4"/>
    <p:sldId id="294" r:id="rId5"/>
    <p:sldId id="295" r:id="rId6"/>
    <p:sldId id="296" r:id="rId7"/>
    <p:sldId id="297" r:id="rId8"/>
    <p:sldId id="298" r:id="rId9"/>
    <p:sldId id="299" r:id="rId10"/>
    <p:sldId id="300" r:id="rId11"/>
    <p:sldId id="301" r:id="rId12"/>
    <p:sldId id="302" r:id="rId13"/>
    <p:sldId id="277" r:id="rId14"/>
    <p:sldId id="288" r:id="rId15"/>
    <p:sldId id="278" r:id="rId16"/>
    <p:sldId id="271" r:id="rId17"/>
    <p:sldId id="272" r:id="rId18"/>
    <p:sldId id="273" r:id="rId19"/>
    <p:sldId id="274" r:id="rId20"/>
    <p:sldId id="275" r:id="rId21"/>
    <p:sldId id="276" r:id="rId22"/>
    <p:sldId id="286" r:id="rId23"/>
    <p:sldId id="282" r:id="rId24"/>
    <p:sldId id="283" r:id="rId25"/>
    <p:sldId id="284" r:id="rId26"/>
    <p:sldId id="285" r:id="rId27"/>
    <p:sldId id="287" r:id="rId28"/>
    <p:sldId id="279" r:id="rId29"/>
    <p:sldId id="280" r:id="rId30"/>
    <p:sldId id="281" r:id="rId31"/>
    <p:sldId id="289" r:id="rId32"/>
    <p:sldId id="290" r:id="rId33"/>
    <p:sldId id="303" r:id="rId3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61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3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03405"/>
            <a:ext cx="9448800" cy="1825096"/>
          </a:xfrm>
        </p:spPr>
        <p:txBody>
          <a:bodyPr anchor="b">
            <a:normAutofit/>
          </a:bodyPr>
          <a:lstStyle>
            <a:lvl1pPr algn="l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632201"/>
            <a:ext cx="9448800" cy="685800"/>
          </a:xfrm>
        </p:spPr>
        <p:txBody>
          <a:bodyPr>
            <a:normAutofit/>
          </a:bodyPr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09561" y="4314328"/>
            <a:ext cx="2910840" cy="374642"/>
          </a:xfrm>
        </p:spPr>
        <p:txBody>
          <a:bodyPr/>
          <a:lstStyle/>
          <a:p>
            <a:fld id="{75FF4FCA-BE46-4DC1-B874-DBC5F72839C3}" type="datetimeFigureOut">
              <a:rPr lang="ru-RU" smtClean="0"/>
              <a:t>23.10.2020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371600" y="4323845"/>
            <a:ext cx="6400800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77200" y="1430866"/>
            <a:ext cx="2743200" cy="365125"/>
          </a:xfrm>
        </p:spPr>
        <p:txBody>
          <a:bodyPr/>
          <a:lstStyle/>
          <a:p>
            <a:fld id="{D0AA49F5-D9B2-4936-9862-9C89A2446F0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81404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77" y="4697360"/>
            <a:ext cx="10822034" cy="81935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1727" y="941439"/>
            <a:ext cx="10821840" cy="3478161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5516715"/>
            <a:ext cx="10820400" cy="701969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F4FCA-BE46-4DC1-B874-DBC5F72839C3}" type="datetimeFigureOut">
              <a:rPr lang="ru-RU" smtClean="0"/>
              <a:t>23.10.2020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AA49F5-D9B2-4936-9862-9C89A2446F0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18648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3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2"/>
            <a:ext cx="10820400" cy="2802467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9133"/>
            <a:ext cx="10130516" cy="99906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75FF4FCA-BE46-4DC1-B874-DBC5F72839C3}" type="datetimeFigureOut">
              <a:rPr lang="ru-RU" smtClean="0"/>
              <a:t>23.10.2020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D0AA49F5-D9B2-4936-9862-9C89A2446F0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077855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3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67" y="753533"/>
            <a:ext cx="10151533" cy="2604495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303865" y="3365556"/>
            <a:ext cx="9592736" cy="4444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959862"/>
            <a:ext cx="10151533" cy="679871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75FF4FCA-BE46-4DC1-B874-DBC5F72839C3}" type="datetimeFigureOut">
              <a:rPr lang="ru-RU" smtClean="0"/>
              <a:t>23.10.2020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D0AA49F5-D9B2-4936-9862-9C89A2446F01}" type="slidenum">
              <a:rPr lang="ru-RU" smtClean="0"/>
              <a:t>‹#›</a:t>
            </a:fld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476250" y="93345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984230" y="270129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860391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3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95" y="1124701"/>
            <a:ext cx="10146186" cy="251183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8315"/>
            <a:ext cx="10144654" cy="99988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78883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75FF4FCA-BE46-4DC1-B874-DBC5F72839C3}" type="datetimeFigureOut">
              <a:rPr lang="ru-RU" smtClean="0"/>
              <a:t>23.10.2020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8883"/>
            <a:ext cx="6991492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D0AA49F5-D9B2-4936-9862-9C89A2446F0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931911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2895600" y="761999"/>
            <a:ext cx="8610599" cy="130386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800" y="2202080"/>
            <a:ext cx="3456432" cy="617320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799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68800" y="2201333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366858" y="2904067"/>
            <a:ext cx="3456432" cy="331461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51800" y="2192866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8051801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F4FCA-BE46-4DC1-B874-DBC5F72839C3}" type="datetimeFigureOut">
              <a:rPr lang="ru-RU" smtClean="0"/>
              <a:t>23.10.2020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AA49F5-D9B2-4936-9862-9C89A2446F0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223598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599" cy="12954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8618" y="4191000"/>
            <a:ext cx="3451582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8618" y="2362200"/>
            <a:ext cx="3451582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8618" y="4873764"/>
            <a:ext cx="3451582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74263" y="4191000"/>
            <a:ext cx="3448935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374263" y="2362200"/>
            <a:ext cx="3448936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374264" y="4873763"/>
            <a:ext cx="344893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49731" y="4191000"/>
            <a:ext cx="3456469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049855" y="2362200"/>
            <a:ext cx="3447878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8049731" y="4873761"/>
            <a:ext cx="345244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F4FCA-BE46-4DC1-B874-DBC5F72839C3}" type="datetimeFigureOut">
              <a:rPr lang="ru-RU" smtClean="0"/>
              <a:t>23.10.2020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AA49F5-D9B2-4936-9862-9C89A2446F0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438382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2194559"/>
            <a:ext cx="10820400" cy="40241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F4FCA-BE46-4DC1-B874-DBC5F72839C3}" type="datetimeFigureOut">
              <a:rPr lang="ru-RU" smtClean="0"/>
              <a:t>23.10.2020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AA49F5-D9B2-4936-9862-9C89A2446F0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294921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3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48800" y="745066"/>
            <a:ext cx="2057400" cy="3903133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24466" y="745067"/>
            <a:ext cx="8204201" cy="390313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79941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75FF4FCA-BE46-4DC1-B874-DBC5F72839C3}" type="datetimeFigureOut">
              <a:rPr lang="ru-RU" smtClean="0"/>
              <a:t>23.10.2020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0"/>
            <a:ext cx="6991492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D0AA49F5-D9B2-4936-9862-9C89A2446F0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944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F4FCA-BE46-4DC1-B874-DBC5F72839C3}" type="datetimeFigureOut">
              <a:rPr lang="ru-RU" smtClean="0"/>
              <a:t>23.10.2020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AA49F5-D9B2-4936-9862-9C89A2446F0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57558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3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3"/>
            <a:ext cx="10820399" cy="2801935"/>
          </a:xfrm>
        </p:spPr>
        <p:txBody>
          <a:bodyPr anchor="b">
            <a:normAutofit/>
          </a:bodyPr>
          <a:lstStyle>
            <a:lvl1pPr algn="r"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467" y="3641725"/>
            <a:ext cx="10490200" cy="955675"/>
          </a:xfrm>
        </p:spPr>
        <p:txBody>
          <a:bodyPr>
            <a:normAutofit/>
          </a:bodyPr>
          <a:lstStyle>
            <a:lvl1pPr marL="0" indent="0" algn="r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75FF4FCA-BE46-4DC1-B874-DBC5F72839C3}" type="datetimeFigureOut">
              <a:rPr lang="ru-RU" smtClean="0"/>
              <a:t>23.10.2020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1"/>
            <a:ext cx="6991492" cy="36406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D0AA49F5-D9B2-4936-9862-9C89A2446F0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98255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2194559"/>
            <a:ext cx="5334000" cy="40241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194559"/>
            <a:ext cx="5334000" cy="40241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F4FCA-BE46-4DC1-B874-DBC5F72839C3}" type="datetimeFigureOut">
              <a:rPr lang="ru-RU" smtClean="0"/>
              <a:t>23.10.2020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AA49F5-D9B2-4936-9862-9C89A2446F0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14396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600" cy="12954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9" y="2183802"/>
            <a:ext cx="5079991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3132666"/>
            <a:ext cx="5311775" cy="308601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0" y="2183802"/>
            <a:ext cx="5105400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132666"/>
            <a:ext cx="5334000" cy="308601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F4FCA-BE46-4DC1-B874-DBC5F72839C3}" type="datetimeFigureOut">
              <a:rPr lang="ru-RU" smtClean="0"/>
              <a:t>23.10.2020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AA49F5-D9B2-4936-9862-9C89A2446F0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78814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F4FCA-BE46-4DC1-B874-DBC5F72839C3}" type="datetimeFigureOut">
              <a:rPr lang="ru-RU" smtClean="0"/>
              <a:t>23.10.2020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AA49F5-D9B2-4936-9862-9C89A2446F0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3762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F4FCA-BE46-4DC1-B874-DBC5F72839C3}" type="datetimeFigureOut">
              <a:rPr lang="ru-RU" smtClean="0"/>
              <a:t>23.10.2020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AA49F5-D9B2-4936-9862-9C89A2446F0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99830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411480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95582" y="746759"/>
            <a:ext cx="6510618" cy="5471925"/>
          </a:xfrm>
        </p:spPr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411480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F4FCA-BE46-4DC1-B874-DBC5F72839C3}" type="datetimeFigureOut">
              <a:rPr lang="ru-RU" smtClean="0"/>
              <a:t>23.10.2020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AA49F5-D9B2-4936-9862-9C89A2446F0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89117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687324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861238" y="751241"/>
            <a:ext cx="3644962" cy="5467443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687324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F4FCA-BE46-4DC1-B874-DBC5F72839C3}" type="datetimeFigureOut">
              <a:rPr lang="ru-RU" smtClean="0"/>
              <a:t>23.10.2020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AA49F5-D9B2-4936-9862-9C89A2446F0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6103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3-HD-TOP.pn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4414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95600" y="764373"/>
            <a:ext cx="8610600" cy="12930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194560"/>
            <a:ext cx="10820400" cy="40241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95360" y="6356350"/>
            <a:ext cx="291084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FF4FCA-BE46-4DC1-B874-DBC5F72839C3}" type="datetimeFigureOut">
              <a:rPr lang="ru-RU" smtClean="0"/>
              <a:t>23.10.2020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6355845"/>
            <a:ext cx="7772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63000" y="3810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AA49F5-D9B2-4936-9862-9C89A2446F0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99096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40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https://uk.wikipedia.org/wiki/%D0%90%D0%BD%D0%B3%D0%BB%D1%96%D0%B9%D1%81%D1%8C%D0%BA%D0%B0_%D0%BC%D0%BE%D0%B2%D0%B0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https://uk.wikipedia.org/wiki/%D0%94%D0%B8%D0%BD%D1%8F" TargetMode="External"/><Relationship Id="rId2" Type="http://schemas.openxmlformats.org/officeDocument/2006/relationships/hyperlink" Target="https://uk.wikipedia.org/wiki/%D0%9A%D0%B0%D0%B2%D1%83%D0%BD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uk.wikipedia.org/wiki/%D0%9C%D0%B0%D0%BD%D0%B3%D0%BE" TargetMode="External"/><Relationship Id="rId5" Type="http://schemas.openxmlformats.org/officeDocument/2006/relationships/hyperlink" Target="https://uk.wikipedia.org/wiki/%D0%90%D0%B2%D0%BE%D0%BA%D0%B0%D0%B4%D0%BE" TargetMode="External"/><Relationship Id="rId4" Type="http://schemas.openxmlformats.org/officeDocument/2006/relationships/hyperlink" Target="https://uk.wikipedia.org/wiki/%D0%9F%D0%B0%D0%BF%D0%B0%D1%8F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135814"/>
              </p:ext>
            </p:extLst>
          </p:nvPr>
        </p:nvGraphicFramePr>
        <p:xfrm>
          <a:off x="757645" y="117566"/>
          <a:ext cx="10672353" cy="1881696"/>
        </p:xfrm>
        <a:graphic>
          <a:graphicData uri="http://schemas.openxmlformats.org/drawingml/2006/table">
            <a:tbl>
              <a:tblPr/>
              <a:tblGrid>
                <a:gridCol w="10672353">
                  <a:extLst>
                    <a:ext uri="{9D8B030D-6E8A-4147-A177-3AD203B41FA5}">
                      <a16:colId xmlns:a16="http://schemas.microsoft.com/office/drawing/2014/main" val="3193850528"/>
                    </a:ext>
                  </a:extLst>
                </a:gridCol>
              </a:tblGrid>
              <a:tr h="1313462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60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Тема </a:t>
                      </a:r>
                      <a:r>
                        <a:rPr lang="uk-UA" sz="60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8.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6000" b="1" dirty="0" err="1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Кулінарний</a:t>
                      </a:r>
                      <a:r>
                        <a:rPr lang="ru-RU" sz="6000" b="1" baseline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дизайн</a:t>
                      </a:r>
                      <a:endParaRPr lang="en-US" sz="6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62690433"/>
                  </a:ext>
                </a:extLst>
              </a:tr>
            </a:tbl>
          </a:graphicData>
        </a:graphic>
      </p:graphicFrame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3303" y="2136423"/>
            <a:ext cx="8503920" cy="47215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444612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61257" y="470263"/>
            <a:ext cx="11244943" cy="5748423"/>
          </a:xfrm>
          <a:solidFill>
            <a:schemeClr val="accent3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r>
              <a:rPr lang="ru-RU" sz="2800" dirty="0" err="1"/>
              <a:t>Пошук</a:t>
            </a:r>
            <a:r>
              <a:rPr lang="ru-RU" sz="2800" dirty="0"/>
              <a:t> </a:t>
            </a:r>
            <a:r>
              <a:rPr lang="ru-RU" sz="2800" dirty="0" err="1"/>
              <a:t>вирішення</a:t>
            </a:r>
            <a:r>
              <a:rPr lang="ru-RU" sz="2800" dirty="0"/>
              <a:t> </a:t>
            </a:r>
            <a:r>
              <a:rPr lang="ru-RU" sz="2800" dirty="0" err="1"/>
              <a:t>соціальних</a:t>
            </a:r>
            <a:r>
              <a:rPr lang="ru-RU" sz="2800" dirty="0"/>
              <a:t> проблем в </a:t>
            </a:r>
            <a:r>
              <a:rPr lang="ru-RU" sz="2800" dirty="0" err="1"/>
              <a:t>області</a:t>
            </a:r>
            <a:r>
              <a:rPr lang="ru-RU" sz="2800" dirty="0"/>
              <a:t> </a:t>
            </a:r>
            <a:r>
              <a:rPr lang="ru-RU" sz="2800" dirty="0" err="1"/>
              <a:t>харчування</a:t>
            </a:r>
            <a:r>
              <a:rPr lang="ru-RU" sz="2800" dirty="0"/>
              <a:t> методами дизайн-</a:t>
            </a:r>
            <a:r>
              <a:rPr lang="ru-RU" sz="2800" dirty="0" err="1"/>
              <a:t>проектування</a:t>
            </a:r>
            <a:r>
              <a:rPr lang="ru-RU" sz="2800" dirty="0"/>
              <a:t> - один </a:t>
            </a:r>
            <a:r>
              <a:rPr lang="ru-RU" sz="2800" dirty="0" err="1"/>
              <a:t>із</a:t>
            </a:r>
            <a:r>
              <a:rPr lang="ru-RU" sz="2800" dirty="0"/>
              <a:t> </a:t>
            </a:r>
            <a:r>
              <a:rPr lang="ru-RU" sz="2800" dirty="0" err="1"/>
              <a:t>напрямів</a:t>
            </a:r>
            <a:r>
              <a:rPr lang="ru-RU" sz="2800" dirty="0"/>
              <a:t> </a:t>
            </a:r>
            <a:r>
              <a:rPr lang="ru-RU" sz="2800" dirty="0" err="1"/>
              <a:t>досліджень</a:t>
            </a:r>
            <a:r>
              <a:rPr lang="ru-RU" sz="2800" dirty="0"/>
              <a:t> в </a:t>
            </a:r>
            <a:r>
              <a:rPr lang="ru-RU" sz="2800" dirty="0" err="1"/>
              <a:t>області</a:t>
            </a:r>
            <a:r>
              <a:rPr lang="ru-RU" sz="2800" dirty="0"/>
              <a:t> </a:t>
            </a:r>
            <a:r>
              <a:rPr lang="ru-RU" sz="2800" dirty="0" err="1"/>
              <a:t>фуд</a:t>
            </a:r>
            <a:r>
              <a:rPr lang="ru-RU" sz="2800" dirty="0"/>
              <a:t>-дизайну. </a:t>
            </a:r>
            <a:endParaRPr lang="ru-RU" sz="2800" dirty="0" smtClean="0"/>
          </a:p>
          <a:p>
            <a:r>
              <a:rPr lang="ru-RU" sz="2800" dirty="0" smtClean="0"/>
              <a:t>В </a:t>
            </a:r>
            <a:r>
              <a:rPr lang="ru-RU" sz="2800" dirty="0"/>
              <a:t>тому </a:t>
            </a:r>
            <a:r>
              <a:rPr lang="ru-RU" sz="2800" dirty="0" err="1"/>
              <a:t>числі</a:t>
            </a:r>
            <a:r>
              <a:rPr lang="ru-RU" sz="2800" dirty="0"/>
              <a:t>, </a:t>
            </a:r>
            <a:r>
              <a:rPr lang="ru-RU" sz="2800" dirty="0" err="1"/>
              <a:t>фуд-дизайнери</a:t>
            </a:r>
            <a:r>
              <a:rPr lang="ru-RU" sz="2800" dirty="0"/>
              <a:t> </a:t>
            </a:r>
            <a:r>
              <a:rPr lang="ru-RU" sz="2800" dirty="0" err="1"/>
              <a:t>займаються</a:t>
            </a:r>
            <a:r>
              <a:rPr lang="ru-RU" sz="2800" dirty="0"/>
              <a:t> </a:t>
            </a:r>
            <a:r>
              <a:rPr lang="ru-RU" sz="2800" dirty="0" err="1"/>
              <a:t>проектуванням</a:t>
            </a:r>
            <a:r>
              <a:rPr lang="ru-RU" sz="2800" dirty="0"/>
              <a:t> </a:t>
            </a:r>
            <a:r>
              <a:rPr lang="ru-RU" sz="2800" dirty="0" err="1"/>
              <a:t>екологічно</a:t>
            </a:r>
            <a:r>
              <a:rPr lang="ru-RU" sz="2800" dirty="0"/>
              <a:t> </a:t>
            </a:r>
            <a:r>
              <a:rPr lang="ru-RU" sz="2800" dirty="0" err="1"/>
              <a:t>стійких</a:t>
            </a:r>
            <a:r>
              <a:rPr lang="ru-RU" sz="2800" dirty="0"/>
              <a:t> систем і </a:t>
            </a:r>
            <a:r>
              <a:rPr lang="ru-RU" sz="2800" dirty="0" err="1"/>
              <a:t>прагнуть</a:t>
            </a:r>
            <a:r>
              <a:rPr lang="ru-RU" sz="2800" dirty="0"/>
              <a:t> </a:t>
            </a:r>
            <a:r>
              <a:rPr lang="ru-RU" sz="2800" dirty="0" err="1"/>
              <a:t>скоротити</a:t>
            </a:r>
            <a:r>
              <a:rPr lang="ru-RU" sz="2800" dirty="0"/>
              <a:t> шкоду, </a:t>
            </a:r>
            <a:r>
              <a:rPr lang="ru-RU" sz="2800" dirty="0" err="1"/>
              <a:t>що</a:t>
            </a:r>
            <a:r>
              <a:rPr lang="ru-RU" sz="2800" dirty="0"/>
              <a:t> наноситься </a:t>
            </a:r>
            <a:r>
              <a:rPr lang="ru-RU" sz="2800" dirty="0" err="1"/>
              <a:t>екосистемі</a:t>
            </a:r>
            <a:r>
              <a:rPr lang="ru-RU" sz="2800" dirty="0"/>
              <a:t>. </a:t>
            </a:r>
            <a:endParaRPr lang="ru-RU" sz="2800" dirty="0" smtClean="0"/>
          </a:p>
          <a:p>
            <a:r>
              <a:rPr lang="ru-RU" sz="2800" dirty="0" smtClean="0"/>
              <a:t>Прикладом </a:t>
            </a:r>
            <a:r>
              <a:rPr lang="ru-RU" sz="2800" dirty="0" err="1"/>
              <a:t>відповідальності</a:t>
            </a:r>
            <a:r>
              <a:rPr lang="ru-RU" sz="2800" dirty="0"/>
              <a:t> </a:t>
            </a:r>
            <a:r>
              <a:rPr lang="ru-RU" sz="2800" dirty="0" err="1"/>
              <a:t>підходу</a:t>
            </a:r>
            <a:r>
              <a:rPr lang="ru-RU" sz="2800" dirty="0"/>
              <a:t> </a:t>
            </a:r>
            <a:r>
              <a:rPr lang="ru-RU" sz="2800" dirty="0" err="1"/>
              <a:t>може</a:t>
            </a:r>
            <a:r>
              <a:rPr lang="ru-RU" sz="2800" dirty="0"/>
              <a:t> </a:t>
            </a:r>
            <a:r>
              <a:rPr lang="ru-RU" sz="2800" dirty="0" err="1"/>
              <a:t>служити</a:t>
            </a:r>
            <a:r>
              <a:rPr lang="ru-RU" sz="2800" dirty="0"/>
              <a:t> проект </a:t>
            </a:r>
            <a:r>
              <a:rPr lang="ru-RU" sz="2800" dirty="0" err="1"/>
              <a:t>сміттєвої</a:t>
            </a:r>
            <a:r>
              <a:rPr lang="ru-RU" sz="2800" dirty="0"/>
              <a:t> </a:t>
            </a:r>
            <a:r>
              <a:rPr lang="ru-RU" sz="2800" dirty="0" err="1"/>
              <a:t>урни</a:t>
            </a:r>
            <a:r>
              <a:rPr lang="ru-RU" sz="2800" dirty="0"/>
              <a:t> для </a:t>
            </a:r>
            <a:r>
              <a:rPr lang="ru-RU" sz="2800" dirty="0" err="1"/>
              <a:t>кухні</a:t>
            </a:r>
            <a:r>
              <a:rPr lang="ru-RU" sz="2800" dirty="0"/>
              <a:t>, </a:t>
            </a:r>
            <a:r>
              <a:rPr lang="ru-RU" sz="2800" dirty="0" err="1"/>
              <a:t>розробленої</a:t>
            </a:r>
            <a:r>
              <a:rPr lang="ru-RU" sz="2800" dirty="0"/>
              <a:t> </a:t>
            </a:r>
            <a:r>
              <a:rPr lang="ru-RU" sz="2800" dirty="0" err="1"/>
              <a:t>компанією</a:t>
            </a:r>
            <a:r>
              <a:rPr lang="ru-RU" sz="2800" dirty="0"/>
              <a:t> </a:t>
            </a:r>
            <a:r>
              <a:rPr lang="en-US" sz="2800" dirty="0"/>
              <a:t>Whirlpool </a:t>
            </a:r>
            <a:r>
              <a:rPr lang="ru-RU" sz="2800" dirty="0"/>
              <a:t>і </a:t>
            </a:r>
            <a:r>
              <a:rPr lang="ru-RU" sz="2800" dirty="0" err="1"/>
              <a:t>представленої</a:t>
            </a:r>
            <a:r>
              <a:rPr lang="ru-RU" sz="2800" dirty="0"/>
              <a:t> в 2017 </a:t>
            </a:r>
            <a:r>
              <a:rPr lang="ru-RU" sz="2800" dirty="0" err="1"/>
              <a:t>році</a:t>
            </a:r>
            <a:r>
              <a:rPr lang="ru-RU" sz="2800" dirty="0"/>
              <a:t>. </a:t>
            </a:r>
            <a:r>
              <a:rPr lang="ru-RU" sz="2800" dirty="0" err="1"/>
              <a:t>Розробка</a:t>
            </a:r>
            <a:r>
              <a:rPr lang="ru-RU" sz="2800" dirty="0"/>
              <a:t> для </a:t>
            </a:r>
            <a:r>
              <a:rPr lang="ru-RU" sz="2800" dirty="0" err="1"/>
              <a:t>домашнього</a:t>
            </a:r>
            <a:r>
              <a:rPr lang="ru-RU" sz="2800" dirty="0"/>
              <a:t> </a:t>
            </a:r>
            <a:r>
              <a:rPr lang="ru-RU" sz="2800" dirty="0" err="1"/>
              <a:t>користування</a:t>
            </a:r>
            <a:r>
              <a:rPr lang="ru-RU" sz="2800" dirty="0"/>
              <a:t> </a:t>
            </a:r>
            <a:r>
              <a:rPr lang="ru-RU" sz="2800" dirty="0" err="1"/>
              <a:t>переробляє</a:t>
            </a:r>
            <a:r>
              <a:rPr lang="ru-RU" sz="2800" dirty="0"/>
              <a:t> </a:t>
            </a:r>
            <a:r>
              <a:rPr lang="ru-RU" sz="2800" dirty="0" err="1"/>
              <a:t>органічні</a:t>
            </a:r>
            <a:r>
              <a:rPr lang="ru-RU" sz="2800" dirty="0"/>
              <a:t> </a:t>
            </a:r>
            <a:r>
              <a:rPr lang="ru-RU" sz="2800" dirty="0" err="1"/>
              <a:t>відходи</a:t>
            </a:r>
            <a:r>
              <a:rPr lang="ru-RU" sz="2800" dirty="0"/>
              <a:t> в компост </a:t>
            </a:r>
            <a:r>
              <a:rPr lang="ru-RU" sz="2800" dirty="0" err="1"/>
              <a:t>менш</a:t>
            </a:r>
            <a:r>
              <a:rPr lang="ru-RU" sz="2800" dirty="0"/>
              <a:t> </a:t>
            </a:r>
            <a:r>
              <a:rPr lang="ru-RU" sz="2800" dirty="0" err="1"/>
              <a:t>ніж</a:t>
            </a:r>
            <a:r>
              <a:rPr lang="ru-RU" sz="2800" dirty="0"/>
              <a:t> за 24 </a:t>
            </a:r>
            <a:r>
              <a:rPr lang="ru-RU" sz="2800" dirty="0" err="1"/>
              <a:t>години</a:t>
            </a:r>
            <a:r>
              <a:rPr lang="ru-RU" sz="2800" dirty="0"/>
              <a:t>.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17389607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3691" y="457200"/>
            <a:ext cx="11808823" cy="5761486"/>
          </a:xfrm>
          <a:solidFill>
            <a:schemeClr val="accent3">
              <a:lumMod val="60000"/>
              <a:lumOff val="40000"/>
            </a:schemeClr>
          </a:solidFill>
        </p:spPr>
        <p:txBody>
          <a:bodyPr>
            <a:noAutofit/>
          </a:bodyPr>
          <a:lstStyle/>
          <a:p>
            <a:r>
              <a:rPr lang="ru-RU" sz="2400" dirty="0" err="1" smtClean="0"/>
              <a:t>Іншим</a:t>
            </a:r>
            <a:r>
              <a:rPr lang="ru-RU" sz="2400" dirty="0" smtClean="0"/>
              <a:t> </a:t>
            </a:r>
            <a:r>
              <a:rPr lang="ru-RU" sz="2400" dirty="0" err="1"/>
              <a:t>важливим</a:t>
            </a:r>
            <a:r>
              <a:rPr lang="ru-RU" sz="2400" dirty="0"/>
              <a:t> трендом в </a:t>
            </a:r>
            <a:r>
              <a:rPr lang="ru-RU" sz="2400" dirty="0" err="1"/>
              <a:t>області</a:t>
            </a:r>
            <a:r>
              <a:rPr lang="ru-RU" sz="2400" dirty="0"/>
              <a:t> </a:t>
            </a:r>
            <a:r>
              <a:rPr lang="ru-RU" sz="2400" dirty="0" err="1"/>
              <a:t>проектування</a:t>
            </a:r>
            <a:r>
              <a:rPr lang="ru-RU" sz="2400" dirty="0"/>
              <a:t> нового </a:t>
            </a:r>
            <a:r>
              <a:rPr lang="ru-RU" sz="2400" dirty="0" err="1"/>
              <a:t>досвіду</a:t>
            </a:r>
            <a:r>
              <a:rPr lang="ru-RU" sz="2400" dirty="0"/>
              <a:t> є </a:t>
            </a:r>
            <a:r>
              <a:rPr lang="ru-RU" sz="2400" dirty="0" err="1"/>
              <a:t>прагнення</a:t>
            </a:r>
            <a:r>
              <a:rPr lang="ru-RU" sz="2400" dirty="0"/>
              <a:t> </a:t>
            </a:r>
            <a:r>
              <a:rPr lang="ru-RU" sz="2400" dirty="0" err="1"/>
              <a:t>скоротити</a:t>
            </a:r>
            <a:r>
              <a:rPr lang="ru-RU" sz="2400" dirty="0"/>
              <a:t> </a:t>
            </a:r>
            <a:r>
              <a:rPr lang="ru-RU" sz="2400" dirty="0" err="1" smtClean="0"/>
              <a:t>всепоглинаючий</a:t>
            </a:r>
            <a:r>
              <a:rPr lang="ru-RU" sz="2400" dirty="0" smtClean="0"/>
              <a:t> </a:t>
            </a:r>
            <a:r>
              <a:rPr lang="ru-RU" sz="2400" dirty="0" err="1"/>
              <a:t>вплив</a:t>
            </a:r>
            <a:r>
              <a:rPr lang="ru-RU" sz="2400" dirty="0"/>
              <a:t> </a:t>
            </a:r>
            <a:r>
              <a:rPr lang="ru-RU" sz="2400" dirty="0" err="1"/>
              <a:t>гаджетів</a:t>
            </a:r>
            <a:r>
              <a:rPr lang="ru-RU" sz="2400" dirty="0"/>
              <a:t> на </a:t>
            </a:r>
            <a:r>
              <a:rPr lang="ru-RU" sz="2400" dirty="0" err="1"/>
              <a:t>повсякденне</a:t>
            </a:r>
            <a:r>
              <a:rPr lang="ru-RU" sz="2400" dirty="0"/>
              <a:t> </a:t>
            </a:r>
            <a:r>
              <a:rPr lang="ru-RU" sz="2400" dirty="0" err="1"/>
              <a:t>життя</a:t>
            </a:r>
            <a:r>
              <a:rPr lang="ru-RU" sz="2400" dirty="0"/>
              <a:t> </a:t>
            </a:r>
            <a:r>
              <a:rPr lang="ru-RU" sz="2400" dirty="0" err="1"/>
              <a:t>сучасної</a:t>
            </a:r>
            <a:r>
              <a:rPr lang="ru-RU" sz="2400" dirty="0"/>
              <a:t> </a:t>
            </a:r>
            <a:r>
              <a:rPr lang="ru-RU" sz="2400" dirty="0" err="1"/>
              <a:t>людини</a:t>
            </a:r>
            <a:r>
              <a:rPr lang="ru-RU" sz="2400" dirty="0"/>
              <a:t> в </a:t>
            </a:r>
            <a:r>
              <a:rPr lang="ru-RU" sz="2400" dirty="0" err="1"/>
              <a:t>громадських</a:t>
            </a:r>
            <a:r>
              <a:rPr lang="ru-RU" sz="2400" dirty="0"/>
              <a:t> </a:t>
            </a:r>
            <a:r>
              <a:rPr lang="ru-RU" sz="2400" dirty="0" err="1"/>
              <a:t>місцях</a:t>
            </a:r>
            <a:r>
              <a:rPr lang="ru-RU" sz="2400" dirty="0"/>
              <a:t>. </a:t>
            </a:r>
            <a:endParaRPr lang="ru-RU" sz="2400" dirty="0" smtClean="0"/>
          </a:p>
          <a:p>
            <a:r>
              <a:rPr lang="ru-RU" sz="2400" dirty="0" smtClean="0"/>
              <a:t>«</a:t>
            </a:r>
            <a:r>
              <a:rPr lang="ru-RU" sz="2400" dirty="0" err="1"/>
              <a:t>Гаджетоманія</a:t>
            </a:r>
            <a:r>
              <a:rPr lang="ru-RU" sz="2400" dirty="0"/>
              <a:t>» привела до того, </a:t>
            </a:r>
            <a:r>
              <a:rPr lang="ru-RU" sz="2400" dirty="0" err="1"/>
              <a:t>що</a:t>
            </a:r>
            <a:r>
              <a:rPr lang="ru-RU" sz="2400" dirty="0"/>
              <a:t> </a:t>
            </a:r>
            <a:r>
              <a:rPr lang="ru-RU" sz="2400" dirty="0" err="1"/>
              <a:t>відвідувач</a:t>
            </a:r>
            <a:r>
              <a:rPr lang="ru-RU" sz="2400" dirty="0"/>
              <a:t> ресторану </a:t>
            </a:r>
            <a:r>
              <a:rPr lang="ru-RU" sz="2400" dirty="0" err="1"/>
              <a:t>повністю</a:t>
            </a:r>
            <a:r>
              <a:rPr lang="ru-RU" sz="2400" dirty="0"/>
              <a:t> </a:t>
            </a:r>
            <a:r>
              <a:rPr lang="ru-RU" sz="2400" dirty="0" err="1"/>
              <a:t>занурений</a:t>
            </a:r>
            <a:r>
              <a:rPr lang="ru-RU" sz="2400" dirty="0"/>
              <a:t> в </a:t>
            </a:r>
            <a:r>
              <a:rPr lang="ru-RU" sz="2400" dirty="0" err="1"/>
              <a:t>інформаційне</a:t>
            </a:r>
            <a:r>
              <a:rPr lang="ru-RU" sz="2400" dirty="0"/>
              <a:t> </a:t>
            </a:r>
            <a:r>
              <a:rPr lang="ru-RU" sz="2400" dirty="0" err="1"/>
              <a:t>середовище</a:t>
            </a:r>
            <a:r>
              <a:rPr lang="ru-RU" sz="2400" dirty="0"/>
              <a:t> і </a:t>
            </a:r>
            <a:r>
              <a:rPr lang="ru-RU" sz="2400" dirty="0" err="1"/>
              <a:t>рідко</a:t>
            </a:r>
            <a:r>
              <a:rPr lang="ru-RU" sz="2400" dirty="0"/>
              <a:t> </a:t>
            </a:r>
            <a:r>
              <a:rPr lang="ru-RU" sz="2400" dirty="0" err="1"/>
              <a:t>може</a:t>
            </a:r>
            <a:r>
              <a:rPr lang="ru-RU" sz="2400" dirty="0"/>
              <a:t> в </a:t>
            </a:r>
            <a:r>
              <a:rPr lang="ru-RU" sz="2400" dirty="0" err="1"/>
              <a:t>повній</a:t>
            </a:r>
            <a:r>
              <a:rPr lang="ru-RU" sz="2400" dirty="0"/>
              <a:t> </a:t>
            </a:r>
            <a:r>
              <a:rPr lang="ru-RU" sz="2400" dirty="0" err="1"/>
              <a:t>мірі</a:t>
            </a:r>
            <a:r>
              <a:rPr lang="ru-RU" sz="2400" dirty="0"/>
              <a:t> </a:t>
            </a:r>
            <a:r>
              <a:rPr lang="ru-RU" sz="2400" dirty="0" err="1"/>
              <a:t>оцінити</a:t>
            </a:r>
            <a:r>
              <a:rPr lang="ru-RU" sz="2400" dirty="0"/>
              <a:t> смак </a:t>
            </a:r>
            <a:r>
              <a:rPr lang="ru-RU" sz="2400" dirty="0" err="1"/>
              <a:t>поданого</a:t>
            </a:r>
            <a:r>
              <a:rPr lang="ru-RU" sz="2400" dirty="0"/>
              <a:t> страви. Тому </a:t>
            </a:r>
            <a:r>
              <a:rPr lang="ru-RU" sz="2400" dirty="0" err="1"/>
              <a:t>багато</a:t>
            </a:r>
            <a:r>
              <a:rPr lang="ru-RU" sz="2400" dirty="0"/>
              <a:t> </a:t>
            </a:r>
            <a:r>
              <a:rPr lang="ru-RU" sz="2400" dirty="0" err="1"/>
              <a:t>сучасних</a:t>
            </a:r>
            <a:r>
              <a:rPr lang="ru-RU" sz="2400" dirty="0"/>
              <a:t> </a:t>
            </a:r>
            <a:r>
              <a:rPr lang="ru-RU" sz="2400" dirty="0" err="1"/>
              <a:t>ресторани</a:t>
            </a:r>
            <a:r>
              <a:rPr lang="ru-RU" sz="2400" dirty="0"/>
              <a:t> </a:t>
            </a:r>
            <a:r>
              <a:rPr lang="ru-RU" sz="2400" dirty="0" err="1"/>
              <a:t>прагнуть</a:t>
            </a:r>
            <a:r>
              <a:rPr lang="ru-RU" sz="2400" dirty="0"/>
              <a:t> </a:t>
            </a:r>
            <a:r>
              <a:rPr lang="ru-RU" sz="2400" dirty="0" err="1"/>
              <a:t>зменшити</a:t>
            </a:r>
            <a:r>
              <a:rPr lang="ru-RU" sz="2400" dirty="0"/>
              <a:t> </a:t>
            </a:r>
            <a:r>
              <a:rPr lang="ru-RU" sz="2400" dirty="0" err="1"/>
              <a:t>тиск</a:t>
            </a:r>
            <a:r>
              <a:rPr lang="ru-RU" sz="2400" dirty="0"/>
              <a:t> </a:t>
            </a:r>
            <a:r>
              <a:rPr lang="ru-RU" sz="2400" dirty="0" err="1"/>
              <a:t>інформаційного</a:t>
            </a:r>
            <a:r>
              <a:rPr lang="ru-RU" sz="2400" dirty="0"/>
              <a:t> поля на </a:t>
            </a:r>
            <a:r>
              <a:rPr lang="ru-RU" sz="2400" dirty="0" err="1"/>
              <a:t>своїх</a:t>
            </a:r>
            <a:r>
              <a:rPr lang="ru-RU" sz="2400" dirty="0"/>
              <a:t> </a:t>
            </a:r>
            <a:r>
              <a:rPr lang="ru-RU" sz="2400" dirty="0" err="1"/>
              <a:t>відвідувачів</a:t>
            </a:r>
            <a:r>
              <a:rPr lang="ru-RU" sz="2400" dirty="0" smtClean="0"/>
              <a:t>.</a:t>
            </a:r>
          </a:p>
          <a:p>
            <a:r>
              <a:rPr lang="ru-RU" sz="2400" dirty="0"/>
              <a:t>Так, ресторан в </a:t>
            </a:r>
            <a:r>
              <a:rPr lang="ru-RU" sz="2400" dirty="0" err="1"/>
              <a:t>Лондоні</a:t>
            </a:r>
            <a:r>
              <a:rPr lang="ru-RU" sz="2400" dirty="0"/>
              <a:t> </a:t>
            </a:r>
            <a:r>
              <a:rPr lang="en-US" sz="2400" dirty="0"/>
              <a:t>Chambers of </a:t>
            </a:r>
            <a:r>
              <a:rPr lang="en-US" sz="2400" dirty="0" err="1"/>
              <a:t>Flavour</a:t>
            </a:r>
            <a:r>
              <a:rPr lang="en-US" sz="2400" dirty="0"/>
              <a:t> (</a:t>
            </a:r>
            <a:r>
              <a:rPr lang="ru-RU" sz="2400" dirty="0" err="1"/>
              <a:t>Кімнати</a:t>
            </a:r>
            <a:r>
              <a:rPr lang="ru-RU" sz="2400" dirty="0"/>
              <a:t> Смаку) </a:t>
            </a:r>
            <a:r>
              <a:rPr lang="ru-RU" sz="2400" dirty="0" err="1"/>
              <a:t>підкреслює</a:t>
            </a:r>
            <a:r>
              <a:rPr lang="ru-RU" sz="2400" dirty="0"/>
              <a:t> </a:t>
            </a:r>
            <a:r>
              <a:rPr lang="ru-RU" sz="2400" dirty="0" err="1"/>
              <a:t>таїнство</a:t>
            </a:r>
            <a:r>
              <a:rPr lang="ru-RU" sz="2400" dirty="0"/>
              <a:t> </a:t>
            </a:r>
            <a:r>
              <a:rPr lang="ru-RU" sz="2400" dirty="0" err="1"/>
              <a:t>прийняття</a:t>
            </a:r>
            <a:r>
              <a:rPr lang="ru-RU" sz="2400" dirty="0"/>
              <a:t> </a:t>
            </a:r>
            <a:r>
              <a:rPr lang="ru-RU" sz="2400" dirty="0" err="1"/>
              <a:t>їжі</a:t>
            </a:r>
            <a:r>
              <a:rPr lang="ru-RU" sz="2400" dirty="0"/>
              <a:t> і на час 40-хвилинної </a:t>
            </a:r>
            <a:r>
              <a:rPr lang="ru-RU" sz="2400" dirty="0" err="1"/>
              <a:t>трапези</a:t>
            </a:r>
            <a:r>
              <a:rPr lang="ru-RU" sz="2400" dirty="0"/>
              <a:t> </a:t>
            </a:r>
            <a:r>
              <a:rPr lang="ru-RU" sz="2400" dirty="0" err="1"/>
              <a:t>вилучає</a:t>
            </a:r>
            <a:r>
              <a:rPr lang="ru-RU" sz="2400" dirty="0"/>
              <a:t> будь-</a:t>
            </a:r>
            <a:r>
              <a:rPr lang="ru-RU" sz="2400" dirty="0" err="1"/>
              <a:t>які</a:t>
            </a:r>
            <a:r>
              <a:rPr lang="ru-RU" sz="2400" dirty="0"/>
              <a:t> </a:t>
            </a:r>
            <a:r>
              <a:rPr lang="ru-RU" sz="2400" dirty="0" err="1"/>
              <a:t>засоби</a:t>
            </a:r>
            <a:r>
              <a:rPr lang="ru-RU" sz="2400" dirty="0"/>
              <a:t> </a:t>
            </a:r>
            <a:r>
              <a:rPr lang="ru-RU" sz="2400" dirty="0" err="1"/>
              <a:t>зв'язку</a:t>
            </a:r>
            <a:r>
              <a:rPr lang="ru-RU" sz="2400" dirty="0"/>
              <a:t> у </a:t>
            </a:r>
            <a:r>
              <a:rPr lang="ru-RU" sz="2400" dirty="0" err="1"/>
              <a:t>відвідувачів</a:t>
            </a:r>
            <a:r>
              <a:rPr lang="ru-RU" sz="2400" dirty="0"/>
              <a:t>. </a:t>
            </a:r>
            <a:endParaRPr lang="ru-RU" sz="2400" dirty="0" smtClean="0"/>
          </a:p>
          <a:p>
            <a:r>
              <a:rPr lang="ru-RU" sz="2400" dirty="0" err="1" smtClean="0"/>
              <a:t>Дванадцять</a:t>
            </a:r>
            <a:r>
              <a:rPr lang="ru-RU" sz="2400" dirty="0" smtClean="0"/>
              <a:t> </a:t>
            </a:r>
            <a:r>
              <a:rPr lang="ru-RU" sz="2400" dirty="0" err="1"/>
              <a:t>сусідів</a:t>
            </a:r>
            <a:r>
              <a:rPr lang="ru-RU" sz="2400" dirty="0"/>
              <a:t> по столу не </a:t>
            </a:r>
            <a:r>
              <a:rPr lang="ru-RU" sz="2400" dirty="0" err="1"/>
              <a:t>фотографують</a:t>
            </a:r>
            <a:r>
              <a:rPr lang="ru-RU" sz="2400" dirty="0"/>
              <a:t> один одного, не </a:t>
            </a:r>
            <a:r>
              <a:rPr lang="ru-RU" sz="2400" dirty="0" err="1"/>
              <a:t>можуть</a:t>
            </a:r>
            <a:r>
              <a:rPr lang="ru-RU" sz="2400" dirty="0"/>
              <a:t> </a:t>
            </a:r>
            <a:r>
              <a:rPr lang="ru-RU" sz="2400" dirty="0" err="1"/>
              <a:t>сидіти</a:t>
            </a:r>
            <a:r>
              <a:rPr lang="ru-RU" sz="2400" dirty="0"/>
              <a:t> </a:t>
            </a:r>
            <a:r>
              <a:rPr lang="ru-RU" sz="2400" dirty="0" smtClean="0"/>
              <a:t>в </a:t>
            </a:r>
            <a:r>
              <a:rPr lang="ru-RU" sz="2400" dirty="0" err="1"/>
              <a:t>мережі</a:t>
            </a:r>
            <a:r>
              <a:rPr lang="ru-RU" sz="2400" dirty="0"/>
              <a:t> </a:t>
            </a:r>
            <a:r>
              <a:rPr lang="ru-RU" sz="2400" dirty="0" err="1"/>
              <a:t>під</a:t>
            </a:r>
            <a:r>
              <a:rPr lang="ru-RU" sz="2400" dirty="0"/>
              <a:t> час </a:t>
            </a:r>
            <a:r>
              <a:rPr lang="ru-RU" sz="2400" dirty="0" err="1"/>
              <a:t>обіду</a:t>
            </a:r>
            <a:r>
              <a:rPr lang="ru-RU" sz="2400" dirty="0"/>
              <a:t>, </a:t>
            </a:r>
            <a:r>
              <a:rPr lang="ru-RU" sz="2400" dirty="0" err="1"/>
              <a:t>навіть</a:t>
            </a:r>
            <a:r>
              <a:rPr lang="ru-RU" sz="2400" dirty="0"/>
              <a:t> не </a:t>
            </a:r>
            <a:r>
              <a:rPr lang="ru-RU" sz="2400" dirty="0" err="1"/>
              <a:t>знають</a:t>
            </a:r>
            <a:r>
              <a:rPr lang="ru-RU" sz="2400" dirty="0"/>
              <a:t>, </a:t>
            </a:r>
            <a:r>
              <a:rPr lang="ru-RU" sz="2400" dirty="0" err="1"/>
              <a:t>які</a:t>
            </a:r>
            <a:r>
              <a:rPr lang="ru-RU" sz="2400" dirty="0"/>
              <a:t> страви </a:t>
            </a:r>
            <a:r>
              <a:rPr lang="ru-RU" sz="2400" dirty="0" err="1"/>
              <a:t>будуть</a:t>
            </a:r>
            <a:r>
              <a:rPr lang="ru-RU" sz="2400" dirty="0"/>
              <a:t> </a:t>
            </a:r>
            <a:r>
              <a:rPr lang="ru-RU" sz="2400" dirty="0" err="1"/>
              <a:t>подані</a:t>
            </a:r>
            <a:r>
              <a:rPr lang="ru-RU" sz="2400" dirty="0"/>
              <a:t>. В </a:t>
            </a:r>
            <a:r>
              <a:rPr lang="ru-RU" sz="2400" dirty="0" err="1"/>
              <a:t>результаті</a:t>
            </a:r>
            <a:r>
              <a:rPr lang="ru-RU" sz="2400" dirty="0"/>
              <a:t> </a:t>
            </a:r>
            <a:r>
              <a:rPr lang="ru-RU" sz="2400" dirty="0" err="1"/>
              <a:t>відвідувачі</a:t>
            </a:r>
            <a:r>
              <a:rPr lang="ru-RU" sz="2400" dirty="0"/>
              <a:t> </a:t>
            </a:r>
            <a:r>
              <a:rPr lang="ru-RU" sz="2400" dirty="0" err="1"/>
              <a:t>залишаються</a:t>
            </a:r>
            <a:r>
              <a:rPr lang="ru-RU" sz="2400" dirty="0"/>
              <a:t> </a:t>
            </a:r>
            <a:r>
              <a:rPr lang="ru-RU" sz="2400" dirty="0" err="1"/>
              <a:t>наодинці</a:t>
            </a:r>
            <a:r>
              <a:rPr lang="ru-RU" sz="2400" dirty="0"/>
              <a:t> з </a:t>
            </a:r>
            <a:r>
              <a:rPr lang="ru-RU" sz="2400" dirty="0" err="1"/>
              <a:t>їжею</a:t>
            </a:r>
            <a:r>
              <a:rPr lang="ru-RU" sz="2400" dirty="0"/>
              <a:t> і </a:t>
            </a:r>
            <a:r>
              <a:rPr lang="ru-RU" sz="2400" dirty="0" err="1"/>
              <a:t>сприймають</a:t>
            </a:r>
            <a:r>
              <a:rPr lang="ru-RU" sz="2400" dirty="0"/>
              <a:t> блюдо не як </a:t>
            </a:r>
            <a:r>
              <a:rPr lang="ru-RU" sz="2400" dirty="0" err="1"/>
              <a:t>щось</a:t>
            </a:r>
            <a:r>
              <a:rPr lang="ru-RU" sz="2400" dirty="0"/>
              <a:t> само собою </a:t>
            </a:r>
            <a:r>
              <a:rPr lang="ru-RU" sz="2400" dirty="0" err="1"/>
              <a:t>зрозуміле</a:t>
            </a:r>
            <a:r>
              <a:rPr lang="ru-RU" sz="2400" dirty="0"/>
              <a:t> і </a:t>
            </a:r>
            <a:r>
              <a:rPr lang="ru-RU" sz="2400" dirty="0" err="1"/>
              <a:t>можуть</a:t>
            </a:r>
            <a:r>
              <a:rPr lang="ru-RU" sz="2400" dirty="0"/>
              <a:t> </a:t>
            </a:r>
            <a:r>
              <a:rPr lang="ru-RU" sz="2400" dirty="0" err="1"/>
              <a:t>розмірено</a:t>
            </a:r>
            <a:r>
              <a:rPr lang="ru-RU" sz="2400" dirty="0"/>
              <a:t> по </a:t>
            </a:r>
            <a:r>
              <a:rPr lang="ru-RU" sz="2400" dirty="0" err="1"/>
              <a:t>достоїнству</a:t>
            </a:r>
            <a:r>
              <a:rPr lang="ru-RU" sz="2400" dirty="0"/>
              <a:t> </a:t>
            </a:r>
            <a:r>
              <a:rPr lang="ru-RU" sz="2400" dirty="0" err="1"/>
              <a:t>оцінити</a:t>
            </a:r>
            <a:r>
              <a:rPr lang="ru-RU" sz="2400" dirty="0"/>
              <a:t> роботу кухаря, дизайнера </a:t>
            </a:r>
            <a:r>
              <a:rPr lang="ru-RU" sz="2400" dirty="0" err="1"/>
              <a:t>інтер'єру</a:t>
            </a:r>
            <a:r>
              <a:rPr lang="ru-RU" sz="2400" dirty="0"/>
              <a:t> і </a:t>
            </a:r>
            <a:r>
              <a:rPr lang="ru-RU" sz="2400" dirty="0" err="1"/>
              <a:t>повністю</a:t>
            </a:r>
            <a:r>
              <a:rPr lang="ru-RU" sz="2400" dirty="0"/>
              <a:t> </a:t>
            </a:r>
            <a:r>
              <a:rPr lang="ru-RU" sz="2400" dirty="0" err="1"/>
              <a:t>відчути</a:t>
            </a:r>
            <a:r>
              <a:rPr lang="ru-RU" sz="2400" dirty="0"/>
              <a:t> </a:t>
            </a:r>
            <a:r>
              <a:rPr lang="ru-RU" sz="2400" dirty="0" err="1"/>
              <a:t>спроектований</a:t>
            </a:r>
            <a:r>
              <a:rPr lang="ru-RU" sz="2400" dirty="0"/>
              <a:t> </a:t>
            </a:r>
            <a:r>
              <a:rPr lang="ru-RU" sz="2400" dirty="0" err="1"/>
              <a:t>досвід</a:t>
            </a:r>
            <a:r>
              <a:rPr lang="ru-RU" sz="2400" dirty="0"/>
              <a:t>.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60764958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782389" y="143692"/>
            <a:ext cx="6701245" cy="67143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197082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solidFill>
            <a:schemeClr val="accent3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r>
              <a:rPr lang="ru-RU" sz="3600" b="1" dirty="0" err="1">
                <a:solidFill>
                  <a:srgbClr val="202122"/>
                </a:solidFill>
                <a:latin typeface="Arial" panose="020B0604020202020204" pitchFamily="34" charset="0"/>
              </a:rPr>
              <a:t>Ка́рвінг</a:t>
            </a:r>
            <a:r>
              <a:rPr lang="ru-RU" sz="3600" dirty="0">
                <a:solidFill>
                  <a:srgbClr val="202122"/>
                </a:solidFill>
                <a:latin typeface="Arial" panose="020B0604020202020204" pitchFamily="34" charset="0"/>
              </a:rPr>
              <a:t> (</a:t>
            </a:r>
            <a:r>
              <a:rPr lang="ru-RU" sz="3600" dirty="0" err="1">
                <a:solidFill>
                  <a:srgbClr val="202122"/>
                </a:solidFill>
                <a:latin typeface="Arial" panose="020B0604020202020204" pitchFamily="34" charset="0"/>
              </a:rPr>
              <a:t>від</a:t>
            </a:r>
            <a:r>
              <a:rPr lang="ru-RU" sz="3600" dirty="0">
                <a:solidFill>
                  <a:srgbClr val="202122"/>
                </a:solidFill>
                <a:latin typeface="Arial" panose="020B0604020202020204" pitchFamily="34" charset="0"/>
              </a:rPr>
              <a:t> </a:t>
            </a:r>
            <a:r>
              <a:rPr lang="ru-RU" sz="3600" dirty="0">
                <a:solidFill>
                  <a:srgbClr val="0B0080"/>
                </a:solidFill>
                <a:latin typeface="Arial" panose="020B0604020202020204" pitchFamily="34" charset="0"/>
                <a:hlinkClick r:id="rId2" tooltip="Англійська мова"/>
              </a:rPr>
              <a:t>англ.</a:t>
            </a:r>
            <a:r>
              <a:rPr lang="ru-RU" sz="3600" dirty="0">
                <a:solidFill>
                  <a:srgbClr val="202122"/>
                </a:solidFill>
                <a:latin typeface="Arial" panose="020B0604020202020204" pitchFamily="34" charset="0"/>
              </a:rPr>
              <a:t> </a:t>
            </a:r>
            <a:r>
              <a:rPr lang="en-US" sz="3600" i="1" dirty="0">
                <a:solidFill>
                  <a:srgbClr val="202122"/>
                </a:solidFill>
                <a:latin typeface="Arial" panose="020B0604020202020204" pitchFamily="34" charset="0"/>
              </a:rPr>
              <a:t>carve</a:t>
            </a:r>
            <a:r>
              <a:rPr lang="en-US" sz="3600" dirty="0">
                <a:solidFill>
                  <a:srgbClr val="202122"/>
                </a:solidFill>
                <a:latin typeface="Arial" panose="020B0604020202020204" pitchFamily="34" charset="0"/>
              </a:rPr>
              <a:t> — </a:t>
            </a:r>
            <a:r>
              <a:rPr lang="ru-RU" sz="3600" dirty="0" err="1">
                <a:solidFill>
                  <a:srgbClr val="202122"/>
                </a:solidFill>
                <a:latin typeface="Arial" panose="020B0604020202020204" pitchFamily="34" charset="0"/>
              </a:rPr>
              <a:t>різати</a:t>
            </a:r>
            <a:r>
              <a:rPr lang="ru-RU" sz="3600" dirty="0">
                <a:solidFill>
                  <a:srgbClr val="202122"/>
                </a:solidFill>
                <a:latin typeface="Arial" panose="020B0604020202020204" pitchFamily="34" charset="0"/>
              </a:rPr>
              <a:t>, </a:t>
            </a:r>
            <a:r>
              <a:rPr lang="ru-RU" sz="3600" dirty="0" err="1">
                <a:solidFill>
                  <a:srgbClr val="202122"/>
                </a:solidFill>
                <a:latin typeface="Arial" panose="020B0604020202020204" pitchFamily="34" charset="0"/>
              </a:rPr>
              <a:t>вирізати</a:t>
            </a:r>
            <a:r>
              <a:rPr lang="ru-RU" sz="3600" dirty="0">
                <a:solidFill>
                  <a:srgbClr val="202122"/>
                </a:solidFill>
                <a:latin typeface="Arial" panose="020B0604020202020204" pitchFamily="34" charset="0"/>
              </a:rPr>
              <a:t>) — </a:t>
            </a:r>
            <a:r>
              <a:rPr lang="ru-RU" sz="3600" dirty="0" err="1">
                <a:solidFill>
                  <a:srgbClr val="202122"/>
                </a:solidFill>
                <a:latin typeface="Arial" panose="020B0604020202020204" pitchFamily="34" charset="0"/>
              </a:rPr>
              <a:t>мистецтво</a:t>
            </a:r>
            <a:r>
              <a:rPr lang="ru-RU" sz="3600" dirty="0">
                <a:solidFill>
                  <a:srgbClr val="202122"/>
                </a:solidFill>
                <a:latin typeface="Arial" panose="020B0604020202020204" pitchFamily="34" charset="0"/>
              </a:rPr>
              <a:t> </a:t>
            </a:r>
            <a:r>
              <a:rPr lang="ru-RU" sz="3600" dirty="0" err="1">
                <a:solidFill>
                  <a:srgbClr val="202122"/>
                </a:solidFill>
                <a:latin typeface="Arial" panose="020B0604020202020204" pitchFamily="34" charset="0"/>
              </a:rPr>
              <a:t>художнього</a:t>
            </a:r>
            <a:r>
              <a:rPr lang="ru-RU" sz="3600" dirty="0">
                <a:solidFill>
                  <a:srgbClr val="202122"/>
                </a:solidFill>
                <a:latin typeface="Arial" panose="020B0604020202020204" pitchFamily="34" charset="0"/>
              </a:rPr>
              <a:t> </a:t>
            </a:r>
            <a:r>
              <a:rPr lang="ru-RU" sz="3600" dirty="0" err="1">
                <a:solidFill>
                  <a:srgbClr val="202122"/>
                </a:solidFill>
                <a:latin typeface="Arial" panose="020B0604020202020204" pitchFamily="34" charset="0"/>
              </a:rPr>
              <a:t>різьблення</a:t>
            </a:r>
            <a:r>
              <a:rPr lang="ru-RU" sz="3600" dirty="0">
                <a:solidFill>
                  <a:srgbClr val="202122"/>
                </a:solidFill>
                <a:latin typeface="Arial" panose="020B0604020202020204" pitchFamily="34" charset="0"/>
              </a:rPr>
              <a:t> по </a:t>
            </a:r>
            <a:r>
              <a:rPr lang="ru-RU" sz="3600" dirty="0" err="1">
                <a:solidFill>
                  <a:srgbClr val="202122"/>
                </a:solidFill>
                <a:latin typeface="Arial" panose="020B0604020202020204" pitchFamily="34" charset="0"/>
              </a:rPr>
              <a:t>овочах</a:t>
            </a:r>
            <a:r>
              <a:rPr lang="ru-RU" sz="3600" dirty="0">
                <a:solidFill>
                  <a:srgbClr val="202122"/>
                </a:solidFill>
                <a:latin typeface="Arial" panose="020B0604020202020204" pitchFamily="34" charset="0"/>
              </a:rPr>
              <a:t> і фруктах, </a:t>
            </a:r>
            <a:r>
              <a:rPr lang="ru-RU" sz="3600" dirty="0" err="1">
                <a:solidFill>
                  <a:srgbClr val="202122"/>
                </a:solidFill>
                <a:latin typeface="Arial" panose="020B0604020202020204" pitchFamily="34" charset="0"/>
              </a:rPr>
              <a:t>що</a:t>
            </a:r>
            <a:r>
              <a:rPr lang="ru-RU" sz="3600" dirty="0">
                <a:solidFill>
                  <a:srgbClr val="202122"/>
                </a:solidFill>
                <a:latin typeface="Arial" panose="020B0604020202020204" pitchFamily="34" charset="0"/>
              </a:rPr>
              <a:t> зародилось </a:t>
            </a:r>
            <a:r>
              <a:rPr lang="ru-RU" sz="3600" dirty="0" err="1">
                <a:solidFill>
                  <a:srgbClr val="202122"/>
                </a:solidFill>
                <a:latin typeface="Arial" panose="020B0604020202020204" pitchFamily="34" charset="0"/>
              </a:rPr>
              <a:t>багато</a:t>
            </a:r>
            <a:r>
              <a:rPr lang="ru-RU" sz="3600" dirty="0">
                <a:solidFill>
                  <a:srgbClr val="202122"/>
                </a:solidFill>
                <a:latin typeface="Arial" panose="020B0604020202020204" pitchFamily="34" charset="0"/>
              </a:rPr>
              <a:t> </a:t>
            </a:r>
            <a:r>
              <a:rPr lang="ru-RU" sz="3600" dirty="0" err="1">
                <a:solidFill>
                  <a:srgbClr val="202122"/>
                </a:solidFill>
                <a:latin typeface="Arial" panose="020B0604020202020204" pitchFamily="34" charset="0"/>
              </a:rPr>
              <a:t>років</a:t>
            </a:r>
            <a:r>
              <a:rPr lang="ru-RU" sz="3600" dirty="0">
                <a:solidFill>
                  <a:srgbClr val="202122"/>
                </a:solidFill>
                <a:latin typeface="Arial" panose="020B0604020202020204" pitchFamily="34" charset="0"/>
              </a:rPr>
              <a:t> тому на </a:t>
            </a:r>
            <a:r>
              <a:rPr lang="ru-RU" sz="3600" dirty="0" err="1">
                <a:solidFill>
                  <a:srgbClr val="202122"/>
                </a:solidFill>
                <a:latin typeface="Arial" panose="020B0604020202020204" pitchFamily="34" charset="0"/>
              </a:rPr>
              <a:t>Сході</a:t>
            </a:r>
            <a:r>
              <a:rPr lang="ru-RU" sz="3600" dirty="0">
                <a:solidFill>
                  <a:srgbClr val="202122"/>
                </a:solidFill>
                <a:latin typeface="Arial" panose="020B0604020202020204" pitchFamily="34" charset="0"/>
              </a:rPr>
              <a:t>, й за </a:t>
            </a:r>
            <a:r>
              <a:rPr lang="ru-RU" sz="3600" dirty="0" err="1">
                <a:solidFill>
                  <a:srgbClr val="202122"/>
                </a:solidFill>
                <a:latin typeface="Arial" panose="020B0604020202020204" pitchFamily="34" charset="0"/>
              </a:rPr>
              <a:t>тисячі</a:t>
            </a:r>
            <a:r>
              <a:rPr lang="ru-RU" sz="3600" dirty="0">
                <a:solidFill>
                  <a:srgbClr val="202122"/>
                </a:solidFill>
                <a:latin typeface="Arial" panose="020B0604020202020204" pitchFamily="34" charset="0"/>
              </a:rPr>
              <a:t> </a:t>
            </a:r>
            <a:r>
              <a:rPr lang="ru-RU" sz="3600" dirty="0" err="1">
                <a:solidFill>
                  <a:srgbClr val="202122"/>
                </a:solidFill>
                <a:latin typeface="Arial" panose="020B0604020202020204" pitchFamily="34" charset="0"/>
              </a:rPr>
              <a:t>років</a:t>
            </a:r>
            <a:r>
              <a:rPr lang="ru-RU" sz="3600" dirty="0">
                <a:solidFill>
                  <a:srgbClr val="202122"/>
                </a:solidFill>
                <a:latin typeface="Arial" panose="020B0604020202020204" pitchFamily="34" charset="0"/>
              </a:rPr>
              <a:t> стало </a:t>
            </a:r>
            <a:r>
              <a:rPr lang="ru-RU" sz="3600" dirty="0" err="1">
                <a:solidFill>
                  <a:srgbClr val="202122"/>
                </a:solidFill>
                <a:latin typeface="Arial" panose="020B0604020202020204" pitchFamily="34" charset="0"/>
              </a:rPr>
              <a:t>частиною</a:t>
            </a:r>
            <a:r>
              <a:rPr lang="ru-RU" sz="3600" dirty="0">
                <a:solidFill>
                  <a:srgbClr val="202122"/>
                </a:solidFill>
                <a:latin typeface="Arial" panose="020B0604020202020204" pitchFamily="34" charset="0"/>
              </a:rPr>
              <a:t> </a:t>
            </a:r>
            <a:r>
              <a:rPr lang="ru-RU" sz="3600" dirty="0" err="1">
                <a:solidFill>
                  <a:srgbClr val="202122"/>
                </a:solidFill>
                <a:latin typeface="Arial" panose="020B0604020202020204" pitchFamily="34" charset="0"/>
              </a:rPr>
              <a:t>національних</a:t>
            </a:r>
            <a:r>
              <a:rPr lang="ru-RU" sz="3600" dirty="0">
                <a:solidFill>
                  <a:srgbClr val="202122"/>
                </a:solidFill>
                <a:latin typeface="Arial" panose="020B0604020202020204" pitchFamily="34" charset="0"/>
              </a:rPr>
              <a:t> </a:t>
            </a:r>
            <a:r>
              <a:rPr lang="ru-RU" sz="3600" dirty="0" err="1">
                <a:solidFill>
                  <a:srgbClr val="202122"/>
                </a:solidFill>
                <a:latin typeface="Arial" panose="020B0604020202020204" pitchFamily="34" charset="0"/>
              </a:rPr>
              <a:t>традицій</a:t>
            </a:r>
            <a:r>
              <a:rPr lang="ru-RU" sz="3600" dirty="0">
                <a:solidFill>
                  <a:srgbClr val="202122"/>
                </a:solidFill>
                <a:latin typeface="Arial" panose="020B0604020202020204" pitchFamily="34" charset="0"/>
              </a:rPr>
              <a:t>. </a:t>
            </a:r>
            <a:r>
              <a:rPr lang="ru-RU" sz="3600" dirty="0" err="1">
                <a:solidFill>
                  <a:srgbClr val="202122"/>
                </a:solidFill>
                <a:latin typeface="Arial" panose="020B0604020202020204" pitchFamily="34" charset="0"/>
              </a:rPr>
              <a:t>Майстри</a:t>
            </a:r>
            <a:r>
              <a:rPr lang="ru-RU" sz="3600" dirty="0">
                <a:solidFill>
                  <a:srgbClr val="202122"/>
                </a:solidFill>
                <a:latin typeface="Arial" panose="020B0604020202020204" pitchFamily="34" charset="0"/>
              </a:rPr>
              <a:t> </a:t>
            </a:r>
            <a:r>
              <a:rPr lang="ru-RU" sz="3600" dirty="0" err="1">
                <a:solidFill>
                  <a:srgbClr val="202122"/>
                </a:solidFill>
                <a:latin typeface="Arial" panose="020B0604020202020204" pitchFamily="34" charset="0"/>
              </a:rPr>
              <a:t>карвінга</a:t>
            </a:r>
            <a:r>
              <a:rPr lang="ru-RU" sz="3600" dirty="0">
                <a:solidFill>
                  <a:srgbClr val="202122"/>
                </a:solidFill>
                <a:latin typeface="Arial" panose="020B0604020202020204" pitchFamily="34" charset="0"/>
              </a:rPr>
              <a:t> передавали </a:t>
            </a:r>
            <a:r>
              <a:rPr lang="ru-RU" sz="3600" dirty="0" err="1">
                <a:solidFill>
                  <a:srgbClr val="202122"/>
                </a:solidFill>
                <a:latin typeface="Arial" panose="020B0604020202020204" pitchFamily="34" charset="0"/>
              </a:rPr>
              <a:t>свої</a:t>
            </a:r>
            <a:r>
              <a:rPr lang="ru-RU" sz="3600" dirty="0">
                <a:solidFill>
                  <a:srgbClr val="202122"/>
                </a:solidFill>
                <a:latin typeface="Arial" panose="020B0604020202020204" pitchFamily="34" charset="0"/>
              </a:rPr>
              <a:t> </a:t>
            </a:r>
            <a:r>
              <a:rPr lang="ru-RU" sz="3600" dirty="0" err="1">
                <a:solidFill>
                  <a:srgbClr val="202122"/>
                </a:solidFill>
                <a:latin typeface="Arial" panose="020B0604020202020204" pitchFamily="34" charset="0"/>
              </a:rPr>
              <a:t>знання</a:t>
            </a:r>
            <a:r>
              <a:rPr lang="ru-RU" sz="3600" dirty="0">
                <a:solidFill>
                  <a:srgbClr val="202122"/>
                </a:solidFill>
                <a:latin typeface="Arial" panose="020B0604020202020204" pitchFamily="34" charset="0"/>
              </a:rPr>
              <a:t> у </a:t>
            </a:r>
            <a:r>
              <a:rPr lang="ru-RU" sz="3600" dirty="0" err="1">
                <a:solidFill>
                  <a:srgbClr val="202122"/>
                </a:solidFill>
                <a:latin typeface="Arial" panose="020B0604020202020204" pitchFamily="34" charset="0"/>
              </a:rPr>
              <a:t>спадок</a:t>
            </a:r>
            <a:r>
              <a:rPr lang="ru-RU" sz="3600" dirty="0">
                <a:solidFill>
                  <a:srgbClr val="202122"/>
                </a:solidFill>
                <a:latin typeface="Arial" panose="020B0604020202020204" pitchFamily="34" charset="0"/>
              </a:rPr>
              <a:t>.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113389356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74320" y="1476104"/>
            <a:ext cx="11231880" cy="4742582"/>
          </a:xfrm>
          <a:solidFill>
            <a:schemeClr val="accent3">
              <a:lumMod val="60000"/>
              <a:lumOff val="40000"/>
            </a:schemeClr>
          </a:solidFill>
        </p:spPr>
        <p:txBody>
          <a:bodyPr>
            <a:noAutofit/>
          </a:bodyPr>
          <a:lstStyle/>
          <a:p>
            <a:pPr algn="just"/>
            <a:r>
              <a:rPr lang="ru-RU" sz="2800" dirty="0" err="1">
                <a:solidFill>
                  <a:srgbClr val="333333"/>
                </a:solidFill>
                <a:latin typeface="Open Sans"/>
              </a:rPr>
              <a:t>Їжа</a:t>
            </a:r>
            <a:r>
              <a:rPr lang="ru-RU" sz="2800" dirty="0">
                <a:solidFill>
                  <a:srgbClr val="333333"/>
                </a:solidFill>
                <a:latin typeface="Open Sans"/>
              </a:rPr>
              <a:t> давно перестала бути просто </a:t>
            </a:r>
            <a:r>
              <a:rPr lang="ru-RU" sz="2800" dirty="0" err="1">
                <a:solidFill>
                  <a:srgbClr val="333333"/>
                </a:solidFill>
                <a:latin typeface="Open Sans"/>
              </a:rPr>
              <a:t>засобом</a:t>
            </a:r>
            <a:r>
              <a:rPr lang="ru-RU" sz="2800" dirty="0">
                <a:solidFill>
                  <a:srgbClr val="333333"/>
                </a:solidFill>
                <a:latin typeface="Open Sans"/>
              </a:rPr>
              <a:t> для </a:t>
            </a:r>
            <a:r>
              <a:rPr lang="ru-RU" sz="2800" dirty="0" err="1">
                <a:solidFill>
                  <a:srgbClr val="333333"/>
                </a:solidFill>
                <a:latin typeface="Open Sans"/>
              </a:rPr>
              <a:t>втамування</a:t>
            </a:r>
            <a:r>
              <a:rPr lang="ru-RU" sz="2800" dirty="0">
                <a:solidFill>
                  <a:srgbClr val="333333"/>
                </a:solidFill>
                <a:latin typeface="Open Sans"/>
              </a:rPr>
              <a:t> голоду, вона </a:t>
            </a:r>
            <a:r>
              <a:rPr lang="ru-RU" sz="2800" dirty="0" err="1">
                <a:solidFill>
                  <a:srgbClr val="333333"/>
                </a:solidFill>
                <a:latin typeface="Open Sans"/>
              </a:rPr>
              <a:t>перетворилася</a:t>
            </a:r>
            <a:r>
              <a:rPr lang="ru-RU" sz="2800" dirty="0">
                <a:solidFill>
                  <a:srgbClr val="333333"/>
                </a:solidFill>
                <a:latin typeface="Open Sans"/>
              </a:rPr>
              <a:t> в </a:t>
            </a:r>
            <a:r>
              <a:rPr lang="ru-RU" sz="2800" dirty="0" err="1">
                <a:solidFill>
                  <a:srgbClr val="333333"/>
                </a:solidFill>
                <a:latin typeface="Open Sans"/>
              </a:rPr>
              <a:t>мистецтво</a:t>
            </a:r>
            <a:r>
              <a:rPr lang="ru-RU" sz="2800" dirty="0">
                <a:solidFill>
                  <a:srgbClr val="333333"/>
                </a:solidFill>
                <a:latin typeface="Open Sans"/>
              </a:rPr>
              <a:t>, і </a:t>
            </a:r>
            <a:r>
              <a:rPr lang="ru-RU" sz="2800" dirty="0" err="1">
                <a:solidFill>
                  <a:srgbClr val="333333"/>
                </a:solidFill>
                <a:latin typeface="Open Sans"/>
              </a:rPr>
              <a:t>карвінг</a:t>
            </a:r>
            <a:r>
              <a:rPr lang="ru-RU" sz="2800" dirty="0">
                <a:solidFill>
                  <a:srgbClr val="333333"/>
                </a:solidFill>
                <a:latin typeface="Open Sans"/>
              </a:rPr>
              <a:t> тому </a:t>
            </a:r>
            <a:r>
              <a:rPr lang="ru-RU" sz="2800" dirty="0" err="1">
                <a:solidFill>
                  <a:srgbClr val="333333"/>
                </a:solidFill>
                <a:latin typeface="Open Sans"/>
              </a:rPr>
              <a:t>підтвердження</a:t>
            </a:r>
            <a:r>
              <a:rPr lang="ru-RU" sz="2800" dirty="0">
                <a:solidFill>
                  <a:srgbClr val="333333"/>
                </a:solidFill>
                <a:latin typeface="Open Sans"/>
              </a:rPr>
              <a:t>. </a:t>
            </a:r>
            <a:r>
              <a:rPr lang="ru-RU" sz="2800" dirty="0" err="1">
                <a:solidFill>
                  <a:srgbClr val="333333"/>
                </a:solidFill>
                <a:latin typeface="Open Sans"/>
              </a:rPr>
              <a:t>Історія</a:t>
            </a:r>
            <a:r>
              <a:rPr lang="ru-RU" sz="2800" dirty="0">
                <a:solidFill>
                  <a:srgbClr val="333333"/>
                </a:solidFill>
                <a:latin typeface="Open Sans"/>
              </a:rPr>
              <a:t> </a:t>
            </a:r>
            <a:r>
              <a:rPr lang="ru-RU" sz="2800" dirty="0" err="1">
                <a:solidFill>
                  <a:srgbClr val="333333"/>
                </a:solidFill>
                <a:latin typeface="Open Sans"/>
              </a:rPr>
              <a:t>карвінгу</a:t>
            </a:r>
            <a:r>
              <a:rPr lang="ru-RU" sz="2800" dirty="0">
                <a:solidFill>
                  <a:srgbClr val="333333"/>
                </a:solidFill>
                <a:latin typeface="Open Sans"/>
              </a:rPr>
              <a:t> </a:t>
            </a:r>
            <a:r>
              <a:rPr lang="ru-RU" sz="2800" dirty="0" err="1">
                <a:solidFill>
                  <a:srgbClr val="333333"/>
                </a:solidFill>
                <a:latin typeface="Open Sans"/>
              </a:rPr>
              <a:t>дуже</a:t>
            </a:r>
            <a:r>
              <a:rPr lang="ru-RU" sz="2800" dirty="0">
                <a:solidFill>
                  <a:srgbClr val="333333"/>
                </a:solidFill>
                <a:latin typeface="Open Sans"/>
              </a:rPr>
              <a:t> </a:t>
            </a:r>
            <a:r>
              <a:rPr lang="ru-RU" sz="2800" dirty="0" err="1">
                <a:solidFill>
                  <a:srgbClr val="333333"/>
                </a:solidFill>
                <a:latin typeface="Open Sans"/>
              </a:rPr>
              <a:t>цікава</a:t>
            </a:r>
            <a:r>
              <a:rPr lang="ru-RU" sz="2800" dirty="0">
                <a:solidFill>
                  <a:srgbClr val="333333"/>
                </a:solidFill>
                <a:latin typeface="Open Sans"/>
              </a:rPr>
              <a:t> – </a:t>
            </a:r>
            <a:r>
              <a:rPr lang="ru-RU" sz="2800" dirty="0" err="1">
                <a:solidFill>
                  <a:srgbClr val="333333"/>
                </a:solidFill>
                <a:latin typeface="Open Sans"/>
              </a:rPr>
              <a:t>вперше</a:t>
            </a:r>
            <a:r>
              <a:rPr lang="ru-RU" sz="2800" dirty="0">
                <a:solidFill>
                  <a:srgbClr val="333333"/>
                </a:solidFill>
                <a:latin typeface="Open Sans"/>
              </a:rPr>
              <a:t> </a:t>
            </a:r>
            <a:r>
              <a:rPr lang="ru-RU" sz="2800" dirty="0" err="1">
                <a:solidFill>
                  <a:srgbClr val="333333"/>
                </a:solidFill>
                <a:latin typeface="Open Sans"/>
              </a:rPr>
              <a:t>майстерність</a:t>
            </a:r>
            <a:r>
              <a:rPr lang="ru-RU" sz="2800" dirty="0">
                <a:solidFill>
                  <a:srgbClr val="333333"/>
                </a:solidFill>
                <a:latin typeface="Open Sans"/>
              </a:rPr>
              <a:t> </a:t>
            </a:r>
            <a:r>
              <a:rPr lang="ru-RU" sz="2800" dirty="0" err="1">
                <a:solidFill>
                  <a:srgbClr val="333333"/>
                </a:solidFill>
                <a:latin typeface="Open Sans"/>
              </a:rPr>
              <a:t>фігурного</a:t>
            </a:r>
            <a:r>
              <a:rPr lang="ru-RU" sz="2800" dirty="0">
                <a:solidFill>
                  <a:srgbClr val="333333"/>
                </a:solidFill>
                <a:latin typeface="Open Sans"/>
              </a:rPr>
              <a:t> </a:t>
            </a:r>
            <a:r>
              <a:rPr lang="ru-RU" sz="2800" dirty="0" err="1">
                <a:solidFill>
                  <a:srgbClr val="333333"/>
                </a:solidFill>
                <a:latin typeface="Open Sans"/>
              </a:rPr>
              <a:t>нарізання</a:t>
            </a:r>
            <a:r>
              <a:rPr lang="ru-RU" sz="2800" dirty="0">
                <a:solidFill>
                  <a:srgbClr val="333333"/>
                </a:solidFill>
                <a:latin typeface="Open Sans"/>
              </a:rPr>
              <a:t> </a:t>
            </a:r>
            <a:r>
              <a:rPr lang="ru-RU" sz="2800" dirty="0" err="1">
                <a:solidFill>
                  <a:srgbClr val="333333"/>
                </a:solidFill>
                <a:latin typeface="Open Sans"/>
              </a:rPr>
              <a:t>овочів</a:t>
            </a:r>
            <a:r>
              <a:rPr lang="ru-RU" sz="2800" dirty="0">
                <a:solidFill>
                  <a:srgbClr val="333333"/>
                </a:solidFill>
                <a:latin typeface="Open Sans"/>
              </a:rPr>
              <a:t> і </a:t>
            </a:r>
            <a:r>
              <a:rPr lang="ru-RU" sz="2800" dirty="0" err="1">
                <a:solidFill>
                  <a:srgbClr val="333333"/>
                </a:solidFill>
                <a:latin typeface="Open Sans"/>
              </a:rPr>
              <a:t>фруктів</a:t>
            </a:r>
            <a:r>
              <a:rPr lang="ru-RU" sz="2800" dirty="0">
                <a:solidFill>
                  <a:srgbClr val="333333"/>
                </a:solidFill>
                <a:latin typeface="Open Sans"/>
              </a:rPr>
              <a:t> зародилась </a:t>
            </a:r>
            <a:r>
              <a:rPr lang="ru-RU" sz="2800" dirty="0" err="1">
                <a:solidFill>
                  <a:srgbClr val="333333"/>
                </a:solidFill>
                <a:latin typeface="Open Sans"/>
              </a:rPr>
              <a:t>дві</a:t>
            </a:r>
            <a:r>
              <a:rPr lang="ru-RU" sz="2800" dirty="0">
                <a:solidFill>
                  <a:srgbClr val="333333"/>
                </a:solidFill>
                <a:latin typeface="Open Sans"/>
              </a:rPr>
              <a:t> </a:t>
            </a:r>
            <a:r>
              <a:rPr lang="ru-RU" sz="2800" dirty="0" err="1">
                <a:solidFill>
                  <a:srgbClr val="333333"/>
                </a:solidFill>
                <a:latin typeface="Open Sans"/>
              </a:rPr>
              <a:t>тисячі</a:t>
            </a:r>
            <a:r>
              <a:rPr lang="ru-RU" sz="2800" dirty="0">
                <a:solidFill>
                  <a:srgbClr val="333333"/>
                </a:solidFill>
                <a:latin typeface="Open Sans"/>
              </a:rPr>
              <a:t> </a:t>
            </a:r>
            <a:r>
              <a:rPr lang="ru-RU" sz="2800" dirty="0" err="1">
                <a:solidFill>
                  <a:srgbClr val="333333"/>
                </a:solidFill>
                <a:latin typeface="Open Sans"/>
              </a:rPr>
              <a:t>років</a:t>
            </a:r>
            <a:r>
              <a:rPr lang="ru-RU" sz="2800" dirty="0">
                <a:solidFill>
                  <a:srgbClr val="333333"/>
                </a:solidFill>
                <a:latin typeface="Open Sans"/>
              </a:rPr>
              <a:t> тому в </a:t>
            </a:r>
            <a:r>
              <a:rPr lang="ru-RU" sz="2800" dirty="0" err="1">
                <a:solidFill>
                  <a:srgbClr val="333333"/>
                </a:solidFill>
                <a:latin typeface="Open Sans"/>
              </a:rPr>
              <a:t>Таїланді</a:t>
            </a:r>
            <a:r>
              <a:rPr lang="ru-RU" sz="2800" dirty="0">
                <a:solidFill>
                  <a:srgbClr val="333333"/>
                </a:solidFill>
                <a:latin typeface="Open Sans"/>
              </a:rPr>
              <a:t>.</a:t>
            </a:r>
          </a:p>
          <a:p>
            <a:pPr algn="just"/>
            <a:r>
              <a:rPr lang="ru-RU" sz="2800" dirty="0">
                <a:solidFill>
                  <a:srgbClr val="333333"/>
                </a:solidFill>
                <a:latin typeface="Open Sans"/>
              </a:rPr>
              <a:t>У </a:t>
            </a:r>
            <a:r>
              <a:rPr lang="ru-RU" sz="2800" dirty="0" err="1">
                <a:solidFill>
                  <a:srgbClr val="333333"/>
                </a:solidFill>
                <a:latin typeface="Open Sans"/>
              </a:rPr>
              <a:t>різних</a:t>
            </a:r>
            <a:r>
              <a:rPr lang="ru-RU" sz="2800" dirty="0">
                <a:solidFill>
                  <a:srgbClr val="333333"/>
                </a:solidFill>
                <a:latin typeface="Open Sans"/>
              </a:rPr>
              <a:t> </a:t>
            </a:r>
            <a:r>
              <a:rPr lang="ru-RU" sz="2800" dirty="0" err="1">
                <a:solidFill>
                  <a:srgbClr val="333333"/>
                </a:solidFill>
                <a:latin typeface="Open Sans"/>
              </a:rPr>
              <a:t>східних</a:t>
            </a:r>
            <a:r>
              <a:rPr lang="ru-RU" sz="2800" dirty="0">
                <a:solidFill>
                  <a:srgbClr val="333333"/>
                </a:solidFill>
                <a:latin typeface="Open Sans"/>
              </a:rPr>
              <a:t> </a:t>
            </a:r>
            <a:r>
              <a:rPr lang="ru-RU" sz="2800" dirty="0" err="1">
                <a:solidFill>
                  <a:srgbClr val="333333"/>
                </a:solidFill>
                <a:latin typeface="Open Sans"/>
              </a:rPr>
              <a:t>країнах</a:t>
            </a:r>
            <a:r>
              <a:rPr lang="ru-RU" sz="2800" dirty="0">
                <a:solidFill>
                  <a:srgbClr val="333333"/>
                </a:solidFill>
                <a:latin typeface="Open Sans"/>
              </a:rPr>
              <a:t> </a:t>
            </a:r>
            <a:r>
              <a:rPr lang="ru-RU" sz="2800" dirty="0" err="1">
                <a:solidFill>
                  <a:srgbClr val="333333"/>
                </a:solidFill>
                <a:latin typeface="Open Sans"/>
              </a:rPr>
              <a:t>карвінг</a:t>
            </a:r>
            <a:r>
              <a:rPr lang="ru-RU" sz="2800" dirty="0">
                <a:solidFill>
                  <a:srgbClr val="333333"/>
                </a:solidFill>
                <a:latin typeface="Open Sans"/>
              </a:rPr>
              <a:t> </a:t>
            </a:r>
            <a:r>
              <a:rPr lang="ru-RU" sz="2800" dirty="0" err="1">
                <a:solidFill>
                  <a:srgbClr val="333333"/>
                </a:solidFill>
                <a:latin typeface="Open Sans"/>
              </a:rPr>
              <a:t>ґрунтується</a:t>
            </a:r>
            <a:r>
              <a:rPr lang="ru-RU" sz="2800" dirty="0">
                <a:solidFill>
                  <a:srgbClr val="333333"/>
                </a:solidFill>
                <a:latin typeface="Open Sans"/>
              </a:rPr>
              <a:t> на </a:t>
            </a:r>
            <a:r>
              <a:rPr lang="ru-RU" sz="2800" dirty="0" err="1">
                <a:solidFill>
                  <a:srgbClr val="333333"/>
                </a:solidFill>
                <a:latin typeface="Open Sans"/>
              </a:rPr>
              <a:t>різних</a:t>
            </a:r>
            <a:r>
              <a:rPr lang="ru-RU" sz="2800" dirty="0">
                <a:solidFill>
                  <a:srgbClr val="333333"/>
                </a:solidFill>
                <a:latin typeface="Open Sans"/>
              </a:rPr>
              <a:t> </a:t>
            </a:r>
            <a:r>
              <a:rPr lang="ru-RU" sz="2800" dirty="0" err="1">
                <a:solidFill>
                  <a:srgbClr val="333333"/>
                </a:solidFill>
                <a:latin typeface="Open Sans"/>
              </a:rPr>
              <a:t>технічних</a:t>
            </a:r>
            <a:r>
              <a:rPr lang="ru-RU" sz="2800" dirty="0">
                <a:solidFill>
                  <a:srgbClr val="333333"/>
                </a:solidFill>
                <a:latin typeface="Open Sans"/>
              </a:rPr>
              <a:t> </a:t>
            </a:r>
            <a:r>
              <a:rPr lang="ru-RU" sz="2800" dirty="0" err="1">
                <a:solidFill>
                  <a:srgbClr val="333333"/>
                </a:solidFill>
                <a:latin typeface="Open Sans"/>
              </a:rPr>
              <a:t>прийомах</a:t>
            </a:r>
            <a:r>
              <a:rPr lang="ru-RU" sz="2800" dirty="0">
                <a:solidFill>
                  <a:srgbClr val="333333"/>
                </a:solidFill>
                <a:latin typeface="Open Sans"/>
              </a:rPr>
              <a:t>, </a:t>
            </a:r>
            <a:r>
              <a:rPr lang="ru-RU" sz="2800" dirty="0" err="1">
                <a:solidFill>
                  <a:srgbClr val="333333"/>
                </a:solidFill>
                <a:latin typeface="Open Sans"/>
              </a:rPr>
              <a:t>які</a:t>
            </a:r>
            <a:r>
              <a:rPr lang="ru-RU" sz="2800" dirty="0">
                <a:solidFill>
                  <a:srgbClr val="333333"/>
                </a:solidFill>
                <a:latin typeface="Open Sans"/>
              </a:rPr>
              <a:t> </a:t>
            </a:r>
            <a:r>
              <a:rPr lang="ru-RU" sz="2800" dirty="0" err="1">
                <a:solidFill>
                  <a:srgbClr val="333333"/>
                </a:solidFill>
                <a:latin typeface="Open Sans"/>
              </a:rPr>
              <a:t>істотно</a:t>
            </a:r>
            <a:r>
              <a:rPr lang="ru-RU" sz="2800" dirty="0">
                <a:solidFill>
                  <a:srgbClr val="333333"/>
                </a:solidFill>
                <a:latin typeface="Open Sans"/>
              </a:rPr>
              <a:t> </a:t>
            </a:r>
            <a:r>
              <a:rPr lang="ru-RU" sz="2800" dirty="0" err="1">
                <a:solidFill>
                  <a:srgbClr val="333333"/>
                </a:solidFill>
                <a:latin typeface="Open Sans"/>
              </a:rPr>
              <a:t>розрізняються</a:t>
            </a:r>
            <a:r>
              <a:rPr lang="ru-RU" sz="2800" dirty="0">
                <a:solidFill>
                  <a:srgbClr val="333333"/>
                </a:solidFill>
                <a:latin typeface="Open Sans"/>
              </a:rPr>
              <a:t>. В одних </a:t>
            </a:r>
            <a:r>
              <a:rPr lang="ru-RU" sz="2800" dirty="0" err="1">
                <a:solidFill>
                  <a:srgbClr val="333333"/>
                </a:solidFill>
                <a:latin typeface="Open Sans"/>
              </a:rPr>
              <a:t>країнах</a:t>
            </a:r>
            <a:r>
              <a:rPr lang="ru-RU" sz="2800" dirty="0">
                <a:solidFill>
                  <a:srgbClr val="333333"/>
                </a:solidFill>
                <a:latin typeface="Open Sans"/>
              </a:rPr>
              <a:t> </a:t>
            </a:r>
            <a:r>
              <a:rPr lang="ru-RU" sz="2800" dirty="0" err="1">
                <a:solidFill>
                  <a:srgbClr val="333333"/>
                </a:solidFill>
                <a:latin typeface="Open Sans"/>
              </a:rPr>
              <a:t>майстри</a:t>
            </a:r>
            <a:r>
              <a:rPr lang="ru-RU" sz="2800" dirty="0">
                <a:solidFill>
                  <a:srgbClr val="333333"/>
                </a:solidFill>
                <a:latin typeface="Open Sans"/>
              </a:rPr>
              <a:t> </a:t>
            </a:r>
            <a:r>
              <a:rPr lang="ru-RU" sz="2800" dirty="0" err="1">
                <a:solidFill>
                  <a:srgbClr val="333333"/>
                </a:solidFill>
                <a:latin typeface="Open Sans"/>
              </a:rPr>
              <a:t>працюють</a:t>
            </a:r>
            <a:r>
              <a:rPr lang="ru-RU" sz="2800" dirty="0">
                <a:solidFill>
                  <a:srgbClr val="333333"/>
                </a:solidFill>
                <a:latin typeface="Open Sans"/>
              </a:rPr>
              <a:t> з широким рядом </a:t>
            </a:r>
            <a:r>
              <a:rPr lang="ru-RU" sz="2800" dirty="0" err="1">
                <a:solidFill>
                  <a:srgbClr val="333333"/>
                </a:solidFill>
                <a:latin typeface="Open Sans"/>
              </a:rPr>
              <a:t>трафаретів</a:t>
            </a:r>
            <a:r>
              <a:rPr lang="ru-RU" sz="2800" dirty="0">
                <a:solidFill>
                  <a:srgbClr val="333333"/>
                </a:solidFill>
                <a:latin typeface="Open Sans"/>
              </a:rPr>
              <a:t> і </a:t>
            </a:r>
            <a:r>
              <a:rPr lang="ru-RU" sz="2800" dirty="0" err="1">
                <a:solidFill>
                  <a:srgbClr val="333333"/>
                </a:solidFill>
                <a:latin typeface="Open Sans"/>
              </a:rPr>
              <a:t>виїмок</a:t>
            </a:r>
            <a:r>
              <a:rPr lang="ru-RU" sz="2800" dirty="0">
                <a:solidFill>
                  <a:srgbClr val="333333"/>
                </a:solidFill>
                <a:latin typeface="Open Sans"/>
              </a:rPr>
              <a:t>, і </a:t>
            </a:r>
            <a:r>
              <a:rPr lang="ru-RU" sz="2800" dirty="0" err="1">
                <a:solidFill>
                  <a:srgbClr val="333333"/>
                </a:solidFill>
                <a:latin typeface="Open Sans"/>
              </a:rPr>
              <a:t>тільки</a:t>
            </a:r>
            <a:r>
              <a:rPr lang="ru-RU" sz="2800" dirty="0">
                <a:solidFill>
                  <a:srgbClr val="333333"/>
                </a:solidFill>
                <a:latin typeface="Open Sans"/>
              </a:rPr>
              <a:t> </a:t>
            </a:r>
            <a:r>
              <a:rPr lang="ru-RU" sz="2800" dirty="0" err="1">
                <a:solidFill>
                  <a:srgbClr val="333333"/>
                </a:solidFill>
                <a:latin typeface="Open Sans"/>
              </a:rPr>
              <a:t>тайські</a:t>
            </a:r>
            <a:r>
              <a:rPr lang="ru-RU" sz="2800" dirty="0">
                <a:solidFill>
                  <a:srgbClr val="333333"/>
                </a:solidFill>
                <a:latin typeface="Open Sans"/>
              </a:rPr>
              <a:t> </a:t>
            </a:r>
            <a:r>
              <a:rPr lang="ru-RU" sz="2800" dirty="0" err="1">
                <a:solidFill>
                  <a:srgbClr val="333333"/>
                </a:solidFill>
                <a:latin typeface="Open Sans"/>
              </a:rPr>
              <a:t>майстри</a:t>
            </a:r>
            <a:r>
              <a:rPr lang="ru-RU" sz="2800" dirty="0">
                <a:solidFill>
                  <a:srgbClr val="333333"/>
                </a:solidFill>
                <a:latin typeface="Open Sans"/>
              </a:rPr>
              <a:t> </a:t>
            </a:r>
            <a:r>
              <a:rPr lang="ru-RU" sz="2800" dirty="0" err="1">
                <a:solidFill>
                  <a:srgbClr val="333333"/>
                </a:solidFill>
                <a:latin typeface="Open Sans"/>
              </a:rPr>
              <a:t>сотні</a:t>
            </a:r>
            <a:r>
              <a:rPr lang="ru-RU" sz="2800" dirty="0">
                <a:solidFill>
                  <a:srgbClr val="333333"/>
                </a:solidFill>
                <a:latin typeface="Open Sans"/>
              </a:rPr>
              <a:t> </a:t>
            </a:r>
            <a:r>
              <a:rPr lang="ru-RU" sz="2800" dirty="0" err="1">
                <a:solidFill>
                  <a:srgbClr val="333333"/>
                </a:solidFill>
                <a:latin typeface="Open Sans"/>
              </a:rPr>
              <a:t>років</a:t>
            </a:r>
            <a:r>
              <a:rPr lang="ru-RU" sz="2800" dirty="0">
                <a:solidFill>
                  <a:srgbClr val="333333"/>
                </a:solidFill>
                <a:latin typeface="Open Sans"/>
              </a:rPr>
              <a:t> </a:t>
            </a:r>
            <a:r>
              <a:rPr lang="ru-RU" sz="2800" dirty="0" err="1">
                <a:solidFill>
                  <a:srgbClr val="333333"/>
                </a:solidFill>
                <a:latin typeface="Open Sans"/>
              </a:rPr>
              <a:t>вирізують</a:t>
            </a:r>
            <a:r>
              <a:rPr lang="ru-RU" sz="2800" dirty="0">
                <a:solidFill>
                  <a:srgbClr val="333333"/>
                </a:solidFill>
                <a:latin typeface="Open Sans"/>
              </a:rPr>
              <a:t> з </a:t>
            </a:r>
            <a:r>
              <a:rPr lang="ru-RU" sz="2800" dirty="0" err="1">
                <a:solidFill>
                  <a:srgbClr val="333333"/>
                </a:solidFill>
                <a:latin typeface="Open Sans"/>
              </a:rPr>
              <a:t>фруктів</a:t>
            </a:r>
            <a:r>
              <a:rPr lang="ru-RU" sz="2800" dirty="0">
                <a:solidFill>
                  <a:srgbClr val="333333"/>
                </a:solidFill>
                <a:latin typeface="Open Sans"/>
              </a:rPr>
              <a:t> і </a:t>
            </a:r>
            <a:r>
              <a:rPr lang="ru-RU" sz="2800" dirty="0" err="1">
                <a:solidFill>
                  <a:srgbClr val="333333"/>
                </a:solidFill>
                <a:latin typeface="Open Sans"/>
              </a:rPr>
              <a:t>овочів</a:t>
            </a:r>
            <a:r>
              <a:rPr lang="ru-RU" sz="2800" dirty="0">
                <a:solidFill>
                  <a:srgbClr val="333333"/>
                </a:solidFill>
                <a:latin typeface="Open Sans"/>
              </a:rPr>
              <a:t> </a:t>
            </a:r>
            <a:r>
              <a:rPr lang="ru-RU" sz="2800" dirty="0" err="1">
                <a:solidFill>
                  <a:srgbClr val="333333"/>
                </a:solidFill>
                <a:latin typeface="Open Sans"/>
              </a:rPr>
              <a:t>квіткові</a:t>
            </a:r>
            <a:r>
              <a:rPr lang="ru-RU" sz="2800" dirty="0">
                <a:solidFill>
                  <a:srgbClr val="333333"/>
                </a:solidFill>
                <a:latin typeface="Open Sans"/>
              </a:rPr>
              <a:t> </a:t>
            </a:r>
            <a:r>
              <a:rPr lang="ru-RU" sz="2800" dirty="0" err="1">
                <a:solidFill>
                  <a:srgbClr val="333333"/>
                </a:solidFill>
                <a:latin typeface="Open Sans"/>
              </a:rPr>
              <a:t>композиції</a:t>
            </a:r>
            <a:r>
              <a:rPr lang="ru-RU" sz="2800" dirty="0">
                <a:solidFill>
                  <a:srgbClr val="333333"/>
                </a:solidFill>
                <a:latin typeface="Open Sans"/>
              </a:rPr>
              <a:t>. Вони </a:t>
            </a:r>
            <a:r>
              <a:rPr lang="ru-RU" sz="2800" dirty="0" err="1">
                <a:solidFill>
                  <a:srgbClr val="333333"/>
                </a:solidFill>
                <a:latin typeface="Open Sans"/>
              </a:rPr>
              <a:t>виконують</a:t>
            </a:r>
            <a:r>
              <a:rPr lang="ru-RU" sz="2800" dirty="0">
                <a:solidFill>
                  <a:srgbClr val="333333"/>
                </a:solidFill>
                <a:latin typeface="Open Sans"/>
              </a:rPr>
              <a:t> </a:t>
            </a:r>
            <a:r>
              <a:rPr lang="ru-RU" sz="2800" dirty="0" err="1">
                <a:solidFill>
                  <a:srgbClr val="333333"/>
                </a:solidFill>
                <a:latin typeface="Open Sans"/>
              </a:rPr>
              <a:t>свої</a:t>
            </a:r>
            <a:r>
              <a:rPr lang="ru-RU" sz="2800" dirty="0">
                <a:solidFill>
                  <a:srgbClr val="333333"/>
                </a:solidFill>
                <a:latin typeface="Open Sans"/>
              </a:rPr>
              <a:t> </a:t>
            </a:r>
            <a:r>
              <a:rPr lang="ru-RU" sz="2800" dirty="0" err="1">
                <a:solidFill>
                  <a:srgbClr val="333333"/>
                </a:solidFill>
                <a:latin typeface="Open Sans"/>
              </a:rPr>
              <a:t>прикраси</a:t>
            </a:r>
            <a:r>
              <a:rPr lang="ru-RU" sz="2800" dirty="0">
                <a:solidFill>
                  <a:srgbClr val="333333"/>
                </a:solidFill>
                <a:latin typeface="Open Sans"/>
              </a:rPr>
              <a:t>, </a:t>
            </a:r>
            <a:r>
              <a:rPr lang="ru-RU" sz="2800" dirty="0" err="1">
                <a:solidFill>
                  <a:srgbClr val="333333"/>
                </a:solidFill>
                <a:latin typeface="Open Sans"/>
              </a:rPr>
              <a:t>використовуючи</a:t>
            </a:r>
            <a:r>
              <a:rPr lang="ru-RU" sz="2800" dirty="0">
                <a:solidFill>
                  <a:srgbClr val="333333"/>
                </a:solidFill>
                <a:latin typeface="Open Sans"/>
              </a:rPr>
              <a:t>, в основному, </a:t>
            </a:r>
            <a:r>
              <a:rPr lang="ru-RU" sz="2800" dirty="0" err="1">
                <a:solidFill>
                  <a:srgbClr val="333333"/>
                </a:solidFill>
                <a:latin typeface="Open Sans"/>
              </a:rPr>
              <a:t>тайський</a:t>
            </a:r>
            <a:r>
              <a:rPr lang="ru-RU" sz="2800" dirty="0">
                <a:solidFill>
                  <a:srgbClr val="333333"/>
                </a:solidFill>
                <a:latin typeface="Open Sans"/>
              </a:rPr>
              <a:t> </a:t>
            </a:r>
            <a:r>
              <a:rPr lang="ru-RU" sz="2800" dirty="0" err="1">
                <a:solidFill>
                  <a:srgbClr val="333333"/>
                </a:solidFill>
                <a:latin typeface="Open Sans"/>
              </a:rPr>
              <a:t>ніж</a:t>
            </a:r>
            <a:r>
              <a:rPr lang="ru-RU" sz="2800" dirty="0">
                <a:solidFill>
                  <a:srgbClr val="333333"/>
                </a:solidFill>
                <a:latin typeface="Open Sans"/>
              </a:rPr>
              <a:t> в </a:t>
            </a:r>
            <a:r>
              <a:rPr lang="ru-RU" sz="2800" dirty="0" err="1">
                <a:solidFill>
                  <a:srgbClr val="333333"/>
                </a:solidFill>
                <a:latin typeface="Open Sans"/>
              </a:rPr>
              <a:t>поєднанні</a:t>
            </a:r>
            <a:r>
              <a:rPr lang="ru-RU" sz="2800" dirty="0">
                <a:solidFill>
                  <a:srgbClr val="333333"/>
                </a:solidFill>
                <a:latin typeface="Open Sans"/>
              </a:rPr>
              <a:t> з </a:t>
            </a:r>
            <a:r>
              <a:rPr lang="ru-RU" sz="2800" dirty="0" err="1">
                <a:solidFill>
                  <a:srgbClr val="333333"/>
                </a:solidFill>
                <a:latin typeface="Open Sans"/>
              </a:rPr>
              <a:t>різними</a:t>
            </a:r>
            <a:r>
              <a:rPr lang="ru-RU" sz="2800" dirty="0">
                <a:solidFill>
                  <a:srgbClr val="333333"/>
                </a:solidFill>
                <a:latin typeface="Open Sans"/>
              </a:rPr>
              <a:t> </a:t>
            </a:r>
            <a:r>
              <a:rPr lang="ru-RU" sz="2800" dirty="0" err="1">
                <a:solidFill>
                  <a:srgbClr val="333333"/>
                </a:solidFill>
                <a:latin typeface="Open Sans"/>
              </a:rPr>
              <a:t>різцями</a:t>
            </a:r>
            <a:r>
              <a:rPr lang="ru-RU" sz="2800" dirty="0">
                <a:solidFill>
                  <a:srgbClr val="333333"/>
                </a:solidFill>
                <a:latin typeface="Open Sans"/>
              </a:rPr>
              <a:t>.</a:t>
            </a:r>
          </a:p>
          <a:p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93697911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6754" y="914400"/>
            <a:ext cx="11349446" cy="5304286"/>
          </a:xfrm>
          <a:solidFill>
            <a:schemeClr val="accent3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r>
              <a:rPr lang="ru-RU" sz="2400" dirty="0" err="1">
                <a:solidFill>
                  <a:srgbClr val="202122"/>
                </a:solidFill>
                <a:latin typeface="Arial" panose="020B0604020202020204" pitchFamily="34" charset="0"/>
              </a:rPr>
              <a:t>Мистецтво</a:t>
            </a:r>
            <a:r>
              <a:rPr lang="ru-RU" sz="2400" dirty="0">
                <a:solidFill>
                  <a:srgbClr val="202122"/>
                </a:solidFill>
                <a:latin typeface="Arial" panose="020B0604020202020204" pitchFamily="34" charset="0"/>
              </a:rPr>
              <a:t> </a:t>
            </a:r>
            <a:r>
              <a:rPr lang="ru-RU" sz="2400" dirty="0" err="1">
                <a:solidFill>
                  <a:srgbClr val="202122"/>
                </a:solidFill>
                <a:latin typeface="Arial" panose="020B0604020202020204" pitchFamily="34" charset="0"/>
              </a:rPr>
              <a:t>фігурного</a:t>
            </a:r>
            <a:r>
              <a:rPr lang="ru-RU" sz="2400" dirty="0">
                <a:solidFill>
                  <a:srgbClr val="202122"/>
                </a:solidFill>
                <a:latin typeface="Arial" panose="020B0604020202020204" pitchFamily="34" charset="0"/>
              </a:rPr>
              <a:t> </a:t>
            </a:r>
            <a:r>
              <a:rPr lang="ru-RU" sz="2400" dirty="0" err="1">
                <a:solidFill>
                  <a:srgbClr val="202122"/>
                </a:solidFill>
                <a:latin typeface="Arial" panose="020B0604020202020204" pitchFamily="34" charset="0"/>
              </a:rPr>
              <a:t>різьблення</a:t>
            </a:r>
            <a:r>
              <a:rPr lang="ru-RU" sz="2400" dirty="0">
                <a:solidFill>
                  <a:srgbClr val="202122"/>
                </a:solidFill>
                <a:latin typeface="Arial" panose="020B0604020202020204" pitchFamily="34" charset="0"/>
              </a:rPr>
              <a:t> по фруктах і </a:t>
            </a:r>
            <a:r>
              <a:rPr lang="ru-RU" sz="2400" dirty="0" err="1">
                <a:solidFill>
                  <a:srgbClr val="202122"/>
                </a:solidFill>
                <a:latin typeface="Arial" panose="020B0604020202020204" pitchFamily="34" charset="0"/>
              </a:rPr>
              <a:t>овочах</a:t>
            </a:r>
            <a:r>
              <a:rPr lang="ru-RU" sz="2400" dirty="0">
                <a:solidFill>
                  <a:srgbClr val="202122"/>
                </a:solidFill>
                <a:latin typeface="Arial" panose="020B0604020202020204" pitchFamily="34" charset="0"/>
              </a:rPr>
              <a:t> </a:t>
            </a:r>
            <a:r>
              <a:rPr lang="ru-RU" sz="2400" dirty="0" err="1">
                <a:solidFill>
                  <a:srgbClr val="202122"/>
                </a:solidFill>
                <a:latin typeface="Arial" panose="020B0604020202020204" pitchFamily="34" charset="0"/>
              </a:rPr>
              <a:t>зародилося</a:t>
            </a:r>
            <a:r>
              <a:rPr lang="ru-RU" sz="2400" dirty="0">
                <a:solidFill>
                  <a:srgbClr val="202122"/>
                </a:solidFill>
                <a:latin typeface="Arial" panose="020B0604020202020204" pitchFamily="34" charset="0"/>
              </a:rPr>
              <a:t> в </a:t>
            </a:r>
            <a:r>
              <a:rPr lang="ru-RU" sz="2400" dirty="0" err="1">
                <a:solidFill>
                  <a:srgbClr val="202122"/>
                </a:solidFill>
                <a:latin typeface="Arial" panose="020B0604020202020204" pitchFamily="34" charset="0"/>
              </a:rPr>
              <a:t>Таїланді</a:t>
            </a:r>
            <a:r>
              <a:rPr lang="ru-RU" sz="2400" dirty="0">
                <a:solidFill>
                  <a:srgbClr val="202122"/>
                </a:solidFill>
                <a:latin typeface="Arial" panose="020B0604020202020204" pitchFamily="34" charset="0"/>
              </a:rPr>
              <a:t>. </a:t>
            </a:r>
            <a:r>
              <a:rPr lang="ru-RU" sz="2400" dirty="0" err="1">
                <a:solidFill>
                  <a:srgbClr val="202122"/>
                </a:solidFill>
                <a:latin typeface="Arial" panose="020B0604020202020204" pitchFamily="34" charset="0"/>
              </a:rPr>
              <a:t>Згідно</a:t>
            </a:r>
            <a:r>
              <a:rPr lang="ru-RU" sz="2400" dirty="0">
                <a:solidFill>
                  <a:srgbClr val="202122"/>
                </a:solidFill>
                <a:latin typeface="Arial" panose="020B0604020202020204" pitchFamily="34" charset="0"/>
              </a:rPr>
              <a:t> з </a:t>
            </a:r>
            <a:r>
              <a:rPr lang="ru-RU" sz="2400" dirty="0" err="1">
                <a:solidFill>
                  <a:srgbClr val="202122"/>
                </a:solidFill>
                <a:latin typeface="Arial" panose="020B0604020202020204" pitchFamily="34" charset="0"/>
              </a:rPr>
              <a:t>переказами</a:t>
            </a:r>
            <a:r>
              <a:rPr lang="ru-RU" sz="2400" dirty="0">
                <a:solidFill>
                  <a:srgbClr val="202122"/>
                </a:solidFill>
                <a:latin typeface="Arial" panose="020B0604020202020204" pitchFamily="34" charset="0"/>
              </a:rPr>
              <a:t>, в 1364 </a:t>
            </a:r>
            <a:r>
              <a:rPr lang="ru-RU" sz="2400" dirty="0" err="1">
                <a:solidFill>
                  <a:srgbClr val="202122"/>
                </a:solidFill>
                <a:latin typeface="Arial" panose="020B0604020202020204" pitchFamily="34" charset="0"/>
              </a:rPr>
              <a:t>році</a:t>
            </a:r>
            <a:r>
              <a:rPr lang="ru-RU" sz="2400" dirty="0">
                <a:solidFill>
                  <a:srgbClr val="202122"/>
                </a:solidFill>
                <a:latin typeface="Arial" panose="020B0604020202020204" pitchFamily="34" charset="0"/>
              </a:rPr>
              <a:t> молода </a:t>
            </a:r>
            <a:r>
              <a:rPr lang="ru-RU" sz="2400" dirty="0" err="1">
                <a:solidFill>
                  <a:srgbClr val="202122"/>
                </a:solidFill>
                <a:latin typeface="Arial" panose="020B0604020202020204" pitchFamily="34" charset="0"/>
              </a:rPr>
              <a:t>дівчина</a:t>
            </a:r>
            <a:r>
              <a:rPr lang="ru-RU" sz="2400" dirty="0">
                <a:solidFill>
                  <a:srgbClr val="202122"/>
                </a:solidFill>
                <a:latin typeface="Arial" panose="020B0604020202020204" pitchFamily="34" charset="0"/>
              </a:rPr>
              <a:t> прикрасила </a:t>
            </a:r>
            <a:r>
              <a:rPr lang="ru-RU" sz="2400" dirty="0" err="1">
                <a:solidFill>
                  <a:srgbClr val="202122"/>
                </a:solidFill>
                <a:latin typeface="Arial" panose="020B0604020202020204" pitchFamily="34" charset="0"/>
              </a:rPr>
              <a:t>вирізаними</a:t>
            </a:r>
            <a:r>
              <a:rPr lang="ru-RU" sz="2400" dirty="0">
                <a:solidFill>
                  <a:srgbClr val="202122"/>
                </a:solidFill>
                <a:latin typeface="Arial" panose="020B0604020202020204" pitchFamily="34" charset="0"/>
              </a:rPr>
              <a:t> з </a:t>
            </a:r>
            <a:r>
              <a:rPr lang="ru-RU" sz="2400" dirty="0" err="1">
                <a:solidFill>
                  <a:srgbClr val="202122"/>
                </a:solidFill>
                <a:latin typeface="Arial" panose="020B0604020202020204" pitchFamily="34" charset="0"/>
              </a:rPr>
              <a:t>фруктів</a:t>
            </a:r>
            <a:r>
              <a:rPr lang="ru-RU" sz="2400" dirty="0">
                <a:solidFill>
                  <a:srgbClr val="202122"/>
                </a:solidFill>
                <a:latin typeface="Arial" panose="020B0604020202020204" pitchFamily="34" charset="0"/>
              </a:rPr>
              <a:t> і </a:t>
            </a:r>
            <a:r>
              <a:rPr lang="ru-RU" sz="2400" dirty="0" err="1">
                <a:solidFill>
                  <a:srgbClr val="202122"/>
                </a:solidFill>
                <a:latin typeface="Arial" panose="020B0604020202020204" pitchFamily="34" charset="0"/>
              </a:rPr>
              <a:t>овочів</a:t>
            </a:r>
            <a:r>
              <a:rPr lang="ru-RU" sz="2400" dirty="0">
                <a:solidFill>
                  <a:srgbClr val="202122"/>
                </a:solidFill>
                <a:latin typeface="Arial" panose="020B0604020202020204" pitchFamily="34" charset="0"/>
              </a:rPr>
              <a:t> </a:t>
            </a:r>
            <a:r>
              <a:rPr lang="ru-RU" sz="2400" dirty="0" err="1">
                <a:solidFill>
                  <a:srgbClr val="202122"/>
                </a:solidFill>
                <a:latin typeface="Arial" panose="020B0604020202020204" pitchFamily="34" charset="0"/>
              </a:rPr>
              <a:t>квітами</a:t>
            </a:r>
            <a:r>
              <a:rPr lang="ru-RU" sz="2400" dirty="0">
                <a:solidFill>
                  <a:srgbClr val="202122"/>
                </a:solidFill>
                <a:latin typeface="Arial" panose="020B0604020202020204" pitchFamily="34" charset="0"/>
              </a:rPr>
              <a:t> </a:t>
            </a:r>
            <a:r>
              <a:rPr lang="ru-RU" sz="2400" dirty="0" err="1">
                <a:solidFill>
                  <a:srgbClr val="202122"/>
                </a:solidFill>
                <a:latin typeface="Arial" panose="020B0604020202020204" pitchFamily="34" charset="0"/>
              </a:rPr>
              <a:t>плавучу</a:t>
            </a:r>
            <a:r>
              <a:rPr lang="ru-RU" sz="2400" dirty="0">
                <a:solidFill>
                  <a:srgbClr val="202122"/>
                </a:solidFill>
                <a:latin typeface="Arial" panose="020B0604020202020204" pitchFamily="34" charset="0"/>
              </a:rPr>
              <a:t> лампу для </a:t>
            </a:r>
            <a:r>
              <a:rPr lang="ru-RU" sz="2400" dirty="0" err="1">
                <a:solidFill>
                  <a:srgbClr val="202122"/>
                </a:solidFill>
                <a:latin typeface="Arial" panose="020B0604020202020204" pitchFamily="34" charset="0"/>
              </a:rPr>
              <a:t>Королівського</a:t>
            </a:r>
            <a:r>
              <a:rPr lang="ru-RU" sz="2400" dirty="0">
                <a:solidFill>
                  <a:srgbClr val="202122"/>
                </a:solidFill>
                <a:latin typeface="Arial" panose="020B0604020202020204" pitchFamily="34" charset="0"/>
              </a:rPr>
              <a:t> фестивалю. Король </a:t>
            </a:r>
            <a:r>
              <a:rPr lang="ru-RU" sz="2400" dirty="0" err="1">
                <a:solidFill>
                  <a:srgbClr val="202122"/>
                </a:solidFill>
                <a:latin typeface="Arial" panose="020B0604020202020204" pitchFamily="34" charset="0"/>
              </a:rPr>
              <a:t>високо</a:t>
            </a:r>
            <a:r>
              <a:rPr lang="ru-RU" sz="2400" dirty="0">
                <a:solidFill>
                  <a:srgbClr val="202122"/>
                </a:solidFill>
                <a:latin typeface="Arial" panose="020B0604020202020204" pitchFamily="34" charset="0"/>
              </a:rPr>
              <a:t> </a:t>
            </a:r>
            <a:r>
              <a:rPr lang="ru-RU" sz="2400" dirty="0" err="1">
                <a:solidFill>
                  <a:srgbClr val="202122"/>
                </a:solidFill>
                <a:latin typeface="Arial" panose="020B0604020202020204" pitchFamily="34" charset="0"/>
              </a:rPr>
              <a:t>оцінив</a:t>
            </a:r>
            <a:r>
              <a:rPr lang="ru-RU" sz="2400" dirty="0">
                <a:solidFill>
                  <a:srgbClr val="202122"/>
                </a:solidFill>
                <a:latin typeface="Arial" panose="020B0604020202020204" pitchFamily="34" charset="0"/>
              </a:rPr>
              <a:t> </a:t>
            </a:r>
            <a:r>
              <a:rPr lang="ru-RU" sz="2400" dirty="0" err="1">
                <a:solidFill>
                  <a:srgbClr val="202122"/>
                </a:solidFill>
                <a:latin typeface="Arial" panose="020B0604020202020204" pitchFamily="34" charset="0"/>
              </a:rPr>
              <a:t>її</a:t>
            </a:r>
            <a:r>
              <a:rPr lang="ru-RU" sz="2400" dirty="0">
                <a:solidFill>
                  <a:srgbClr val="202122"/>
                </a:solidFill>
                <a:latin typeface="Arial" panose="020B0604020202020204" pitchFamily="34" charset="0"/>
              </a:rPr>
              <a:t> </a:t>
            </a:r>
            <a:r>
              <a:rPr lang="ru-RU" sz="2400" dirty="0" err="1">
                <a:solidFill>
                  <a:srgbClr val="202122"/>
                </a:solidFill>
                <a:latin typeface="Arial" panose="020B0604020202020204" pitchFamily="34" charset="0"/>
              </a:rPr>
              <a:t>творчість</a:t>
            </a:r>
            <a:r>
              <a:rPr lang="ru-RU" sz="2400" dirty="0">
                <a:solidFill>
                  <a:srgbClr val="202122"/>
                </a:solidFill>
                <a:latin typeface="Arial" panose="020B0604020202020204" pitchFamily="34" charset="0"/>
              </a:rPr>
              <a:t> і проголосив </a:t>
            </a:r>
            <a:r>
              <a:rPr lang="ru-RU" sz="2400" dirty="0" err="1">
                <a:solidFill>
                  <a:srgbClr val="202122"/>
                </a:solidFill>
                <a:latin typeface="Arial" panose="020B0604020202020204" pitchFamily="34" charset="0"/>
              </a:rPr>
              <a:t>фігурне</a:t>
            </a:r>
            <a:r>
              <a:rPr lang="ru-RU" sz="2400" dirty="0">
                <a:solidFill>
                  <a:srgbClr val="202122"/>
                </a:solidFill>
                <a:latin typeface="Arial" panose="020B0604020202020204" pitchFamily="34" charset="0"/>
              </a:rPr>
              <a:t> </a:t>
            </a:r>
            <a:r>
              <a:rPr lang="ru-RU" sz="2400" dirty="0" err="1">
                <a:solidFill>
                  <a:srgbClr val="202122"/>
                </a:solidFill>
                <a:latin typeface="Arial" panose="020B0604020202020204" pitchFamily="34" charset="0"/>
              </a:rPr>
              <a:t>різання</a:t>
            </a:r>
            <a:r>
              <a:rPr lang="ru-RU" sz="2400" dirty="0">
                <a:solidFill>
                  <a:srgbClr val="202122"/>
                </a:solidFill>
                <a:latin typeface="Arial" panose="020B0604020202020204" pitchFamily="34" charset="0"/>
              </a:rPr>
              <a:t> по фруктах і </a:t>
            </a:r>
            <a:r>
              <a:rPr lang="ru-RU" sz="2400" dirty="0" err="1">
                <a:solidFill>
                  <a:srgbClr val="202122"/>
                </a:solidFill>
                <a:latin typeface="Arial" panose="020B0604020202020204" pitchFamily="34" charset="0"/>
              </a:rPr>
              <a:t>овочах</a:t>
            </a:r>
            <a:r>
              <a:rPr lang="ru-RU" sz="2400" dirty="0">
                <a:solidFill>
                  <a:srgbClr val="202122"/>
                </a:solidFill>
                <a:latin typeface="Arial" panose="020B0604020202020204" pitchFamily="34" charset="0"/>
              </a:rPr>
              <a:t> культурною </a:t>
            </a:r>
            <a:r>
              <a:rPr lang="ru-RU" sz="2400" dirty="0" err="1">
                <a:solidFill>
                  <a:srgbClr val="202122"/>
                </a:solidFill>
                <a:latin typeface="Arial" panose="020B0604020202020204" pitchFamily="34" charset="0"/>
              </a:rPr>
              <a:t>спадщиною</a:t>
            </a:r>
            <a:r>
              <a:rPr lang="ru-RU" sz="2400" dirty="0">
                <a:solidFill>
                  <a:srgbClr val="202122"/>
                </a:solidFill>
                <a:latin typeface="Arial" panose="020B0604020202020204" pitchFamily="34" charset="0"/>
              </a:rPr>
              <a:t> </a:t>
            </a:r>
            <a:r>
              <a:rPr lang="ru-RU" sz="2400" dirty="0" err="1">
                <a:solidFill>
                  <a:srgbClr val="202122"/>
                </a:solidFill>
                <a:latin typeface="Arial" panose="020B0604020202020204" pitchFamily="34" charset="0"/>
              </a:rPr>
              <a:t>Таїланду</a:t>
            </a:r>
            <a:r>
              <a:rPr lang="ru-RU" sz="2400" dirty="0">
                <a:solidFill>
                  <a:srgbClr val="202122"/>
                </a:solidFill>
                <a:latin typeface="Arial" panose="020B0604020202020204" pitchFamily="34" charset="0"/>
              </a:rPr>
              <a:t>, </a:t>
            </a:r>
            <a:r>
              <a:rPr lang="ru-RU" sz="2400" dirty="0" err="1">
                <a:solidFill>
                  <a:srgbClr val="202122"/>
                </a:solidFill>
                <a:latin typeface="Arial" panose="020B0604020202020204" pitchFamily="34" charset="0"/>
              </a:rPr>
              <a:t>яким</a:t>
            </a:r>
            <a:r>
              <a:rPr lang="ru-RU" sz="2400" dirty="0">
                <a:solidFill>
                  <a:srgbClr val="202122"/>
                </a:solidFill>
                <a:latin typeface="Arial" panose="020B0604020202020204" pitchFamily="34" charset="0"/>
              </a:rPr>
              <a:t> </a:t>
            </a:r>
            <a:r>
              <a:rPr lang="ru-RU" sz="2400" dirty="0" err="1">
                <a:solidFill>
                  <a:srgbClr val="202122"/>
                </a:solidFill>
                <a:latin typeface="Arial" panose="020B0604020202020204" pitchFamily="34" charset="0"/>
              </a:rPr>
              <a:t>зобов'язана</a:t>
            </a:r>
            <a:r>
              <a:rPr lang="ru-RU" sz="2400" dirty="0">
                <a:solidFill>
                  <a:srgbClr val="202122"/>
                </a:solidFill>
                <a:latin typeface="Arial" panose="020B0604020202020204" pitchFamily="34" charset="0"/>
              </a:rPr>
              <a:t> </a:t>
            </a:r>
            <a:r>
              <a:rPr lang="ru-RU" sz="2400" dirty="0" err="1">
                <a:solidFill>
                  <a:srgbClr val="202122"/>
                </a:solidFill>
                <a:latin typeface="Arial" panose="020B0604020202020204" pitchFamily="34" charset="0"/>
              </a:rPr>
              <a:t>володіти</a:t>
            </a:r>
            <a:r>
              <a:rPr lang="ru-RU" sz="2400" dirty="0">
                <a:solidFill>
                  <a:srgbClr val="202122"/>
                </a:solidFill>
                <a:latin typeface="Arial" panose="020B0604020202020204" pitchFamily="34" charset="0"/>
              </a:rPr>
              <a:t> </a:t>
            </a:r>
            <a:r>
              <a:rPr lang="ru-RU" sz="2400" dirty="0" err="1">
                <a:solidFill>
                  <a:srgbClr val="202122"/>
                </a:solidFill>
                <a:latin typeface="Arial" panose="020B0604020202020204" pitchFamily="34" charset="0"/>
              </a:rPr>
              <a:t>кожна</a:t>
            </a:r>
            <a:r>
              <a:rPr lang="ru-RU" sz="2400" dirty="0">
                <a:solidFill>
                  <a:srgbClr val="202122"/>
                </a:solidFill>
                <a:latin typeface="Arial" panose="020B0604020202020204" pitchFamily="34" charset="0"/>
              </a:rPr>
              <a:t> </a:t>
            </a:r>
            <a:r>
              <a:rPr lang="ru-RU" sz="2400" dirty="0" err="1">
                <a:solidFill>
                  <a:srgbClr val="202122"/>
                </a:solidFill>
                <a:latin typeface="Arial" panose="020B0604020202020204" pitchFamily="34" charset="0"/>
              </a:rPr>
              <a:t>жінка</a:t>
            </a:r>
            <a:r>
              <a:rPr lang="ru-RU" sz="2400" dirty="0">
                <a:solidFill>
                  <a:srgbClr val="202122"/>
                </a:solidFill>
                <a:latin typeface="Arial" panose="020B0604020202020204" pitchFamily="34" charset="0"/>
              </a:rPr>
              <a:t>. </a:t>
            </a:r>
            <a:endParaRPr lang="ru-RU" sz="2400" dirty="0" smtClean="0">
              <a:solidFill>
                <a:srgbClr val="202122"/>
              </a:solidFill>
              <a:latin typeface="Arial" panose="020B0604020202020204" pitchFamily="34" charset="0"/>
            </a:endParaRPr>
          </a:p>
          <a:p>
            <a:r>
              <a:rPr lang="ru-RU" sz="2400" dirty="0" smtClean="0">
                <a:solidFill>
                  <a:srgbClr val="202122"/>
                </a:solidFill>
                <a:latin typeface="Arial" panose="020B0604020202020204" pitchFamily="34" charset="0"/>
              </a:rPr>
              <a:t>За </a:t>
            </a:r>
            <a:r>
              <a:rPr lang="ru-RU" sz="2400" dirty="0" err="1">
                <a:solidFill>
                  <a:srgbClr val="202122"/>
                </a:solidFill>
                <a:latin typeface="Arial" panose="020B0604020202020204" pitchFamily="34" charset="0"/>
              </a:rPr>
              <a:t>тисячі</a:t>
            </a:r>
            <a:r>
              <a:rPr lang="ru-RU" sz="2400" dirty="0">
                <a:solidFill>
                  <a:srgbClr val="202122"/>
                </a:solidFill>
                <a:latin typeface="Arial" panose="020B0604020202020204" pitchFamily="34" charset="0"/>
              </a:rPr>
              <a:t> </a:t>
            </a:r>
            <a:r>
              <a:rPr lang="ru-RU" sz="2400" dirty="0" err="1">
                <a:solidFill>
                  <a:srgbClr val="202122"/>
                </a:solidFill>
                <a:latin typeface="Arial" panose="020B0604020202020204" pitchFamily="34" charset="0"/>
              </a:rPr>
              <a:t>років</a:t>
            </a:r>
            <a:r>
              <a:rPr lang="ru-RU" sz="2400" dirty="0">
                <a:solidFill>
                  <a:srgbClr val="202122"/>
                </a:solidFill>
                <a:latin typeface="Arial" panose="020B0604020202020204" pitchFamily="34" charset="0"/>
              </a:rPr>
              <a:t> </a:t>
            </a:r>
            <a:r>
              <a:rPr lang="ru-RU" sz="2400" dirty="0" err="1">
                <a:solidFill>
                  <a:srgbClr val="202122"/>
                </a:solidFill>
                <a:latin typeface="Arial" panose="020B0604020202020204" pitchFamily="34" charset="0"/>
              </a:rPr>
              <a:t>воно</a:t>
            </a:r>
            <a:r>
              <a:rPr lang="ru-RU" sz="2400" dirty="0">
                <a:solidFill>
                  <a:srgbClr val="202122"/>
                </a:solidFill>
                <a:latin typeface="Arial" panose="020B0604020202020204" pitchFamily="34" charset="0"/>
              </a:rPr>
              <a:t> </a:t>
            </a:r>
            <a:r>
              <a:rPr lang="ru-RU" sz="2400" dirty="0" err="1">
                <a:solidFill>
                  <a:srgbClr val="202122"/>
                </a:solidFill>
                <a:latin typeface="Arial" panose="020B0604020202020204" pitchFamily="34" charset="0"/>
              </a:rPr>
              <a:t>поширилося</a:t>
            </a:r>
            <a:r>
              <a:rPr lang="ru-RU" sz="2400" dirty="0">
                <a:solidFill>
                  <a:srgbClr val="202122"/>
                </a:solidFill>
                <a:latin typeface="Arial" panose="020B0604020202020204" pitchFamily="34" charset="0"/>
              </a:rPr>
              <a:t> по </a:t>
            </a:r>
            <a:r>
              <a:rPr lang="ru-RU" sz="2400" dirty="0" err="1">
                <a:solidFill>
                  <a:srgbClr val="202122"/>
                </a:solidFill>
                <a:latin typeface="Arial" panose="020B0604020202020204" pitchFamily="34" charset="0"/>
              </a:rPr>
              <a:t>всьому</a:t>
            </a:r>
            <a:r>
              <a:rPr lang="ru-RU" sz="2400" dirty="0">
                <a:solidFill>
                  <a:srgbClr val="202122"/>
                </a:solidFill>
                <a:latin typeface="Arial" panose="020B0604020202020204" pitchFamily="34" charset="0"/>
              </a:rPr>
              <a:t> Далекому Сходу та, </a:t>
            </a:r>
            <a:r>
              <a:rPr lang="ru-RU" sz="2400" dirty="0" err="1">
                <a:solidFill>
                  <a:srgbClr val="202122"/>
                </a:solidFill>
                <a:latin typeface="Arial" panose="020B0604020202020204" pitchFamily="34" charset="0"/>
              </a:rPr>
              <a:t>передаючись</a:t>
            </a:r>
            <a:r>
              <a:rPr lang="ru-RU" sz="2400" dirty="0">
                <a:solidFill>
                  <a:srgbClr val="202122"/>
                </a:solidFill>
                <a:latin typeface="Arial" panose="020B0604020202020204" pitchFamily="34" charset="0"/>
              </a:rPr>
              <a:t> </a:t>
            </a:r>
            <a:r>
              <a:rPr lang="ru-RU" sz="2400" dirty="0" err="1">
                <a:solidFill>
                  <a:srgbClr val="202122"/>
                </a:solidFill>
                <a:latin typeface="Arial" panose="020B0604020202020204" pitchFamily="34" charset="0"/>
              </a:rPr>
              <a:t>із</a:t>
            </a:r>
            <a:r>
              <a:rPr lang="ru-RU" sz="2400" dirty="0">
                <a:solidFill>
                  <a:srgbClr val="202122"/>
                </a:solidFill>
                <a:latin typeface="Arial" panose="020B0604020202020204" pitchFamily="34" charset="0"/>
              </a:rPr>
              <a:t> </a:t>
            </a:r>
            <a:r>
              <a:rPr lang="ru-RU" sz="2400" dirty="0" err="1">
                <a:solidFill>
                  <a:srgbClr val="202122"/>
                </a:solidFill>
                <a:latin typeface="Arial" panose="020B0604020202020204" pitchFamily="34" charset="0"/>
              </a:rPr>
              <a:t>покоління</a:t>
            </a:r>
            <a:r>
              <a:rPr lang="ru-RU" sz="2400" dirty="0">
                <a:solidFill>
                  <a:srgbClr val="202122"/>
                </a:solidFill>
                <a:latin typeface="Arial" panose="020B0604020202020204" pitchFamily="34" charset="0"/>
              </a:rPr>
              <a:t> в </a:t>
            </a:r>
            <a:r>
              <a:rPr lang="ru-RU" sz="2400" dirty="0" err="1">
                <a:solidFill>
                  <a:srgbClr val="202122"/>
                </a:solidFill>
                <a:latin typeface="Arial" panose="020B0604020202020204" pitchFamily="34" charset="0"/>
              </a:rPr>
              <a:t>покоління</a:t>
            </a:r>
            <a:r>
              <a:rPr lang="ru-RU" sz="2400" dirty="0">
                <a:solidFill>
                  <a:srgbClr val="202122"/>
                </a:solidFill>
                <a:latin typeface="Arial" panose="020B0604020202020204" pitchFamily="34" charset="0"/>
              </a:rPr>
              <a:t>, стало </a:t>
            </a:r>
            <a:r>
              <a:rPr lang="ru-RU" sz="2400" dirty="0" err="1">
                <a:solidFill>
                  <a:srgbClr val="202122"/>
                </a:solidFill>
                <a:latin typeface="Arial" panose="020B0604020202020204" pitchFamily="34" charset="0"/>
              </a:rPr>
              <a:t>частиною</a:t>
            </a:r>
            <a:r>
              <a:rPr lang="ru-RU" sz="2400" dirty="0">
                <a:solidFill>
                  <a:srgbClr val="202122"/>
                </a:solidFill>
                <a:latin typeface="Arial" panose="020B0604020202020204" pitchFamily="34" charset="0"/>
              </a:rPr>
              <a:t> </a:t>
            </a:r>
            <a:r>
              <a:rPr lang="ru-RU" sz="2400" dirty="0" err="1">
                <a:solidFill>
                  <a:srgbClr val="202122"/>
                </a:solidFill>
                <a:latin typeface="Arial" panose="020B0604020202020204" pitchFamily="34" charset="0"/>
              </a:rPr>
              <a:t>національних</a:t>
            </a:r>
            <a:r>
              <a:rPr lang="ru-RU" sz="2400" dirty="0">
                <a:solidFill>
                  <a:srgbClr val="202122"/>
                </a:solidFill>
                <a:latin typeface="Arial" panose="020B0604020202020204" pitchFamily="34" charset="0"/>
              </a:rPr>
              <a:t> </a:t>
            </a:r>
            <a:r>
              <a:rPr lang="ru-RU" sz="2400" dirty="0" err="1">
                <a:solidFill>
                  <a:srgbClr val="202122"/>
                </a:solidFill>
                <a:latin typeface="Arial" panose="020B0604020202020204" pitchFamily="34" charset="0"/>
              </a:rPr>
              <a:t>традицій</a:t>
            </a:r>
            <a:r>
              <a:rPr lang="ru-RU" sz="2400" dirty="0">
                <a:solidFill>
                  <a:srgbClr val="202122"/>
                </a:solidFill>
                <a:latin typeface="Arial" panose="020B0604020202020204" pitchFamily="34" charset="0"/>
              </a:rPr>
              <a:t> </a:t>
            </a:r>
            <a:r>
              <a:rPr lang="ru-RU" sz="2400" dirty="0" err="1">
                <a:solidFill>
                  <a:srgbClr val="202122"/>
                </a:solidFill>
                <a:latin typeface="Arial" panose="020B0604020202020204" pitchFamily="34" charset="0"/>
              </a:rPr>
              <a:t>багатьох</a:t>
            </a:r>
            <a:r>
              <a:rPr lang="ru-RU" sz="2400" dirty="0">
                <a:solidFill>
                  <a:srgbClr val="202122"/>
                </a:solidFill>
                <a:latin typeface="Arial" panose="020B0604020202020204" pitchFamily="34" charset="0"/>
              </a:rPr>
              <a:t> </a:t>
            </a:r>
            <a:r>
              <a:rPr lang="ru-RU" sz="2400" dirty="0" err="1">
                <a:solidFill>
                  <a:srgbClr val="202122"/>
                </a:solidFill>
                <a:latin typeface="Arial" panose="020B0604020202020204" pitchFamily="34" charset="0"/>
              </a:rPr>
              <a:t>країн</a:t>
            </a:r>
            <a:r>
              <a:rPr lang="ru-RU" sz="2400" dirty="0">
                <a:solidFill>
                  <a:srgbClr val="202122"/>
                </a:solidFill>
                <a:latin typeface="Arial" panose="020B0604020202020204" pitchFamily="34" charset="0"/>
              </a:rPr>
              <a:t>.</a:t>
            </a:r>
          </a:p>
          <a:p>
            <a:r>
              <a:rPr lang="ru-RU" sz="2400" dirty="0">
                <a:solidFill>
                  <a:srgbClr val="202122"/>
                </a:solidFill>
                <a:latin typeface="Arial" panose="020B0604020202020204" pitchFamily="34" charset="0"/>
              </a:rPr>
              <a:t>У </a:t>
            </a:r>
            <a:r>
              <a:rPr lang="ru-RU" sz="2400" dirty="0" err="1">
                <a:solidFill>
                  <a:srgbClr val="202122"/>
                </a:solidFill>
                <a:latin typeface="Arial" panose="020B0604020202020204" pitchFamily="34" charset="0"/>
              </a:rPr>
              <a:t>різних</a:t>
            </a:r>
            <a:r>
              <a:rPr lang="ru-RU" sz="2400" dirty="0">
                <a:solidFill>
                  <a:srgbClr val="202122"/>
                </a:solidFill>
                <a:latin typeface="Arial" panose="020B0604020202020204" pitchFamily="34" charset="0"/>
              </a:rPr>
              <a:t> </a:t>
            </a:r>
            <a:r>
              <a:rPr lang="ru-RU" sz="2400" dirty="0" err="1">
                <a:solidFill>
                  <a:srgbClr val="202122"/>
                </a:solidFill>
                <a:latin typeface="Arial" panose="020B0604020202020204" pitchFamily="34" charset="0"/>
              </a:rPr>
              <a:t>східних</a:t>
            </a:r>
            <a:r>
              <a:rPr lang="ru-RU" sz="2400" dirty="0">
                <a:solidFill>
                  <a:srgbClr val="202122"/>
                </a:solidFill>
                <a:latin typeface="Arial" panose="020B0604020202020204" pitchFamily="34" charset="0"/>
              </a:rPr>
              <a:t> </a:t>
            </a:r>
            <a:r>
              <a:rPr lang="ru-RU" sz="2400" dirty="0" err="1">
                <a:solidFill>
                  <a:srgbClr val="202122"/>
                </a:solidFill>
                <a:latin typeface="Arial" panose="020B0604020202020204" pitchFamily="34" charset="0"/>
              </a:rPr>
              <a:t>країнах</a:t>
            </a:r>
            <a:r>
              <a:rPr lang="ru-RU" sz="2400" dirty="0">
                <a:solidFill>
                  <a:srgbClr val="202122"/>
                </a:solidFill>
                <a:latin typeface="Arial" panose="020B0604020202020204" pitchFamily="34" charset="0"/>
              </a:rPr>
              <a:t> </a:t>
            </a:r>
            <a:r>
              <a:rPr lang="ru-RU" sz="2400" dirty="0" err="1">
                <a:solidFill>
                  <a:srgbClr val="202122"/>
                </a:solidFill>
                <a:latin typeface="Arial" panose="020B0604020202020204" pitchFamily="34" charset="0"/>
              </a:rPr>
              <a:t>карвінг</a:t>
            </a:r>
            <a:r>
              <a:rPr lang="ru-RU" sz="2400" dirty="0">
                <a:solidFill>
                  <a:srgbClr val="202122"/>
                </a:solidFill>
                <a:latin typeface="Arial" panose="020B0604020202020204" pitchFamily="34" charset="0"/>
              </a:rPr>
              <a:t> з </a:t>
            </a:r>
            <a:r>
              <a:rPr lang="ru-RU" sz="2400" dirty="0" err="1">
                <a:solidFill>
                  <a:srgbClr val="202122"/>
                </a:solidFill>
                <a:latin typeface="Arial" panose="020B0604020202020204" pitchFamily="34" charset="0"/>
              </a:rPr>
              <a:t>овочів</a:t>
            </a:r>
            <a:r>
              <a:rPr lang="ru-RU" sz="2400" dirty="0">
                <a:solidFill>
                  <a:srgbClr val="202122"/>
                </a:solidFill>
                <a:latin typeface="Arial" panose="020B0604020202020204" pitchFamily="34" charset="0"/>
              </a:rPr>
              <a:t> </a:t>
            </a:r>
            <a:r>
              <a:rPr lang="ru-RU" sz="2400" dirty="0" err="1">
                <a:solidFill>
                  <a:srgbClr val="202122"/>
                </a:solidFill>
                <a:latin typeface="Arial" panose="020B0604020202020204" pitchFamily="34" charset="0"/>
              </a:rPr>
              <a:t>ґрунтується</a:t>
            </a:r>
            <a:r>
              <a:rPr lang="ru-RU" sz="2400" dirty="0">
                <a:solidFill>
                  <a:srgbClr val="202122"/>
                </a:solidFill>
                <a:latin typeface="Arial" panose="020B0604020202020204" pitchFamily="34" charset="0"/>
              </a:rPr>
              <a:t> на </a:t>
            </a:r>
            <a:r>
              <a:rPr lang="ru-RU" sz="2400" dirty="0" err="1">
                <a:solidFill>
                  <a:srgbClr val="202122"/>
                </a:solidFill>
                <a:latin typeface="Arial" panose="020B0604020202020204" pitchFamily="34" charset="0"/>
              </a:rPr>
              <a:t>різних</a:t>
            </a:r>
            <a:r>
              <a:rPr lang="ru-RU" sz="2400" dirty="0">
                <a:solidFill>
                  <a:srgbClr val="202122"/>
                </a:solidFill>
                <a:latin typeface="Arial" panose="020B0604020202020204" pitchFamily="34" charset="0"/>
              </a:rPr>
              <a:t> </a:t>
            </a:r>
            <a:r>
              <a:rPr lang="ru-RU" sz="2400" dirty="0" err="1">
                <a:solidFill>
                  <a:srgbClr val="202122"/>
                </a:solidFill>
                <a:latin typeface="Arial" panose="020B0604020202020204" pitchFamily="34" charset="0"/>
              </a:rPr>
              <a:t>технічних</a:t>
            </a:r>
            <a:r>
              <a:rPr lang="ru-RU" sz="2400" dirty="0">
                <a:solidFill>
                  <a:srgbClr val="202122"/>
                </a:solidFill>
                <a:latin typeface="Arial" panose="020B0604020202020204" pitchFamily="34" charset="0"/>
              </a:rPr>
              <a:t> </a:t>
            </a:r>
            <a:r>
              <a:rPr lang="ru-RU" sz="2400" dirty="0" err="1">
                <a:solidFill>
                  <a:srgbClr val="202122"/>
                </a:solidFill>
                <a:latin typeface="Arial" panose="020B0604020202020204" pitchFamily="34" charset="0"/>
              </a:rPr>
              <a:t>прийомах</a:t>
            </a:r>
            <a:r>
              <a:rPr lang="ru-RU" sz="2400" dirty="0">
                <a:solidFill>
                  <a:srgbClr val="202122"/>
                </a:solidFill>
                <a:latin typeface="Arial" panose="020B0604020202020204" pitchFamily="34" charset="0"/>
              </a:rPr>
              <a:t>. </a:t>
            </a:r>
            <a:r>
              <a:rPr lang="ru-RU" sz="2400" dirty="0" err="1">
                <a:solidFill>
                  <a:srgbClr val="202122"/>
                </a:solidFill>
                <a:latin typeface="Arial" panose="020B0604020202020204" pitchFamily="34" charset="0"/>
              </a:rPr>
              <a:t>Приміром</a:t>
            </a:r>
            <a:r>
              <a:rPr lang="ru-RU" sz="2400" dirty="0">
                <a:solidFill>
                  <a:srgbClr val="202122"/>
                </a:solidFill>
                <a:latin typeface="Arial" panose="020B0604020202020204" pitchFamily="34" charset="0"/>
              </a:rPr>
              <a:t>, </a:t>
            </a:r>
            <a:r>
              <a:rPr lang="ru-RU" sz="2400" dirty="0" err="1">
                <a:solidFill>
                  <a:srgbClr val="202122"/>
                </a:solidFill>
                <a:latin typeface="Arial" panose="020B0604020202020204" pitchFamily="34" charset="0"/>
              </a:rPr>
              <a:t>дуже</a:t>
            </a:r>
            <a:r>
              <a:rPr lang="ru-RU" sz="2400" dirty="0">
                <a:solidFill>
                  <a:srgbClr val="202122"/>
                </a:solidFill>
                <a:latin typeface="Arial" panose="020B0604020202020204" pitchFamily="34" charset="0"/>
              </a:rPr>
              <a:t> </a:t>
            </a:r>
            <a:r>
              <a:rPr lang="ru-RU" sz="2400" dirty="0" err="1">
                <a:solidFill>
                  <a:srgbClr val="202122"/>
                </a:solidFill>
                <a:latin typeface="Arial" panose="020B0604020202020204" pitchFamily="34" charset="0"/>
              </a:rPr>
              <a:t>схожі</a:t>
            </a:r>
            <a:r>
              <a:rPr lang="ru-RU" sz="2400" dirty="0">
                <a:solidFill>
                  <a:srgbClr val="202122"/>
                </a:solidFill>
                <a:latin typeface="Arial" panose="020B0604020202020204" pitchFamily="34" charset="0"/>
              </a:rPr>
              <a:t> </a:t>
            </a:r>
            <a:r>
              <a:rPr lang="ru-RU" sz="2400" dirty="0" err="1">
                <a:solidFill>
                  <a:srgbClr val="202122"/>
                </a:solidFill>
                <a:latin typeface="Arial" panose="020B0604020202020204" pitchFamily="34" charset="0"/>
              </a:rPr>
              <a:t>китайська</a:t>
            </a:r>
            <a:r>
              <a:rPr lang="ru-RU" sz="2400" dirty="0">
                <a:solidFill>
                  <a:srgbClr val="202122"/>
                </a:solidFill>
                <a:latin typeface="Arial" panose="020B0604020202020204" pitchFamily="34" charset="0"/>
              </a:rPr>
              <a:t> і </a:t>
            </a:r>
            <a:r>
              <a:rPr lang="ru-RU" sz="2400" dirty="0" err="1">
                <a:solidFill>
                  <a:srgbClr val="202122"/>
                </a:solidFill>
                <a:latin typeface="Arial" panose="020B0604020202020204" pitchFamily="34" charset="0"/>
              </a:rPr>
              <a:t>японська</a:t>
            </a:r>
            <a:r>
              <a:rPr lang="ru-RU" sz="2400" dirty="0">
                <a:solidFill>
                  <a:srgbClr val="202122"/>
                </a:solidFill>
                <a:latin typeface="Arial" panose="020B0604020202020204" pitchFamily="34" charset="0"/>
              </a:rPr>
              <a:t> </a:t>
            </a:r>
            <a:r>
              <a:rPr lang="ru-RU" sz="2400" dirty="0" err="1">
                <a:solidFill>
                  <a:srgbClr val="202122"/>
                </a:solidFill>
                <a:latin typeface="Arial" panose="020B0604020202020204" pitchFamily="34" charset="0"/>
              </a:rPr>
              <a:t>техніки</a:t>
            </a:r>
            <a:r>
              <a:rPr lang="ru-RU" sz="2400" dirty="0">
                <a:solidFill>
                  <a:srgbClr val="202122"/>
                </a:solidFill>
                <a:latin typeface="Arial" panose="020B0604020202020204" pitchFamily="34" charset="0"/>
              </a:rPr>
              <a:t>, </a:t>
            </a:r>
            <a:r>
              <a:rPr lang="ru-RU" sz="2400" dirty="0" err="1">
                <a:solidFill>
                  <a:srgbClr val="202122"/>
                </a:solidFill>
                <a:latin typeface="Arial" panose="020B0604020202020204" pitchFamily="34" charset="0"/>
              </a:rPr>
              <a:t>які</a:t>
            </a:r>
            <a:r>
              <a:rPr lang="ru-RU" sz="2400" dirty="0">
                <a:solidFill>
                  <a:srgbClr val="202122"/>
                </a:solidFill>
                <a:latin typeface="Arial" panose="020B0604020202020204" pitchFamily="34" charset="0"/>
              </a:rPr>
              <a:t> </a:t>
            </a:r>
            <a:r>
              <a:rPr lang="ru-RU" sz="2400" dirty="0" err="1">
                <a:solidFill>
                  <a:srgbClr val="202122"/>
                </a:solidFill>
                <a:latin typeface="Arial" panose="020B0604020202020204" pitchFamily="34" charset="0"/>
              </a:rPr>
              <a:t>використовують</a:t>
            </a:r>
            <a:r>
              <a:rPr lang="ru-RU" sz="2400" dirty="0">
                <a:solidFill>
                  <a:srgbClr val="202122"/>
                </a:solidFill>
                <a:latin typeface="Arial" panose="020B0604020202020204" pitchFamily="34" charset="0"/>
              </a:rPr>
              <a:t> </a:t>
            </a:r>
            <a:r>
              <a:rPr lang="ru-RU" sz="2400" dirty="0" err="1">
                <a:solidFill>
                  <a:srgbClr val="202122"/>
                </a:solidFill>
                <a:latin typeface="Arial" panose="020B0604020202020204" pitchFamily="34" charset="0"/>
              </a:rPr>
              <a:t>зображення</a:t>
            </a:r>
            <a:r>
              <a:rPr lang="ru-RU" sz="2400" dirty="0">
                <a:solidFill>
                  <a:srgbClr val="202122"/>
                </a:solidFill>
                <a:latin typeface="Arial" panose="020B0604020202020204" pitchFamily="34" charset="0"/>
              </a:rPr>
              <a:t> </a:t>
            </a:r>
            <a:r>
              <a:rPr lang="ru-RU" sz="2400" dirty="0" err="1">
                <a:solidFill>
                  <a:srgbClr val="202122"/>
                </a:solidFill>
                <a:latin typeface="Arial" panose="020B0604020202020204" pitchFamily="34" charset="0"/>
              </a:rPr>
              <a:t>тварин</a:t>
            </a:r>
            <a:r>
              <a:rPr lang="ru-RU" sz="2400" dirty="0">
                <a:solidFill>
                  <a:srgbClr val="202122"/>
                </a:solidFill>
                <a:latin typeface="Arial" panose="020B0604020202020204" pitchFamily="34" charset="0"/>
              </a:rPr>
              <a:t>, людей та </a:t>
            </a:r>
            <a:r>
              <a:rPr lang="ru-RU" sz="2400" dirty="0" err="1">
                <a:solidFill>
                  <a:srgbClr val="202122"/>
                </a:solidFill>
                <a:latin typeface="Arial" panose="020B0604020202020204" pitchFamily="34" charset="0"/>
              </a:rPr>
              <a:t>ієрогліфів</a:t>
            </a:r>
            <a:r>
              <a:rPr lang="ru-RU" sz="2400" dirty="0">
                <a:solidFill>
                  <a:srgbClr val="202122"/>
                </a:solidFill>
                <a:latin typeface="Arial" panose="020B0604020202020204" pitchFamily="34" charset="0"/>
              </a:rPr>
              <a:t>. </a:t>
            </a:r>
            <a:r>
              <a:rPr lang="ru-RU" sz="2400" dirty="0" err="1">
                <a:solidFill>
                  <a:srgbClr val="202122"/>
                </a:solidFill>
                <a:latin typeface="Arial" panose="020B0604020202020204" pitchFamily="34" charset="0"/>
              </a:rPr>
              <a:t>Переважають</a:t>
            </a:r>
            <a:r>
              <a:rPr lang="ru-RU" sz="2400" dirty="0">
                <a:solidFill>
                  <a:srgbClr val="202122"/>
                </a:solidFill>
                <a:latin typeface="Arial" panose="020B0604020202020204" pitchFamily="34" charset="0"/>
              </a:rPr>
              <a:t> </a:t>
            </a:r>
            <a:r>
              <a:rPr lang="ru-RU" sz="2400" dirty="0" err="1">
                <a:solidFill>
                  <a:srgbClr val="202122"/>
                </a:solidFill>
                <a:latin typeface="Arial" panose="020B0604020202020204" pitchFamily="34" charset="0"/>
              </a:rPr>
              <a:t>малюнки</a:t>
            </a:r>
            <a:r>
              <a:rPr lang="ru-RU" sz="2400" dirty="0">
                <a:solidFill>
                  <a:srgbClr val="202122"/>
                </a:solidFill>
                <a:latin typeface="Arial" panose="020B0604020202020204" pitchFamily="34" charset="0"/>
              </a:rPr>
              <a:t> з драконами, </a:t>
            </a:r>
            <a:r>
              <a:rPr lang="ru-RU" sz="2400" dirty="0" err="1">
                <a:solidFill>
                  <a:srgbClr val="202122"/>
                </a:solidFill>
                <a:latin typeface="Arial" panose="020B0604020202020204" pitchFamily="34" charset="0"/>
              </a:rPr>
              <a:t>бойовими</a:t>
            </a:r>
            <a:r>
              <a:rPr lang="ru-RU" sz="2400" dirty="0">
                <a:solidFill>
                  <a:srgbClr val="202122"/>
                </a:solidFill>
                <a:latin typeface="Arial" panose="020B0604020202020204" pitchFamily="34" charset="0"/>
              </a:rPr>
              <a:t> сценами і </a:t>
            </a:r>
            <a:r>
              <a:rPr lang="ru-RU" sz="2400" dirty="0" err="1">
                <a:solidFill>
                  <a:srgbClr val="202122"/>
                </a:solidFill>
                <a:latin typeface="Arial" panose="020B0604020202020204" pitchFamily="34" charset="0"/>
              </a:rPr>
              <a:t>вітальні</a:t>
            </a:r>
            <a:r>
              <a:rPr lang="ru-RU" sz="2400" dirty="0">
                <a:solidFill>
                  <a:srgbClr val="202122"/>
                </a:solidFill>
                <a:latin typeface="Arial" panose="020B0604020202020204" pitchFamily="34" charset="0"/>
              </a:rPr>
              <a:t> </a:t>
            </a:r>
            <a:r>
              <a:rPr lang="ru-RU" sz="2400" dirty="0" err="1">
                <a:solidFill>
                  <a:srgbClr val="202122"/>
                </a:solidFill>
                <a:latin typeface="Arial" panose="020B0604020202020204" pitchFamily="34" charset="0"/>
              </a:rPr>
              <a:t>написи</a:t>
            </a:r>
            <a:r>
              <a:rPr lang="ru-RU" sz="2400" dirty="0">
                <a:solidFill>
                  <a:srgbClr val="202122"/>
                </a:solidFill>
                <a:latin typeface="Arial" panose="020B0604020202020204" pitchFamily="34" charset="0"/>
              </a:rPr>
              <a:t>. </a:t>
            </a:r>
            <a:r>
              <a:rPr lang="ru-RU" sz="2400" dirty="0" err="1">
                <a:solidFill>
                  <a:srgbClr val="202122"/>
                </a:solidFill>
                <a:latin typeface="Arial" panose="020B0604020202020204" pitchFamily="34" charset="0"/>
              </a:rPr>
              <a:t>Майстри</a:t>
            </a:r>
            <a:r>
              <a:rPr lang="ru-RU" sz="2400" dirty="0">
                <a:solidFill>
                  <a:srgbClr val="202122"/>
                </a:solidFill>
                <a:latin typeface="Arial" panose="020B0604020202020204" pitchFamily="34" charset="0"/>
              </a:rPr>
              <a:t> </a:t>
            </a:r>
            <a:r>
              <a:rPr lang="ru-RU" sz="2400" dirty="0" err="1">
                <a:solidFill>
                  <a:srgbClr val="202122"/>
                </a:solidFill>
                <a:latin typeface="Arial" panose="020B0604020202020204" pitchFamily="34" charset="0"/>
              </a:rPr>
              <a:t>творять</a:t>
            </a:r>
            <a:r>
              <a:rPr lang="ru-RU" sz="2400" dirty="0">
                <a:solidFill>
                  <a:srgbClr val="202122"/>
                </a:solidFill>
                <a:latin typeface="Arial" panose="020B0604020202020204" pitchFamily="34" charset="0"/>
              </a:rPr>
              <a:t> </a:t>
            </a:r>
            <a:r>
              <a:rPr lang="ru-RU" sz="2400" dirty="0" err="1">
                <a:solidFill>
                  <a:srgbClr val="202122"/>
                </a:solidFill>
                <a:latin typeface="Arial" panose="020B0604020202020204" pitchFamily="34" charset="0"/>
              </a:rPr>
              <a:t>свої</a:t>
            </a:r>
            <a:r>
              <a:rPr lang="ru-RU" sz="2400" dirty="0">
                <a:solidFill>
                  <a:srgbClr val="202122"/>
                </a:solidFill>
                <a:latin typeface="Arial" panose="020B0604020202020204" pitchFamily="34" charset="0"/>
              </a:rPr>
              <a:t> </a:t>
            </a:r>
            <a:r>
              <a:rPr lang="ru-RU" sz="2400" dirty="0" err="1">
                <a:solidFill>
                  <a:srgbClr val="202122"/>
                </a:solidFill>
                <a:latin typeface="Arial" panose="020B0604020202020204" pitchFamily="34" charset="0"/>
              </a:rPr>
              <a:t>шедеври</a:t>
            </a:r>
            <a:r>
              <a:rPr lang="ru-RU" sz="2400" dirty="0">
                <a:solidFill>
                  <a:srgbClr val="202122"/>
                </a:solidFill>
                <a:latin typeface="Arial" panose="020B0604020202020204" pitchFamily="34" charset="0"/>
              </a:rPr>
              <a:t> за </a:t>
            </a:r>
            <a:r>
              <a:rPr lang="ru-RU" sz="2400" dirty="0" err="1">
                <a:solidFill>
                  <a:srgbClr val="202122"/>
                </a:solidFill>
                <a:latin typeface="Arial" panose="020B0604020202020204" pitchFamily="34" charset="0"/>
              </a:rPr>
              <a:t>допомогою</a:t>
            </a:r>
            <a:r>
              <a:rPr lang="ru-RU" sz="2400" dirty="0">
                <a:solidFill>
                  <a:srgbClr val="202122"/>
                </a:solidFill>
                <a:latin typeface="Arial" panose="020B0604020202020204" pitchFamily="34" charset="0"/>
              </a:rPr>
              <a:t> </a:t>
            </a:r>
            <a:r>
              <a:rPr lang="ru-RU" sz="2400" dirty="0" err="1">
                <a:solidFill>
                  <a:srgbClr val="202122"/>
                </a:solidFill>
                <a:latin typeface="Arial" panose="020B0604020202020204" pitchFamily="34" charset="0"/>
              </a:rPr>
              <a:t>різноманітних</a:t>
            </a:r>
            <a:r>
              <a:rPr lang="ru-RU" sz="2400" dirty="0">
                <a:solidFill>
                  <a:srgbClr val="202122"/>
                </a:solidFill>
                <a:latin typeface="Arial" panose="020B0604020202020204" pitchFamily="34" charset="0"/>
              </a:rPr>
              <a:t> </a:t>
            </a:r>
            <a:r>
              <a:rPr lang="ru-RU" sz="2400" dirty="0" err="1">
                <a:solidFill>
                  <a:srgbClr val="202122"/>
                </a:solidFill>
                <a:latin typeface="Arial" panose="020B0604020202020204" pitchFamily="34" charset="0"/>
              </a:rPr>
              <a:t>трафаретів</a:t>
            </a:r>
            <a:r>
              <a:rPr lang="ru-RU" sz="2400" dirty="0">
                <a:solidFill>
                  <a:srgbClr val="202122"/>
                </a:solidFill>
                <a:latin typeface="Arial" panose="020B0604020202020204" pitchFamily="34" charset="0"/>
              </a:rPr>
              <a:t>, </a:t>
            </a:r>
            <a:r>
              <a:rPr lang="ru-RU" sz="2400" dirty="0" err="1">
                <a:solidFill>
                  <a:srgbClr val="202122"/>
                </a:solidFill>
                <a:latin typeface="Arial" panose="020B0604020202020204" pitchFamily="34" charset="0"/>
              </a:rPr>
              <a:t>формочок</a:t>
            </a:r>
            <a:r>
              <a:rPr lang="ru-RU" sz="2400" dirty="0">
                <a:solidFill>
                  <a:srgbClr val="202122"/>
                </a:solidFill>
                <a:latin typeface="Arial" panose="020B0604020202020204" pitchFamily="34" charset="0"/>
              </a:rPr>
              <a:t> і </a:t>
            </a:r>
            <a:r>
              <a:rPr lang="ru-RU" sz="2400" dirty="0" err="1">
                <a:solidFill>
                  <a:srgbClr val="202122"/>
                </a:solidFill>
                <a:latin typeface="Arial" panose="020B0604020202020204" pitchFamily="34" charset="0"/>
              </a:rPr>
              <a:t>виїмок</a:t>
            </a:r>
            <a:r>
              <a:rPr lang="ru-RU" sz="2400" dirty="0">
                <a:solidFill>
                  <a:srgbClr val="202122"/>
                </a:solidFill>
                <a:latin typeface="Arial" panose="020B0604020202020204" pitchFamily="34" charset="0"/>
              </a:rPr>
              <a:t>.</a:t>
            </a:r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49449655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5800" y="496390"/>
            <a:ext cx="10820400" cy="5722296"/>
          </a:xfrm>
          <a:solidFill>
            <a:schemeClr val="accent3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r>
              <a:rPr lang="ru-RU" sz="3600" dirty="0">
                <a:solidFill>
                  <a:srgbClr val="304047"/>
                </a:solidFill>
                <a:latin typeface="PT Sans"/>
              </a:rPr>
              <a:t>Сало, яке </a:t>
            </a:r>
            <a:r>
              <a:rPr lang="ru-RU" sz="3600" dirty="0" err="1">
                <a:solidFill>
                  <a:srgbClr val="304047"/>
                </a:solidFill>
                <a:latin typeface="PT Sans"/>
              </a:rPr>
              <a:t>полюбляє</a:t>
            </a:r>
            <a:r>
              <a:rPr lang="ru-RU" sz="3600" dirty="0">
                <a:solidFill>
                  <a:srgbClr val="304047"/>
                </a:solidFill>
                <a:latin typeface="PT Sans"/>
              </a:rPr>
              <a:t> </a:t>
            </a:r>
            <a:r>
              <a:rPr lang="ru-RU" sz="3600" dirty="0" err="1">
                <a:solidFill>
                  <a:srgbClr val="304047"/>
                </a:solidFill>
                <a:latin typeface="PT Sans"/>
              </a:rPr>
              <a:t>чи</a:t>
            </a:r>
            <a:r>
              <a:rPr lang="ru-RU" sz="3600" dirty="0">
                <a:solidFill>
                  <a:srgbClr val="304047"/>
                </a:solidFill>
                <a:latin typeface="PT Sans"/>
              </a:rPr>
              <a:t> не </a:t>
            </a:r>
            <a:r>
              <a:rPr lang="ru-RU" sz="3600" dirty="0" err="1">
                <a:solidFill>
                  <a:srgbClr val="304047"/>
                </a:solidFill>
                <a:latin typeface="PT Sans"/>
              </a:rPr>
              <a:t>кожен</a:t>
            </a:r>
            <a:r>
              <a:rPr lang="ru-RU" sz="3600" dirty="0">
                <a:solidFill>
                  <a:srgbClr val="304047"/>
                </a:solidFill>
                <a:latin typeface="PT Sans"/>
              </a:rPr>
              <a:t> </a:t>
            </a:r>
            <a:r>
              <a:rPr lang="ru-RU" sz="3600" dirty="0" err="1">
                <a:solidFill>
                  <a:srgbClr val="304047"/>
                </a:solidFill>
                <a:latin typeface="PT Sans"/>
              </a:rPr>
              <a:t>українець</a:t>
            </a:r>
            <a:r>
              <a:rPr lang="ru-RU" sz="3600" dirty="0">
                <a:solidFill>
                  <a:srgbClr val="304047"/>
                </a:solidFill>
                <a:latin typeface="PT Sans"/>
              </a:rPr>
              <a:t>, </a:t>
            </a:r>
            <a:r>
              <a:rPr lang="ru-RU" sz="3600" dirty="0" err="1">
                <a:solidFill>
                  <a:srgbClr val="304047"/>
                </a:solidFill>
                <a:latin typeface="PT Sans"/>
              </a:rPr>
              <a:t>потрапило</a:t>
            </a:r>
            <a:r>
              <a:rPr lang="ru-RU" sz="3600" dirty="0">
                <a:solidFill>
                  <a:srgbClr val="304047"/>
                </a:solidFill>
                <a:latin typeface="PT Sans"/>
              </a:rPr>
              <a:t> в сотню </a:t>
            </a:r>
            <a:r>
              <a:rPr lang="ru-RU" sz="3600" dirty="0" err="1">
                <a:solidFill>
                  <a:srgbClr val="304047"/>
                </a:solidFill>
                <a:latin typeface="PT Sans"/>
              </a:rPr>
              <a:t>найпоживніших</a:t>
            </a:r>
            <a:r>
              <a:rPr lang="ru-RU" sz="3600" dirty="0">
                <a:solidFill>
                  <a:srgbClr val="304047"/>
                </a:solidFill>
                <a:latin typeface="PT Sans"/>
              </a:rPr>
              <a:t> у </a:t>
            </a:r>
            <a:r>
              <a:rPr lang="ru-RU" sz="3600" dirty="0" err="1">
                <a:solidFill>
                  <a:srgbClr val="304047"/>
                </a:solidFill>
                <a:latin typeface="PT Sans"/>
              </a:rPr>
              <a:t>світі</a:t>
            </a:r>
            <a:r>
              <a:rPr lang="ru-RU" sz="3600" dirty="0">
                <a:solidFill>
                  <a:srgbClr val="304047"/>
                </a:solidFill>
                <a:latin typeface="PT Sans"/>
              </a:rPr>
              <a:t> </a:t>
            </a:r>
            <a:r>
              <a:rPr lang="ru-RU" sz="3600" dirty="0" err="1">
                <a:solidFill>
                  <a:srgbClr val="304047"/>
                </a:solidFill>
                <a:latin typeface="PT Sans"/>
              </a:rPr>
              <a:t>продуктів</a:t>
            </a:r>
            <a:r>
              <a:rPr lang="ru-RU" sz="3600" dirty="0">
                <a:solidFill>
                  <a:srgbClr val="304047"/>
                </a:solidFill>
                <a:latin typeface="PT Sans"/>
              </a:rPr>
              <a:t>, </a:t>
            </a:r>
            <a:r>
              <a:rPr lang="ru-RU" sz="3600" dirty="0" err="1">
                <a:solidFill>
                  <a:srgbClr val="304047"/>
                </a:solidFill>
                <a:latin typeface="PT Sans"/>
              </a:rPr>
              <a:t>посівши</a:t>
            </a:r>
            <a:r>
              <a:rPr lang="ru-RU" sz="3600" dirty="0">
                <a:solidFill>
                  <a:srgbClr val="304047"/>
                </a:solidFill>
                <a:latin typeface="PT Sans"/>
              </a:rPr>
              <a:t> </a:t>
            </a:r>
            <a:r>
              <a:rPr lang="ru-RU" sz="3600" dirty="0" err="1">
                <a:solidFill>
                  <a:srgbClr val="304047"/>
                </a:solidFill>
                <a:latin typeface="PT Sans"/>
              </a:rPr>
              <a:t>восьме</a:t>
            </a:r>
            <a:r>
              <a:rPr lang="ru-RU" sz="3600" dirty="0">
                <a:solidFill>
                  <a:srgbClr val="304047"/>
                </a:solidFill>
                <a:latin typeface="PT Sans"/>
              </a:rPr>
              <a:t> </a:t>
            </a:r>
            <a:r>
              <a:rPr lang="ru-RU" sz="3600" dirty="0" err="1">
                <a:solidFill>
                  <a:srgbClr val="304047"/>
                </a:solidFill>
                <a:latin typeface="PT Sans"/>
              </a:rPr>
              <a:t>місце</a:t>
            </a:r>
            <a:r>
              <a:rPr lang="ru-RU" sz="3600" dirty="0">
                <a:solidFill>
                  <a:srgbClr val="304047"/>
                </a:solidFill>
                <a:latin typeface="PT Sans"/>
              </a:rPr>
              <a:t>! Першу </a:t>
            </a:r>
            <a:r>
              <a:rPr lang="ru-RU" sz="3600" dirty="0" err="1">
                <a:solidFill>
                  <a:srgbClr val="304047"/>
                </a:solidFill>
                <a:latin typeface="PT Sans"/>
              </a:rPr>
              <a:t>сходинку</a:t>
            </a:r>
            <a:r>
              <a:rPr lang="ru-RU" sz="3600" dirty="0">
                <a:solidFill>
                  <a:srgbClr val="304047"/>
                </a:solidFill>
                <a:latin typeface="PT Sans"/>
              </a:rPr>
              <a:t> </a:t>
            </a:r>
            <a:r>
              <a:rPr lang="ru-RU" sz="3600" dirty="0" err="1">
                <a:solidFill>
                  <a:srgbClr val="304047"/>
                </a:solidFill>
                <a:latin typeface="PT Sans"/>
              </a:rPr>
              <a:t>цього</a:t>
            </a:r>
            <a:r>
              <a:rPr lang="ru-RU" sz="3600" dirty="0">
                <a:solidFill>
                  <a:srgbClr val="304047"/>
                </a:solidFill>
                <a:latin typeface="PT Sans"/>
              </a:rPr>
              <a:t> рейтингу </a:t>
            </a:r>
            <a:r>
              <a:rPr lang="ru-RU" sz="3600" dirty="0" err="1">
                <a:solidFill>
                  <a:srgbClr val="304047"/>
                </a:solidFill>
                <a:latin typeface="PT Sans"/>
              </a:rPr>
              <a:t>вчені</a:t>
            </a:r>
            <a:r>
              <a:rPr lang="ru-RU" sz="3600" dirty="0">
                <a:solidFill>
                  <a:srgbClr val="304047"/>
                </a:solidFill>
                <a:latin typeface="PT Sans"/>
              </a:rPr>
              <a:t> </a:t>
            </a:r>
            <a:r>
              <a:rPr lang="ru-RU" sz="3600" dirty="0" err="1">
                <a:solidFill>
                  <a:srgbClr val="304047"/>
                </a:solidFill>
                <a:latin typeface="PT Sans"/>
              </a:rPr>
              <a:t>віддали</a:t>
            </a:r>
            <a:r>
              <a:rPr lang="ru-RU" sz="3600" dirty="0">
                <a:solidFill>
                  <a:srgbClr val="304047"/>
                </a:solidFill>
                <a:latin typeface="PT Sans"/>
              </a:rPr>
              <a:t> </a:t>
            </a:r>
            <a:r>
              <a:rPr lang="ru-RU" sz="3600" dirty="0" err="1">
                <a:solidFill>
                  <a:srgbClr val="304047"/>
                </a:solidFill>
                <a:latin typeface="PT Sans"/>
              </a:rPr>
              <a:t>мигдалю</a:t>
            </a:r>
            <a:r>
              <a:rPr lang="ru-RU" sz="3600" dirty="0">
                <a:solidFill>
                  <a:srgbClr val="304047"/>
                </a:solidFill>
                <a:latin typeface="PT Sans"/>
              </a:rPr>
              <a:t>. </a:t>
            </a:r>
            <a:r>
              <a:rPr lang="ru-RU" sz="3600" dirty="0" err="1">
                <a:solidFill>
                  <a:srgbClr val="304047"/>
                </a:solidFill>
                <a:latin typeface="PT Sans"/>
              </a:rPr>
              <a:t>Попереду</a:t>
            </a:r>
            <a:r>
              <a:rPr lang="ru-RU" sz="3600" dirty="0">
                <a:solidFill>
                  <a:srgbClr val="304047"/>
                </a:solidFill>
                <a:latin typeface="PT Sans"/>
              </a:rPr>
              <a:t> </a:t>
            </a:r>
            <a:r>
              <a:rPr lang="ru-RU" sz="3600" dirty="0" err="1">
                <a:solidFill>
                  <a:srgbClr val="304047"/>
                </a:solidFill>
                <a:latin typeface="PT Sans"/>
              </a:rPr>
              <a:t>нашого</a:t>
            </a:r>
            <a:r>
              <a:rPr lang="ru-RU" sz="3600" dirty="0">
                <a:solidFill>
                  <a:srgbClr val="304047"/>
                </a:solidFill>
                <a:latin typeface="PT Sans"/>
              </a:rPr>
              <a:t> сала </a:t>
            </a:r>
            <a:r>
              <a:rPr lang="ru-RU" sz="3600" dirty="0" err="1">
                <a:solidFill>
                  <a:srgbClr val="304047"/>
                </a:solidFill>
                <a:latin typeface="PT Sans"/>
              </a:rPr>
              <a:t>також</a:t>
            </a:r>
            <a:r>
              <a:rPr lang="ru-RU" sz="3600" dirty="0">
                <a:solidFill>
                  <a:srgbClr val="304047"/>
                </a:solidFill>
                <a:latin typeface="PT Sans"/>
              </a:rPr>
              <a:t> </a:t>
            </a:r>
            <a:r>
              <a:rPr lang="ru-RU" sz="3600" dirty="0" err="1">
                <a:solidFill>
                  <a:srgbClr val="304047"/>
                </a:solidFill>
                <a:latin typeface="PT Sans"/>
              </a:rPr>
              <a:t>тропічна</a:t>
            </a:r>
            <a:r>
              <a:rPr lang="ru-RU" sz="3600" dirty="0">
                <a:solidFill>
                  <a:srgbClr val="304047"/>
                </a:solidFill>
                <a:latin typeface="PT Sans"/>
              </a:rPr>
              <a:t> </a:t>
            </a:r>
            <a:r>
              <a:rPr lang="ru-RU" sz="3600" dirty="0" err="1">
                <a:solidFill>
                  <a:srgbClr val="304047"/>
                </a:solidFill>
                <a:latin typeface="PT Sans"/>
              </a:rPr>
              <a:t>рослина</a:t>
            </a:r>
            <a:r>
              <a:rPr lang="ru-RU" sz="3600" dirty="0">
                <a:solidFill>
                  <a:srgbClr val="304047"/>
                </a:solidFill>
                <a:latin typeface="PT Sans"/>
              </a:rPr>
              <a:t> </a:t>
            </a:r>
            <a:r>
              <a:rPr lang="ru-RU" sz="3600" dirty="0" err="1">
                <a:solidFill>
                  <a:srgbClr val="304047"/>
                </a:solidFill>
                <a:latin typeface="PT Sans"/>
              </a:rPr>
              <a:t>черімоя</a:t>
            </a:r>
            <a:r>
              <a:rPr lang="ru-RU" sz="3600" dirty="0">
                <a:solidFill>
                  <a:srgbClr val="304047"/>
                </a:solidFill>
                <a:latin typeface="PT Sans"/>
              </a:rPr>
              <a:t>, </a:t>
            </a:r>
            <a:r>
              <a:rPr lang="ru-RU" sz="3600" dirty="0" err="1">
                <a:solidFill>
                  <a:srgbClr val="304047"/>
                </a:solidFill>
                <a:latin typeface="PT Sans"/>
              </a:rPr>
              <a:t>океанський</a:t>
            </a:r>
            <a:r>
              <a:rPr lang="ru-RU" sz="3600" dirty="0">
                <a:solidFill>
                  <a:srgbClr val="304047"/>
                </a:solidFill>
                <a:latin typeface="PT Sans"/>
              </a:rPr>
              <a:t> окунь, камбала, </a:t>
            </a:r>
            <a:r>
              <a:rPr lang="ru-RU" sz="3600" dirty="0" err="1">
                <a:solidFill>
                  <a:srgbClr val="304047"/>
                </a:solidFill>
                <a:latin typeface="PT Sans"/>
              </a:rPr>
              <a:t>насіння</a:t>
            </a:r>
            <a:r>
              <a:rPr lang="ru-RU" sz="3600" dirty="0">
                <a:solidFill>
                  <a:srgbClr val="304047"/>
                </a:solidFill>
                <a:latin typeface="PT Sans"/>
              </a:rPr>
              <a:t> </a:t>
            </a:r>
            <a:r>
              <a:rPr lang="ru-RU" sz="3600" dirty="0" err="1">
                <a:solidFill>
                  <a:srgbClr val="304047"/>
                </a:solidFill>
                <a:latin typeface="PT Sans"/>
              </a:rPr>
              <a:t>чіа</a:t>
            </a:r>
            <a:r>
              <a:rPr lang="ru-RU" sz="3600" dirty="0">
                <a:solidFill>
                  <a:srgbClr val="304047"/>
                </a:solidFill>
                <a:latin typeface="PT Sans"/>
              </a:rPr>
              <a:t>, </a:t>
            </a:r>
            <a:r>
              <a:rPr lang="ru-RU" sz="3600" dirty="0" err="1">
                <a:solidFill>
                  <a:srgbClr val="304047"/>
                </a:solidFill>
                <a:latin typeface="PT Sans"/>
              </a:rPr>
              <a:t>гарбузове</a:t>
            </a:r>
            <a:r>
              <a:rPr lang="ru-RU" sz="3600" dirty="0">
                <a:solidFill>
                  <a:srgbClr val="304047"/>
                </a:solidFill>
                <a:latin typeface="PT Sans"/>
              </a:rPr>
              <a:t> </a:t>
            </a:r>
            <a:r>
              <a:rPr lang="ru-RU" sz="3600" dirty="0" err="1">
                <a:solidFill>
                  <a:srgbClr val="304047"/>
                </a:solidFill>
                <a:latin typeface="PT Sans"/>
              </a:rPr>
              <a:t>насіння</a:t>
            </a:r>
            <a:r>
              <a:rPr lang="ru-RU" sz="3600" dirty="0">
                <a:solidFill>
                  <a:srgbClr val="304047"/>
                </a:solidFill>
                <a:latin typeface="PT Sans"/>
              </a:rPr>
              <a:t> та мангольд.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383098666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90354" y="1240971"/>
            <a:ext cx="10090561" cy="54341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055575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98863" y="770709"/>
            <a:ext cx="10820400" cy="5043027"/>
          </a:xfrm>
          <a:solidFill>
            <a:schemeClr val="accent3">
              <a:lumMod val="60000"/>
              <a:lumOff val="40000"/>
            </a:schemeClr>
          </a:solidFill>
        </p:spPr>
        <p:txBody>
          <a:bodyPr>
            <a:noAutofit/>
          </a:bodyPr>
          <a:lstStyle/>
          <a:p>
            <a:r>
              <a:rPr lang="ru-RU" sz="4000" dirty="0" err="1">
                <a:solidFill>
                  <a:srgbClr val="304047"/>
                </a:solidFill>
                <a:latin typeface="PT Sans"/>
              </a:rPr>
              <a:t>Проте</a:t>
            </a:r>
            <a:r>
              <a:rPr lang="ru-RU" sz="4000" dirty="0">
                <a:solidFill>
                  <a:srgbClr val="304047"/>
                </a:solidFill>
                <a:latin typeface="PT Sans"/>
              </a:rPr>
              <a:t> </a:t>
            </a:r>
            <a:r>
              <a:rPr lang="ru-RU" sz="4000" dirty="0" err="1">
                <a:solidFill>
                  <a:srgbClr val="304047"/>
                </a:solidFill>
                <a:latin typeface="PT Sans"/>
              </a:rPr>
              <a:t>звичайною</a:t>
            </a:r>
            <a:r>
              <a:rPr lang="ru-RU" sz="4000" dirty="0">
                <a:solidFill>
                  <a:srgbClr val="304047"/>
                </a:solidFill>
                <a:latin typeface="PT Sans"/>
              </a:rPr>
              <a:t> </a:t>
            </a:r>
            <a:r>
              <a:rPr lang="ru-RU" sz="4000" dirty="0" err="1">
                <a:solidFill>
                  <a:srgbClr val="304047"/>
                </a:solidFill>
                <a:latin typeface="PT Sans"/>
              </a:rPr>
              <a:t>нарізкою</a:t>
            </a:r>
            <a:r>
              <a:rPr lang="ru-RU" sz="4000" dirty="0">
                <a:solidFill>
                  <a:srgbClr val="304047"/>
                </a:solidFill>
                <a:latin typeface="PT Sans"/>
              </a:rPr>
              <a:t> </a:t>
            </a:r>
            <a:r>
              <a:rPr lang="ru-RU" sz="4000" dirty="0" err="1">
                <a:solidFill>
                  <a:srgbClr val="304047"/>
                </a:solidFill>
                <a:latin typeface="PT Sans"/>
              </a:rPr>
              <a:t>стратегічного</a:t>
            </a:r>
            <a:r>
              <a:rPr lang="ru-RU" sz="4000" dirty="0">
                <a:solidFill>
                  <a:srgbClr val="304047"/>
                </a:solidFill>
                <a:latin typeface="PT Sans"/>
              </a:rPr>
              <a:t> </a:t>
            </a:r>
            <a:r>
              <a:rPr lang="ru-RU" sz="4000" dirty="0" err="1">
                <a:solidFill>
                  <a:srgbClr val="304047"/>
                </a:solidFill>
                <a:latin typeface="PT Sans"/>
              </a:rPr>
              <a:t>українського</a:t>
            </a:r>
            <a:r>
              <a:rPr lang="ru-RU" sz="4000" dirty="0">
                <a:solidFill>
                  <a:srgbClr val="304047"/>
                </a:solidFill>
                <a:latin typeface="PT Sans"/>
              </a:rPr>
              <a:t> продукту уже </a:t>
            </a:r>
            <a:r>
              <a:rPr lang="ru-RU" sz="4000" dirty="0" err="1">
                <a:solidFill>
                  <a:srgbClr val="304047"/>
                </a:solidFill>
                <a:latin typeface="PT Sans"/>
              </a:rPr>
              <a:t>нікого</a:t>
            </a:r>
            <a:r>
              <a:rPr lang="ru-RU" sz="4000" dirty="0">
                <a:solidFill>
                  <a:srgbClr val="304047"/>
                </a:solidFill>
                <a:latin typeface="PT Sans"/>
              </a:rPr>
              <a:t> не </a:t>
            </a:r>
            <a:r>
              <a:rPr lang="ru-RU" sz="4000" dirty="0" err="1">
                <a:solidFill>
                  <a:srgbClr val="304047"/>
                </a:solidFill>
                <a:latin typeface="PT Sans"/>
              </a:rPr>
              <a:t>здивуєш</a:t>
            </a:r>
            <a:r>
              <a:rPr lang="ru-RU" sz="4000" dirty="0">
                <a:solidFill>
                  <a:srgbClr val="304047"/>
                </a:solidFill>
                <a:latin typeface="PT Sans"/>
              </a:rPr>
              <a:t>. </a:t>
            </a:r>
            <a:r>
              <a:rPr lang="ru-RU" sz="4000" dirty="0" err="1">
                <a:solidFill>
                  <a:srgbClr val="304047"/>
                </a:solidFill>
                <a:latin typeface="PT Sans"/>
              </a:rPr>
              <a:t>Майстри</a:t>
            </a:r>
            <a:r>
              <a:rPr lang="ru-RU" sz="4000" dirty="0">
                <a:solidFill>
                  <a:srgbClr val="304047"/>
                </a:solidFill>
                <a:latin typeface="PT Sans"/>
              </a:rPr>
              <a:t> з </a:t>
            </a:r>
            <a:r>
              <a:rPr lang="ru-RU" sz="4000" dirty="0" err="1">
                <a:solidFill>
                  <a:srgbClr val="304047"/>
                </a:solidFill>
                <a:latin typeface="PT Sans"/>
              </a:rPr>
              <a:t>карвінгу</a:t>
            </a:r>
            <a:r>
              <a:rPr lang="ru-RU" sz="4000" dirty="0">
                <a:solidFill>
                  <a:srgbClr val="304047"/>
                </a:solidFill>
                <a:latin typeface="PT Sans"/>
              </a:rPr>
              <a:t> </a:t>
            </a:r>
            <a:r>
              <a:rPr lang="ru-RU" sz="4000" dirty="0" err="1">
                <a:solidFill>
                  <a:srgbClr val="304047"/>
                </a:solidFill>
                <a:latin typeface="PT Sans"/>
              </a:rPr>
              <a:t>роблять</a:t>
            </a:r>
            <a:r>
              <a:rPr lang="ru-RU" sz="4000" dirty="0">
                <a:solidFill>
                  <a:srgbClr val="304047"/>
                </a:solidFill>
                <a:latin typeface="PT Sans"/>
              </a:rPr>
              <a:t> </a:t>
            </a:r>
            <a:r>
              <a:rPr lang="ru-RU" sz="4000" dirty="0" err="1">
                <a:solidFill>
                  <a:srgbClr val="304047"/>
                </a:solidFill>
                <a:latin typeface="PT Sans"/>
              </a:rPr>
              <a:t>із</a:t>
            </a:r>
            <a:r>
              <a:rPr lang="ru-RU" sz="4000" dirty="0">
                <a:solidFill>
                  <a:srgbClr val="304047"/>
                </a:solidFill>
                <a:latin typeface="PT Sans"/>
              </a:rPr>
              <a:t> </a:t>
            </a:r>
            <a:r>
              <a:rPr lang="ru-RU" sz="4000" dirty="0" err="1">
                <a:solidFill>
                  <a:srgbClr val="304047"/>
                </a:solidFill>
                <a:latin typeface="PT Sans"/>
              </a:rPr>
              <a:t>нього</a:t>
            </a:r>
            <a:r>
              <a:rPr lang="ru-RU" sz="4000" dirty="0">
                <a:solidFill>
                  <a:srgbClr val="304047"/>
                </a:solidFill>
                <a:latin typeface="PT Sans"/>
              </a:rPr>
              <a:t> </a:t>
            </a:r>
            <a:r>
              <a:rPr lang="ru-RU" sz="4000" dirty="0" err="1">
                <a:solidFill>
                  <a:srgbClr val="304047"/>
                </a:solidFill>
                <a:latin typeface="PT Sans"/>
              </a:rPr>
              <a:t>чудові</a:t>
            </a:r>
            <a:r>
              <a:rPr lang="ru-RU" sz="4000" dirty="0">
                <a:solidFill>
                  <a:srgbClr val="304047"/>
                </a:solidFill>
                <a:latin typeface="PT Sans"/>
              </a:rPr>
              <a:t> </a:t>
            </a:r>
            <a:r>
              <a:rPr lang="ru-RU" sz="4000" dirty="0" err="1">
                <a:solidFill>
                  <a:srgbClr val="304047"/>
                </a:solidFill>
                <a:latin typeface="PT Sans"/>
              </a:rPr>
              <a:t>трояндові</a:t>
            </a:r>
            <a:r>
              <a:rPr lang="ru-RU" sz="4000" dirty="0">
                <a:solidFill>
                  <a:srgbClr val="304047"/>
                </a:solidFill>
                <a:latin typeface="PT Sans"/>
              </a:rPr>
              <a:t> </a:t>
            </a:r>
            <a:r>
              <a:rPr lang="ru-RU" sz="4000" dirty="0" err="1">
                <a:solidFill>
                  <a:srgbClr val="304047"/>
                </a:solidFill>
                <a:latin typeface="PT Sans"/>
              </a:rPr>
              <a:t>букети</a:t>
            </a:r>
            <a:r>
              <a:rPr lang="ru-RU" sz="4000" dirty="0">
                <a:solidFill>
                  <a:srgbClr val="304047"/>
                </a:solidFill>
                <a:latin typeface="PT Sans"/>
              </a:rPr>
              <a:t>. </a:t>
            </a:r>
            <a:r>
              <a:rPr lang="ru-RU" sz="4000" dirty="0" err="1">
                <a:solidFill>
                  <a:srgbClr val="304047"/>
                </a:solidFill>
                <a:latin typeface="PT Sans"/>
              </a:rPr>
              <a:t>Кажуть</a:t>
            </a:r>
            <a:r>
              <a:rPr lang="ru-RU" sz="4000" dirty="0">
                <a:solidFill>
                  <a:srgbClr val="304047"/>
                </a:solidFill>
                <a:latin typeface="PT Sans"/>
              </a:rPr>
              <a:t>: сало давно перестало бути </a:t>
            </a:r>
            <a:r>
              <a:rPr lang="ru-RU" sz="4000" dirty="0" err="1">
                <a:solidFill>
                  <a:srgbClr val="304047"/>
                </a:solidFill>
                <a:latin typeface="PT Sans"/>
              </a:rPr>
              <a:t>звичайною</a:t>
            </a:r>
            <a:r>
              <a:rPr lang="ru-RU" sz="4000" dirty="0">
                <a:solidFill>
                  <a:srgbClr val="304047"/>
                </a:solidFill>
                <a:latin typeface="PT Sans"/>
              </a:rPr>
              <a:t> </a:t>
            </a:r>
            <a:r>
              <a:rPr lang="ru-RU" sz="4000" dirty="0" err="1">
                <a:solidFill>
                  <a:srgbClr val="304047"/>
                </a:solidFill>
                <a:latin typeface="PT Sans"/>
              </a:rPr>
              <a:t>їжею</a:t>
            </a:r>
            <a:r>
              <a:rPr lang="ru-RU" sz="4000" dirty="0">
                <a:solidFill>
                  <a:srgbClr val="304047"/>
                </a:solidFill>
                <a:latin typeface="PT Sans"/>
              </a:rPr>
              <a:t>. До </a:t>
            </a:r>
            <a:r>
              <a:rPr lang="ru-RU" sz="4000" dirty="0" err="1">
                <a:solidFill>
                  <a:srgbClr val="304047"/>
                </a:solidFill>
                <a:latin typeface="PT Sans"/>
              </a:rPr>
              <a:t>речі</a:t>
            </a:r>
            <a:r>
              <a:rPr lang="ru-RU" sz="4000" dirty="0">
                <a:solidFill>
                  <a:srgbClr val="304047"/>
                </a:solidFill>
                <a:latin typeface="PT Sans"/>
              </a:rPr>
              <a:t>, </a:t>
            </a:r>
            <a:r>
              <a:rPr lang="ru-RU" sz="4000" dirty="0" err="1">
                <a:solidFill>
                  <a:srgbClr val="304047"/>
                </a:solidFill>
                <a:latin typeface="PT Sans"/>
              </a:rPr>
              <a:t>іноземці</a:t>
            </a:r>
            <a:r>
              <a:rPr lang="ru-RU" sz="4000" dirty="0">
                <a:solidFill>
                  <a:srgbClr val="304047"/>
                </a:solidFill>
                <a:latin typeface="PT Sans"/>
              </a:rPr>
              <a:t> </a:t>
            </a:r>
            <a:r>
              <a:rPr lang="ru-RU" sz="4000" dirty="0" err="1">
                <a:solidFill>
                  <a:srgbClr val="304047"/>
                </a:solidFill>
                <a:latin typeface="PT Sans"/>
              </a:rPr>
              <a:t>від</a:t>
            </a:r>
            <a:r>
              <a:rPr lang="ru-RU" sz="4000" dirty="0">
                <a:solidFill>
                  <a:srgbClr val="304047"/>
                </a:solidFill>
                <a:latin typeface="PT Sans"/>
              </a:rPr>
              <a:t> таких «</a:t>
            </a:r>
            <a:r>
              <a:rPr lang="ru-RU" sz="4000" dirty="0" err="1">
                <a:solidFill>
                  <a:srgbClr val="304047"/>
                </a:solidFill>
                <a:latin typeface="PT Sans"/>
              </a:rPr>
              <a:t>квітів</a:t>
            </a:r>
            <a:r>
              <a:rPr lang="ru-RU" sz="4000" dirty="0">
                <a:solidFill>
                  <a:srgbClr val="304047"/>
                </a:solidFill>
                <a:latin typeface="PT Sans"/>
              </a:rPr>
              <a:t>» у </a:t>
            </a:r>
            <a:r>
              <a:rPr lang="ru-RU" sz="4000" dirty="0" err="1">
                <a:solidFill>
                  <a:srgbClr val="304047"/>
                </a:solidFill>
                <a:latin typeface="PT Sans"/>
              </a:rPr>
              <a:t>повному</a:t>
            </a:r>
            <a:r>
              <a:rPr lang="ru-RU" sz="4000" dirty="0">
                <a:solidFill>
                  <a:srgbClr val="304047"/>
                </a:solidFill>
                <a:latin typeface="PT Sans"/>
              </a:rPr>
              <a:t> </a:t>
            </a:r>
            <a:r>
              <a:rPr lang="ru-RU" sz="4000" dirty="0" err="1">
                <a:solidFill>
                  <a:srgbClr val="304047"/>
                </a:solidFill>
                <a:latin typeface="PT Sans"/>
              </a:rPr>
              <a:t>захваті</a:t>
            </a:r>
            <a:r>
              <a:rPr lang="ru-RU" sz="4000" dirty="0">
                <a:solidFill>
                  <a:srgbClr val="304047"/>
                </a:solidFill>
                <a:latin typeface="PT Sans"/>
              </a:rPr>
              <a:t>. </a:t>
            </a:r>
            <a:r>
              <a:rPr lang="ru-RU" sz="4000" dirty="0" err="1">
                <a:solidFill>
                  <a:srgbClr val="304047"/>
                </a:solidFill>
                <a:latin typeface="PT Sans"/>
              </a:rPr>
              <a:t>Ця</a:t>
            </a:r>
            <a:r>
              <a:rPr lang="ru-RU" sz="4000" dirty="0">
                <a:solidFill>
                  <a:srgbClr val="304047"/>
                </a:solidFill>
                <a:latin typeface="PT Sans"/>
              </a:rPr>
              <a:t> смачна краса </a:t>
            </a:r>
            <a:r>
              <a:rPr lang="ru-RU" sz="4000" dirty="0" err="1">
                <a:solidFill>
                  <a:srgbClr val="304047"/>
                </a:solidFill>
                <a:latin typeface="PT Sans"/>
              </a:rPr>
              <a:t>побувала</a:t>
            </a:r>
            <a:r>
              <a:rPr lang="ru-RU" sz="4000" dirty="0">
                <a:solidFill>
                  <a:srgbClr val="304047"/>
                </a:solidFill>
                <a:latin typeface="PT Sans"/>
              </a:rPr>
              <a:t> </a:t>
            </a:r>
            <a:r>
              <a:rPr lang="ru-RU" sz="4000" dirty="0" err="1">
                <a:solidFill>
                  <a:srgbClr val="304047"/>
                </a:solidFill>
                <a:latin typeface="PT Sans"/>
              </a:rPr>
              <a:t>вже</a:t>
            </a:r>
            <a:r>
              <a:rPr lang="ru-RU" sz="4000" dirty="0">
                <a:solidFill>
                  <a:srgbClr val="304047"/>
                </a:solidFill>
                <a:latin typeface="PT Sans"/>
              </a:rPr>
              <a:t> в 16-ти </a:t>
            </a:r>
            <a:r>
              <a:rPr lang="ru-RU" sz="4000" dirty="0" err="1">
                <a:solidFill>
                  <a:srgbClr val="304047"/>
                </a:solidFill>
                <a:latin typeface="PT Sans"/>
              </a:rPr>
              <a:t>країнах</a:t>
            </a:r>
            <a:r>
              <a:rPr lang="ru-RU" sz="4000" dirty="0">
                <a:solidFill>
                  <a:srgbClr val="304047"/>
                </a:solidFill>
                <a:latin typeface="PT Sans"/>
              </a:rPr>
              <a:t> </a:t>
            </a:r>
            <a:r>
              <a:rPr lang="ru-RU" sz="4000" dirty="0" err="1">
                <a:solidFill>
                  <a:srgbClr val="304047"/>
                </a:solidFill>
                <a:latin typeface="PT Sans"/>
              </a:rPr>
              <a:t>світу</a:t>
            </a:r>
            <a:r>
              <a:rPr lang="ru-RU" sz="4000" dirty="0">
                <a:solidFill>
                  <a:srgbClr val="304047"/>
                </a:solidFill>
                <a:latin typeface="PT Sans"/>
              </a:rPr>
              <a:t>!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230194409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8641" y="548640"/>
            <a:ext cx="11800190" cy="5917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66825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3">
              <a:lumMod val="60000"/>
              <a:lumOff val="40000"/>
            </a:schemeClr>
          </a:solidFill>
        </p:spPr>
        <p:txBody>
          <a:bodyPr/>
          <a:lstStyle/>
          <a:p>
            <a:r>
              <a:rPr lang="uk-UA" dirty="0" smtClean="0"/>
              <a:t>ПЛАН</a:t>
            </a:r>
            <a:endParaRPr lang="en-US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194560"/>
            <a:ext cx="11049000" cy="4024125"/>
          </a:xfrm>
          <a:solidFill>
            <a:schemeClr val="accent3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pPr marL="742950" indent="-742950">
              <a:buFont typeface="+mj-lt"/>
              <a:buAutoNum type="arabicPeriod"/>
            </a:pPr>
            <a:r>
              <a:rPr lang="ru-RU" sz="3600" dirty="0"/>
              <a:t>FООD DЕSIGN - </a:t>
            </a:r>
            <a:r>
              <a:rPr lang="ru-RU" sz="3600" dirty="0" err="1"/>
              <a:t>новий</a:t>
            </a:r>
            <a:r>
              <a:rPr lang="ru-RU" sz="3600" dirty="0"/>
              <a:t> </a:t>
            </a:r>
            <a:r>
              <a:rPr lang="ru-RU" sz="3600" dirty="0" err="1"/>
              <a:t>напрям</a:t>
            </a:r>
            <a:r>
              <a:rPr lang="ru-RU" sz="3600" dirty="0"/>
              <a:t> у </a:t>
            </a:r>
            <a:r>
              <a:rPr lang="ru-RU" sz="3600" dirty="0" err="1"/>
              <a:t>технології</a:t>
            </a:r>
            <a:r>
              <a:rPr lang="ru-RU" sz="3600" dirty="0"/>
              <a:t> </a:t>
            </a:r>
            <a:r>
              <a:rPr lang="ru-RU" sz="3600" dirty="0" err="1"/>
              <a:t>приготування</a:t>
            </a:r>
            <a:r>
              <a:rPr lang="ru-RU" sz="3600" dirty="0"/>
              <a:t> і </a:t>
            </a:r>
            <a:r>
              <a:rPr lang="ru-RU" sz="3600" dirty="0" err="1"/>
              <a:t>оформлення</a:t>
            </a:r>
            <a:r>
              <a:rPr lang="ru-RU" sz="3600" dirty="0"/>
              <a:t> </a:t>
            </a:r>
            <a:r>
              <a:rPr lang="ru-RU" sz="3600" dirty="0" err="1"/>
              <a:t>страв</a:t>
            </a:r>
            <a:r>
              <a:rPr lang="ru-RU" sz="3600" dirty="0"/>
              <a:t> і </a:t>
            </a:r>
            <a:r>
              <a:rPr lang="ru-RU" sz="3600" dirty="0" err="1"/>
              <a:t>напоїв</a:t>
            </a:r>
            <a:r>
              <a:rPr lang="ru-RU" sz="3600" dirty="0"/>
              <a:t>. </a:t>
            </a:r>
            <a:endParaRPr lang="ru-RU" sz="3600" dirty="0" smtClean="0"/>
          </a:p>
          <a:p>
            <a:pPr marL="742950" indent="-742950">
              <a:buFont typeface="+mj-lt"/>
              <a:buAutoNum type="arabicPeriod"/>
            </a:pPr>
            <a:r>
              <a:rPr lang="ru-RU" sz="3600" dirty="0" err="1" smtClean="0"/>
              <a:t>Карвінг</a:t>
            </a:r>
            <a:r>
              <a:rPr lang="ru-RU" sz="3600" dirty="0" smtClean="0"/>
              <a:t> </a:t>
            </a:r>
            <a:r>
              <a:rPr lang="ru-RU" sz="3600" dirty="0"/>
              <a:t>як </a:t>
            </a:r>
            <a:r>
              <a:rPr lang="ru-RU" sz="3600" dirty="0" err="1"/>
              <a:t>мистецтво</a:t>
            </a:r>
            <a:r>
              <a:rPr lang="ru-RU" sz="3600" dirty="0"/>
              <a:t> </a:t>
            </a:r>
            <a:r>
              <a:rPr lang="ru-RU" sz="3600" dirty="0" err="1"/>
              <a:t>декорування</a:t>
            </a:r>
            <a:r>
              <a:rPr lang="ru-RU" sz="3600" dirty="0"/>
              <a:t> у </a:t>
            </a:r>
            <a:r>
              <a:rPr lang="ru-RU" sz="3600" dirty="0" err="1"/>
              <a:t>ресторанних</a:t>
            </a:r>
            <a:r>
              <a:rPr lang="ru-RU" sz="3600" dirty="0"/>
              <a:t> </a:t>
            </a:r>
            <a:r>
              <a:rPr lang="ru-RU" sz="3600" dirty="0" err="1" smtClean="0"/>
              <a:t>технологіях</a:t>
            </a:r>
            <a:r>
              <a:rPr lang="ru-RU" sz="3600" dirty="0" smtClean="0"/>
              <a:t>.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196667470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5800" y="1071154"/>
            <a:ext cx="10820400" cy="5147531"/>
          </a:xfrm>
          <a:solidFill>
            <a:schemeClr val="accent3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r>
              <a:rPr lang="ru-RU" sz="3600" dirty="0">
                <a:solidFill>
                  <a:srgbClr val="304047"/>
                </a:solidFill>
                <a:latin typeface="PT Sans"/>
              </a:rPr>
              <a:t>До </a:t>
            </a:r>
            <a:r>
              <a:rPr lang="ru-RU" sz="3600" dirty="0" err="1">
                <a:solidFill>
                  <a:srgbClr val="304047"/>
                </a:solidFill>
                <a:latin typeface="PT Sans"/>
              </a:rPr>
              <a:t>речі</a:t>
            </a:r>
            <a:r>
              <a:rPr lang="ru-RU" sz="3600" dirty="0">
                <a:solidFill>
                  <a:srgbClr val="304047"/>
                </a:solidFill>
                <a:latin typeface="PT Sans"/>
              </a:rPr>
              <a:t>, </a:t>
            </a:r>
            <a:r>
              <a:rPr lang="ru-RU" sz="3600" dirty="0" err="1">
                <a:solidFill>
                  <a:srgbClr val="304047"/>
                </a:solidFill>
                <a:latin typeface="PT Sans"/>
              </a:rPr>
              <a:t>троянди</a:t>
            </a:r>
            <a:r>
              <a:rPr lang="ru-RU" sz="3600" dirty="0">
                <a:solidFill>
                  <a:srgbClr val="304047"/>
                </a:solidFill>
                <a:latin typeface="PT Sans"/>
              </a:rPr>
              <a:t> з сала – </a:t>
            </a:r>
            <a:r>
              <a:rPr lang="ru-RU" sz="3600" dirty="0" err="1">
                <a:solidFill>
                  <a:srgbClr val="304047"/>
                </a:solidFill>
                <a:latin typeface="PT Sans"/>
              </a:rPr>
              <a:t>це</a:t>
            </a:r>
            <a:r>
              <a:rPr lang="ru-RU" sz="3600" dirty="0">
                <a:solidFill>
                  <a:srgbClr val="304047"/>
                </a:solidFill>
                <a:latin typeface="PT Sans"/>
              </a:rPr>
              <a:t> не </a:t>
            </a:r>
            <a:r>
              <a:rPr lang="ru-RU" sz="3600" dirty="0" err="1">
                <a:solidFill>
                  <a:srgbClr val="304047"/>
                </a:solidFill>
                <a:latin typeface="PT Sans"/>
              </a:rPr>
              <a:t>єдиний</a:t>
            </a:r>
            <a:r>
              <a:rPr lang="ru-RU" sz="3600" dirty="0">
                <a:solidFill>
                  <a:srgbClr val="304047"/>
                </a:solidFill>
                <a:latin typeface="PT Sans"/>
              </a:rPr>
              <a:t> </a:t>
            </a:r>
            <a:r>
              <a:rPr lang="ru-RU" sz="3600" dirty="0" err="1">
                <a:solidFill>
                  <a:srgbClr val="304047"/>
                </a:solidFill>
                <a:latin typeface="PT Sans"/>
              </a:rPr>
              <a:t>оригінальний</a:t>
            </a:r>
            <a:r>
              <a:rPr lang="ru-RU" sz="3600" dirty="0">
                <a:solidFill>
                  <a:srgbClr val="304047"/>
                </a:solidFill>
                <a:latin typeface="PT Sans"/>
              </a:rPr>
              <a:t> </a:t>
            </a:r>
            <a:r>
              <a:rPr lang="ru-RU" sz="3600" dirty="0" err="1">
                <a:solidFill>
                  <a:srgbClr val="304047"/>
                </a:solidFill>
                <a:latin typeface="PT Sans"/>
              </a:rPr>
              <a:t>смачний</a:t>
            </a:r>
            <a:r>
              <a:rPr lang="ru-RU" sz="3600" dirty="0">
                <a:solidFill>
                  <a:srgbClr val="304047"/>
                </a:solidFill>
                <a:latin typeface="PT Sans"/>
              </a:rPr>
              <a:t> шедевр. </a:t>
            </a:r>
            <a:r>
              <a:rPr lang="ru-RU" sz="3600" dirty="0" err="1">
                <a:solidFill>
                  <a:srgbClr val="304047"/>
                </a:solidFill>
                <a:latin typeface="PT Sans"/>
              </a:rPr>
              <a:t>Взимку</a:t>
            </a:r>
            <a:r>
              <a:rPr lang="ru-RU" sz="3600" dirty="0">
                <a:solidFill>
                  <a:srgbClr val="304047"/>
                </a:solidFill>
                <a:latin typeface="PT Sans"/>
              </a:rPr>
              <a:t> 2019 року в </a:t>
            </a:r>
            <a:r>
              <a:rPr lang="ru-RU" sz="3600" dirty="0" err="1">
                <a:solidFill>
                  <a:srgbClr val="304047"/>
                </a:solidFill>
                <a:latin typeface="PT Sans"/>
              </a:rPr>
              <a:t>Полтаві</a:t>
            </a:r>
            <a:r>
              <a:rPr lang="ru-RU" sz="3600" dirty="0">
                <a:solidFill>
                  <a:srgbClr val="304047"/>
                </a:solidFill>
                <a:latin typeface="PT Sans"/>
              </a:rPr>
              <a:t> на </a:t>
            </a:r>
            <a:r>
              <a:rPr lang="ru-RU" sz="3600" dirty="0" err="1">
                <a:solidFill>
                  <a:srgbClr val="304047"/>
                </a:solidFill>
                <a:latin typeface="PT Sans"/>
              </a:rPr>
              <a:t>святі</a:t>
            </a:r>
            <a:r>
              <a:rPr lang="ru-RU" sz="3600" dirty="0">
                <a:solidFill>
                  <a:srgbClr val="304047"/>
                </a:solidFill>
                <a:latin typeface="PT Sans"/>
              </a:rPr>
              <a:t>, </a:t>
            </a:r>
            <a:r>
              <a:rPr lang="ru-RU" sz="3600" dirty="0" err="1">
                <a:solidFill>
                  <a:srgbClr val="304047"/>
                </a:solidFill>
                <a:latin typeface="PT Sans"/>
              </a:rPr>
              <a:t>присвяченому</a:t>
            </a:r>
            <a:r>
              <a:rPr lang="ru-RU" sz="3600" dirty="0">
                <a:solidFill>
                  <a:srgbClr val="304047"/>
                </a:solidFill>
                <a:latin typeface="PT Sans"/>
              </a:rPr>
              <a:t> </a:t>
            </a:r>
            <a:r>
              <a:rPr lang="ru-RU" sz="3600" dirty="0" err="1">
                <a:solidFill>
                  <a:srgbClr val="304047"/>
                </a:solidFill>
                <a:latin typeface="PT Sans"/>
              </a:rPr>
              <a:t>цьому</a:t>
            </a:r>
            <a:r>
              <a:rPr lang="ru-RU" sz="3600" dirty="0">
                <a:solidFill>
                  <a:srgbClr val="304047"/>
                </a:solidFill>
                <a:latin typeface="PT Sans"/>
              </a:rPr>
              <a:t> продукту, з </a:t>
            </a:r>
            <a:r>
              <a:rPr lang="ru-RU" sz="3600" dirty="0" err="1">
                <a:solidFill>
                  <a:srgbClr val="304047"/>
                </a:solidFill>
                <a:latin typeface="PT Sans"/>
              </a:rPr>
              <a:t>нього</a:t>
            </a:r>
            <a:r>
              <a:rPr lang="ru-RU" sz="3600" dirty="0">
                <a:solidFill>
                  <a:srgbClr val="304047"/>
                </a:solidFill>
                <a:latin typeface="PT Sans"/>
              </a:rPr>
              <a:t> </a:t>
            </a:r>
            <a:r>
              <a:rPr lang="ru-RU" sz="3600" dirty="0" err="1">
                <a:solidFill>
                  <a:srgbClr val="304047"/>
                </a:solidFill>
                <a:latin typeface="PT Sans"/>
              </a:rPr>
              <a:t>приготували</a:t>
            </a:r>
            <a:r>
              <a:rPr lang="ru-RU" sz="3600" dirty="0">
                <a:solidFill>
                  <a:srgbClr val="304047"/>
                </a:solidFill>
                <a:latin typeface="PT Sans"/>
              </a:rPr>
              <a:t>… торт. Назвали </a:t>
            </a:r>
            <a:r>
              <a:rPr lang="ru-RU" sz="3600" dirty="0" err="1">
                <a:solidFill>
                  <a:srgbClr val="304047"/>
                </a:solidFill>
                <a:latin typeface="PT Sans"/>
              </a:rPr>
              <a:t>його</a:t>
            </a:r>
            <a:r>
              <a:rPr lang="ru-RU" sz="3600" dirty="0">
                <a:solidFill>
                  <a:srgbClr val="304047"/>
                </a:solidFill>
                <a:latin typeface="PT Sans"/>
              </a:rPr>
              <a:t> </a:t>
            </a:r>
            <a:r>
              <a:rPr lang="ru-RU" sz="3600" dirty="0" err="1">
                <a:solidFill>
                  <a:srgbClr val="304047"/>
                </a:solidFill>
                <a:latin typeface="PT Sans"/>
              </a:rPr>
              <a:t>український</a:t>
            </a:r>
            <a:r>
              <a:rPr lang="ru-RU" sz="3600" dirty="0">
                <a:solidFill>
                  <a:srgbClr val="304047"/>
                </a:solidFill>
                <a:latin typeface="PT Sans"/>
              </a:rPr>
              <a:t> </a:t>
            </a:r>
            <a:r>
              <a:rPr lang="ru-RU" sz="3600" dirty="0" err="1">
                <a:solidFill>
                  <a:srgbClr val="304047"/>
                </a:solidFill>
                <a:latin typeface="PT Sans"/>
              </a:rPr>
              <a:t>або</a:t>
            </a:r>
            <a:r>
              <a:rPr lang="ru-RU" sz="3600" dirty="0">
                <a:solidFill>
                  <a:srgbClr val="304047"/>
                </a:solidFill>
                <a:latin typeface="PT Sans"/>
              </a:rPr>
              <a:t> </a:t>
            </a:r>
            <a:r>
              <a:rPr lang="ru-RU" sz="3600" dirty="0" err="1">
                <a:solidFill>
                  <a:srgbClr val="304047"/>
                </a:solidFill>
                <a:latin typeface="PT Sans"/>
              </a:rPr>
              <a:t>сальний</a:t>
            </a:r>
            <a:r>
              <a:rPr lang="ru-RU" sz="3600" dirty="0">
                <a:solidFill>
                  <a:srgbClr val="304047"/>
                </a:solidFill>
                <a:latin typeface="PT Sans"/>
              </a:rPr>
              <a:t> «Наполеон». У </a:t>
            </a:r>
            <a:r>
              <a:rPr lang="ru-RU" sz="3600" dirty="0" err="1">
                <a:solidFill>
                  <a:srgbClr val="304047"/>
                </a:solidFill>
                <a:latin typeface="PT Sans"/>
              </a:rPr>
              <a:t>ролі</a:t>
            </a:r>
            <a:r>
              <a:rPr lang="ru-RU" sz="3600" dirty="0">
                <a:solidFill>
                  <a:srgbClr val="304047"/>
                </a:solidFill>
                <a:latin typeface="PT Sans"/>
              </a:rPr>
              <a:t> </a:t>
            </a:r>
            <a:r>
              <a:rPr lang="ru-RU" sz="3600" dirty="0" err="1">
                <a:solidFill>
                  <a:srgbClr val="304047"/>
                </a:solidFill>
                <a:latin typeface="PT Sans"/>
              </a:rPr>
              <a:t>коржів</a:t>
            </a:r>
            <a:r>
              <a:rPr lang="ru-RU" sz="3600" dirty="0">
                <a:solidFill>
                  <a:srgbClr val="304047"/>
                </a:solidFill>
                <a:latin typeface="PT Sans"/>
              </a:rPr>
              <a:t> </a:t>
            </a:r>
            <a:r>
              <a:rPr lang="ru-RU" sz="3600" dirty="0" err="1">
                <a:solidFill>
                  <a:srgbClr val="304047"/>
                </a:solidFill>
                <a:latin typeface="PT Sans"/>
              </a:rPr>
              <a:t>виступало</a:t>
            </a:r>
            <a:r>
              <a:rPr lang="ru-RU" sz="3600" dirty="0">
                <a:solidFill>
                  <a:srgbClr val="304047"/>
                </a:solidFill>
                <a:latin typeface="PT Sans"/>
              </a:rPr>
              <a:t> сало, </a:t>
            </a:r>
            <a:r>
              <a:rPr lang="ru-RU" sz="3600" dirty="0" err="1">
                <a:solidFill>
                  <a:srgbClr val="304047"/>
                </a:solidFill>
                <a:latin typeface="PT Sans"/>
              </a:rPr>
              <a:t>присипане</a:t>
            </a:r>
            <a:r>
              <a:rPr lang="ru-RU" sz="3600" dirty="0">
                <a:solidFill>
                  <a:srgbClr val="304047"/>
                </a:solidFill>
                <a:latin typeface="PT Sans"/>
              </a:rPr>
              <a:t> </a:t>
            </a:r>
            <a:r>
              <a:rPr lang="ru-RU" sz="3600" dirty="0" err="1">
                <a:solidFill>
                  <a:srgbClr val="304047"/>
                </a:solidFill>
                <a:latin typeface="PT Sans"/>
              </a:rPr>
              <a:t>спеціями</a:t>
            </a:r>
            <a:r>
              <a:rPr lang="ru-RU" sz="3600" dirty="0">
                <a:solidFill>
                  <a:srgbClr val="304047"/>
                </a:solidFill>
                <a:latin typeface="PT Sans"/>
              </a:rPr>
              <a:t>, а </a:t>
            </a:r>
            <a:r>
              <a:rPr lang="ru-RU" sz="3600" dirty="0" err="1">
                <a:solidFill>
                  <a:srgbClr val="304047"/>
                </a:solidFill>
                <a:latin typeface="PT Sans"/>
              </a:rPr>
              <a:t>замість</a:t>
            </a:r>
            <a:r>
              <a:rPr lang="ru-RU" sz="3600" dirty="0">
                <a:solidFill>
                  <a:srgbClr val="304047"/>
                </a:solidFill>
                <a:latin typeface="PT Sans"/>
              </a:rPr>
              <a:t> крему – </a:t>
            </a:r>
            <a:r>
              <a:rPr lang="ru-RU" sz="3600" dirty="0" err="1">
                <a:solidFill>
                  <a:srgbClr val="304047"/>
                </a:solidFill>
                <a:latin typeface="PT Sans"/>
              </a:rPr>
              <a:t>гірчиця</a:t>
            </a:r>
            <a:r>
              <a:rPr lang="ru-RU" sz="3600" dirty="0">
                <a:solidFill>
                  <a:srgbClr val="304047"/>
                </a:solidFill>
                <a:latin typeface="PT Sans"/>
              </a:rPr>
              <a:t> і </a:t>
            </a:r>
            <a:r>
              <a:rPr lang="ru-RU" sz="3600" dirty="0" err="1">
                <a:solidFill>
                  <a:srgbClr val="304047"/>
                </a:solidFill>
                <a:latin typeface="PT Sans"/>
              </a:rPr>
              <a:t>хрін</a:t>
            </a:r>
            <a:r>
              <a:rPr lang="ru-RU" sz="3600" dirty="0">
                <a:solidFill>
                  <a:srgbClr val="304047"/>
                </a:solidFill>
                <a:latin typeface="PT Sans"/>
              </a:rPr>
              <a:t>.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274294882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96833" y="320674"/>
            <a:ext cx="10431179" cy="6236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930205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77205" y="653143"/>
            <a:ext cx="10426223" cy="58930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680996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54480" y="106146"/>
            <a:ext cx="8412480" cy="65269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640977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87003" y="888274"/>
            <a:ext cx="10438495" cy="58455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783852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85109" y="439346"/>
            <a:ext cx="8569233" cy="6418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608026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92178" y="613954"/>
            <a:ext cx="10485124" cy="59462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187437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67097" y="145382"/>
            <a:ext cx="8647612" cy="647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568613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5800" y="418012"/>
            <a:ext cx="10820400" cy="5800674"/>
          </a:xfrm>
          <a:solidFill>
            <a:schemeClr val="accent3">
              <a:lumMod val="60000"/>
              <a:lumOff val="40000"/>
            </a:schemeClr>
          </a:solidFill>
        </p:spPr>
        <p:txBody>
          <a:bodyPr>
            <a:noAutofit/>
          </a:bodyPr>
          <a:lstStyle/>
          <a:p>
            <a:r>
              <a:rPr lang="ru-RU" sz="2800" dirty="0" err="1">
                <a:solidFill>
                  <a:srgbClr val="202122"/>
                </a:solidFill>
                <a:latin typeface="Arial" panose="020B0604020202020204" pitchFamily="34" charset="0"/>
              </a:rPr>
              <a:t>Тайські</a:t>
            </a:r>
            <a:r>
              <a:rPr lang="ru-RU" sz="2800" dirty="0">
                <a:solidFill>
                  <a:srgbClr val="202122"/>
                </a:solidFill>
                <a:latin typeface="Arial" panose="020B0604020202020204" pitchFamily="34" charset="0"/>
              </a:rPr>
              <a:t> </a:t>
            </a:r>
            <a:r>
              <a:rPr lang="ru-RU" sz="2800" dirty="0" err="1" smtClean="0">
                <a:solidFill>
                  <a:srgbClr val="202122"/>
                </a:solidFill>
                <a:latin typeface="Arial" panose="020B0604020202020204" pitchFamily="34" charset="0"/>
              </a:rPr>
              <a:t>майстри</a:t>
            </a:r>
            <a:r>
              <a:rPr lang="ru-RU" sz="2800" dirty="0" smtClean="0">
                <a:solidFill>
                  <a:srgbClr val="202122"/>
                </a:solidFill>
                <a:latin typeface="Arial" panose="020B0604020202020204" pitchFamily="34" charset="0"/>
              </a:rPr>
              <a:t> </a:t>
            </a:r>
            <a:r>
              <a:rPr lang="ru-RU" sz="2800" dirty="0" err="1">
                <a:solidFill>
                  <a:srgbClr val="202122"/>
                </a:solidFill>
                <a:latin typeface="Arial" panose="020B0604020202020204" pitchFamily="34" charset="0"/>
              </a:rPr>
              <a:t>сотні</a:t>
            </a:r>
            <a:r>
              <a:rPr lang="ru-RU" sz="2800" dirty="0">
                <a:solidFill>
                  <a:srgbClr val="202122"/>
                </a:solidFill>
                <a:latin typeface="Arial" panose="020B0604020202020204" pitchFamily="34" charset="0"/>
              </a:rPr>
              <a:t> </a:t>
            </a:r>
            <a:r>
              <a:rPr lang="ru-RU" sz="2800" dirty="0" err="1">
                <a:solidFill>
                  <a:srgbClr val="202122"/>
                </a:solidFill>
                <a:latin typeface="Arial" panose="020B0604020202020204" pitchFamily="34" charset="0"/>
              </a:rPr>
              <a:t>років</a:t>
            </a:r>
            <a:r>
              <a:rPr lang="ru-RU" sz="2800" dirty="0">
                <a:solidFill>
                  <a:srgbClr val="202122"/>
                </a:solidFill>
                <a:latin typeface="Arial" panose="020B0604020202020204" pitchFamily="34" charset="0"/>
              </a:rPr>
              <a:t> </a:t>
            </a:r>
            <a:r>
              <a:rPr lang="ru-RU" sz="2800" dirty="0" err="1">
                <a:solidFill>
                  <a:srgbClr val="202122"/>
                </a:solidFill>
                <a:latin typeface="Arial" panose="020B0604020202020204" pitchFamily="34" charset="0"/>
              </a:rPr>
              <a:t>вирізають</a:t>
            </a:r>
            <a:r>
              <a:rPr lang="ru-RU" sz="2800" dirty="0">
                <a:solidFill>
                  <a:srgbClr val="202122"/>
                </a:solidFill>
                <a:latin typeface="Arial" panose="020B0604020202020204" pitchFamily="34" charset="0"/>
              </a:rPr>
              <a:t> з </a:t>
            </a:r>
            <a:r>
              <a:rPr lang="ru-RU" sz="2800" dirty="0" err="1">
                <a:solidFill>
                  <a:srgbClr val="202122"/>
                </a:solidFill>
                <a:latin typeface="Arial" panose="020B0604020202020204" pitchFamily="34" charset="0"/>
              </a:rPr>
              <a:t>фруктів</a:t>
            </a:r>
            <a:r>
              <a:rPr lang="ru-RU" sz="2800" dirty="0">
                <a:solidFill>
                  <a:srgbClr val="202122"/>
                </a:solidFill>
                <a:latin typeface="Arial" panose="020B0604020202020204" pitchFamily="34" charset="0"/>
              </a:rPr>
              <a:t> і </a:t>
            </a:r>
            <a:r>
              <a:rPr lang="ru-RU" sz="2800" dirty="0" err="1">
                <a:solidFill>
                  <a:srgbClr val="202122"/>
                </a:solidFill>
                <a:latin typeface="Arial" panose="020B0604020202020204" pitchFamily="34" charset="0"/>
              </a:rPr>
              <a:t>овочів</a:t>
            </a:r>
            <a:r>
              <a:rPr lang="ru-RU" sz="2800" dirty="0">
                <a:solidFill>
                  <a:srgbClr val="202122"/>
                </a:solidFill>
                <a:latin typeface="Arial" panose="020B0604020202020204" pitchFamily="34" charset="0"/>
              </a:rPr>
              <a:t> </a:t>
            </a:r>
            <a:r>
              <a:rPr lang="ru-RU" sz="2800" dirty="0" err="1">
                <a:solidFill>
                  <a:srgbClr val="202122"/>
                </a:solidFill>
                <a:latin typeface="Arial" panose="020B0604020202020204" pitchFamily="34" charset="0"/>
              </a:rPr>
              <a:t>квіткові</a:t>
            </a:r>
            <a:r>
              <a:rPr lang="ru-RU" sz="2800" dirty="0">
                <a:solidFill>
                  <a:srgbClr val="202122"/>
                </a:solidFill>
                <a:latin typeface="Arial" panose="020B0604020202020204" pitchFamily="34" charset="0"/>
              </a:rPr>
              <a:t> </a:t>
            </a:r>
            <a:r>
              <a:rPr lang="ru-RU" sz="2800" dirty="0" err="1">
                <a:solidFill>
                  <a:srgbClr val="202122"/>
                </a:solidFill>
                <a:latin typeface="Arial" panose="020B0604020202020204" pitchFamily="34" charset="0"/>
              </a:rPr>
              <a:t>композиції</a:t>
            </a:r>
            <a:r>
              <a:rPr lang="ru-RU" sz="2800" dirty="0">
                <a:solidFill>
                  <a:srgbClr val="202122"/>
                </a:solidFill>
                <a:latin typeface="Arial" panose="020B0604020202020204" pitchFamily="34" charset="0"/>
              </a:rPr>
              <a:t>. І </a:t>
            </a:r>
            <a:r>
              <a:rPr lang="ru-RU" sz="2800" dirty="0" err="1">
                <a:solidFill>
                  <a:srgbClr val="202122"/>
                </a:solidFill>
                <a:latin typeface="Arial" panose="020B0604020202020204" pitchFamily="34" charset="0"/>
              </a:rPr>
              <a:t>це</a:t>
            </a:r>
            <a:r>
              <a:rPr lang="ru-RU" sz="2800" dirty="0">
                <a:solidFill>
                  <a:srgbClr val="202122"/>
                </a:solidFill>
                <a:latin typeface="Arial" panose="020B0604020202020204" pitchFamily="34" charset="0"/>
              </a:rPr>
              <a:t> не дивно, </a:t>
            </a:r>
            <a:r>
              <a:rPr lang="ru-RU" sz="2800" dirty="0" err="1">
                <a:solidFill>
                  <a:srgbClr val="202122"/>
                </a:solidFill>
                <a:latin typeface="Arial" panose="020B0604020202020204" pitchFamily="34" charset="0"/>
              </a:rPr>
              <a:t>адже</a:t>
            </a:r>
            <a:r>
              <a:rPr lang="ru-RU" sz="2800" dirty="0">
                <a:solidFill>
                  <a:srgbClr val="202122"/>
                </a:solidFill>
                <a:latin typeface="Arial" panose="020B0604020202020204" pitchFamily="34" charset="0"/>
              </a:rPr>
              <a:t> в </a:t>
            </a:r>
            <a:r>
              <a:rPr lang="ru-RU" sz="2800" dirty="0" err="1">
                <a:solidFill>
                  <a:srgbClr val="202122"/>
                </a:solidFill>
                <a:latin typeface="Arial" panose="020B0604020202020204" pitchFamily="34" charset="0"/>
              </a:rPr>
              <a:t>державній</a:t>
            </a:r>
            <a:r>
              <a:rPr lang="ru-RU" sz="2800" dirty="0">
                <a:solidFill>
                  <a:srgbClr val="202122"/>
                </a:solidFill>
                <a:latin typeface="Arial" panose="020B0604020202020204" pitchFamily="34" charset="0"/>
              </a:rPr>
              <a:t> </a:t>
            </a:r>
            <a:r>
              <a:rPr lang="ru-RU" sz="2800" dirty="0" err="1">
                <a:solidFill>
                  <a:srgbClr val="202122"/>
                </a:solidFill>
                <a:latin typeface="Arial" panose="020B0604020202020204" pitchFamily="34" charset="0"/>
              </a:rPr>
              <a:t>символіці</a:t>
            </a:r>
            <a:r>
              <a:rPr lang="ru-RU" sz="2800" dirty="0">
                <a:solidFill>
                  <a:srgbClr val="202122"/>
                </a:solidFill>
                <a:latin typeface="Arial" panose="020B0604020202020204" pitchFamily="34" charset="0"/>
              </a:rPr>
              <a:t> </a:t>
            </a:r>
            <a:r>
              <a:rPr lang="ru-RU" sz="2800" dirty="0" err="1">
                <a:solidFill>
                  <a:srgbClr val="202122"/>
                </a:solidFill>
                <a:latin typeface="Arial" panose="020B0604020202020204" pitchFamily="34" charset="0"/>
              </a:rPr>
              <a:t>Таїланду</a:t>
            </a:r>
            <a:r>
              <a:rPr lang="ru-RU" sz="2800" dirty="0">
                <a:solidFill>
                  <a:srgbClr val="202122"/>
                </a:solidFill>
                <a:latin typeface="Arial" panose="020B0604020202020204" pitchFamily="34" charset="0"/>
              </a:rPr>
              <a:t> </a:t>
            </a:r>
            <a:r>
              <a:rPr lang="ru-RU" sz="2800" dirty="0" err="1">
                <a:solidFill>
                  <a:srgbClr val="202122"/>
                </a:solidFill>
                <a:latin typeface="Arial" panose="020B0604020202020204" pitchFamily="34" charset="0"/>
              </a:rPr>
              <a:t>повсюдно</a:t>
            </a:r>
            <a:r>
              <a:rPr lang="ru-RU" sz="2800" dirty="0">
                <a:solidFill>
                  <a:srgbClr val="202122"/>
                </a:solidFill>
                <a:latin typeface="Arial" panose="020B0604020202020204" pitchFamily="34" charset="0"/>
              </a:rPr>
              <a:t> </a:t>
            </a:r>
            <a:r>
              <a:rPr lang="ru-RU" sz="2800" dirty="0" err="1">
                <a:solidFill>
                  <a:srgbClr val="202122"/>
                </a:solidFill>
                <a:latin typeface="Arial" panose="020B0604020202020204" pitchFamily="34" charset="0"/>
              </a:rPr>
              <a:t>присутня</a:t>
            </a:r>
            <a:r>
              <a:rPr lang="ru-RU" sz="2800" dirty="0">
                <a:solidFill>
                  <a:srgbClr val="202122"/>
                </a:solidFill>
                <a:latin typeface="Arial" panose="020B0604020202020204" pitchFamily="34" charset="0"/>
              </a:rPr>
              <a:t> </a:t>
            </a:r>
            <a:r>
              <a:rPr lang="ru-RU" sz="2800" dirty="0" err="1">
                <a:solidFill>
                  <a:srgbClr val="202122"/>
                </a:solidFill>
                <a:latin typeface="Arial" panose="020B0604020202020204" pitchFamily="34" charset="0"/>
              </a:rPr>
              <a:t>орхідеї</a:t>
            </a:r>
            <a:r>
              <a:rPr lang="ru-RU" sz="2800" dirty="0">
                <a:solidFill>
                  <a:srgbClr val="202122"/>
                </a:solidFill>
                <a:latin typeface="Arial" panose="020B0604020202020204" pitchFamily="34" charset="0"/>
              </a:rPr>
              <a:t> та </a:t>
            </a:r>
            <a:r>
              <a:rPr lang="ru-RU" sz="2800" dirty="0" err="1">
                <a:solidFill>
                  <a:srgbClr val="202122"/>
                </a:solidFill>
                <a:latin typeface="Arial" panose="020B0604020202020204" pitchFamily="34" charset="0"/>
              </a:rPr>
              <a:t>інші</a:t>
            </a:r>
            <a:r>
              <a:rPr lang="ru-RU" sz="2800" dirty="0">
                <a:solidFill>
                  <a:srgbClr val="202122"/>
                </a:solidFill>
                <a:latin typeface="Arial" panose="020B0604020202020204" pitchFamily="34" charset="0"/>
              </a:rPr>
              <a:t> </a:t>
            </a:r>
            <a:r>
              <a:rPr lang="ru-RU" sz="2800" dirty="0" err="1">
                <a:solidFill>
                  <a:srgbClr val="202122"/>
                </a:solidFill>
                <a:latin typeface="Arial" panose="020B0604020202020204" pitchFamily="34" charset="0"/>
              </a:rPr>
              <a:t>квіти</a:t>
            </a:r>
            <a:r>
              <a:rPr lang="ru-RU" sz="2800" dirty="0">
                <a:solidFill>
                  <a:srgbClr val="202122"/>
                </a:solidFill>
                <a:latin typeface="Arial" panose="020B0604020202020204" pitchFamily="34" charset="0"/>
              </a:rPr>
              <a:t>. </a:t>
            </a:r>
            <a:r>
              <a:rPr lang="ru-RU" sz="2800" dirty="0" err="1">
                <a:solidFill>
                  <a:srgbClr val="202122"/>
                </a:solidFill>
                <a:latin typeface="Arial" panose="020B0604020202020204" pitchFamily="34" charset="0"/>
              </a:rPr>
              <a:t>Майстри</a:t>
            </a:r>
            <a:r>
              <a:rPr lang="ru-RU" sz="2800" dirty="0">
                <a:solidFill>
                  <a:srgbClr val="202122"/>
                </a:solidFill>
                <a:latin typeface="Arial" panose="020B0604020202020204" pitchFamily="34" charset="0"/>
              </a:rPr>
              <a:t> </a:t>
            </a:r>
            <a:r>
              <a:rPr lang="ru-RU" sz="2800" dirty="0" err="1">
                <a:solidFill>
                  <a:srgbClr val="202122"/>
                </a:solidFill>
                <a:latin typeface="Arial" panose="020B0604020202020204" pitchFamily="34" charset="0"/>
              </a:rPr>
              <a:t>виконують</a:t>
            </a:r>
            <a:r>
              <a:rPr lang="ru-RU" sz="2800" dirty="0">
                <a:solidFill>
                  <a:srgbClr val="202122"/>
                </a:solidFill>
                <a:latin typeface="Arial" panose="020B0604020202020204" pitchFamily="34" charset="0"/>
              </a:rPr>
              <a:t> </a:t>
            </a:r>
            <a:r>
              <a:rPr lang="ru-RU" sz="2800" dirty="0" err="1">
                <a:solidFill>
                  <a:srgbClr val="202122"/>
                </a:solidFill>
                <a:latin typeface="Arial" panose="020B0604020202020204" pitchFamily="34" charset="0"/>
              </a:rPr>
              <a:t>свої</a:t>
            </a:r>
            <a:r>
              <a:rPr lang="ru-RU" sz="2800" dirty="0">
                <a:solidFill>
                  <a:srgbClr val="202122"/>
                </a:solidFill>
                <a:latin typeface="Arial" panose="020B0604020202020204" pitchFamily="34" charset="0"/>
              </a:rPr>
              <a:t> </a:t>
            </a:r>
            <a:r>
              <a:rPr lang="ru-RU" sz="2800" dirty="0" err="1">
                <a:solidFill>
                  <a:srgbClr val="202122"/>
                </a:solidFill>
                <a:latin typeface="Arial" panose="020B0604020202020204" pitchFamily="34" charset="0"/>
              </a:rPr>
              <a:t>прикраси</a:t>
            </a:r>
            <a:r>
              <a:rPr lang="ru-RU" sz="2800" dirty="0">
                <a:solidFill>
                  <a:srgbClr val="202122"/>
                </a:solidFill>
                <a:latin typeface="Arial" panose="020B0604020202020204" pitchFamily="34" charset="0"/>
              </a:rPr>
              <a:t>, </a:t>
            </a:r>
            <a:r>
              <a:rPr lang="ru-RU" sz="2800" dirty="0" err="1">
                <a:solidFill>
                  <a:srgbClr val="202122"/>
                </a:solidFill>
                <a:latin typeface="Arial" panose="020B0604020202020204" pitchFamily="34" charset="0"/>
              </a:rPr>
              <a:t>використовуючи</a:t>
            </a:r>
            <a:r>
              <a:rPr lang="ru-RU" sz="2800" dirty="0">
                <a:solidFill>
                  <a:srgbClr val="202122"/>
                </a:solidFill>
                <a:latin typeface="Arial" panose="020B0604020202020204" pitchFamily="34" charset="0"/>
              </a:rPr>
              <a:t> </a:t>
            </a:r>
            <a:r>
              <a:rPr lang="ru-RU" sz="2800" dirty="0" err="1">
                <a:solidFill>
                  <a:srgbClr val="202122"/>
                </a:solidFill>
                <a:latin typeface="Arial" panose="020B0604020202020204" pitchFamily="34" charset="0"/>
              </a:rPr>
              <a:t>переважно</a:t>
            </a:r>
            <a:r>
              <a:rPr lang="ru-RU" sz="2800" dirty="0">
                <a:solidFill>
                  <a:srgbClr val="202122"/>
                </a:solidFill>
                <a:latin typeface="Arial" panose="020B0604020202020204" pitchFamily="34" charset="0"/>
              </a:rPr>
              <a:t> </a:t>
            </a:r>
            <a:r>
              <a:rPr lang="ru-RU" sz="2800" dirty="0" err="1">
                <a:solidFill>
                  <a:srgbClr val="202122"/>
                </a:solidFill>
                <a:latin typeface="Arial" panose="020B0604020202020204" pitchFamily="34" charset="0"/>
              </a:rPr>
              <a:t>тайський</a:t>
            </a:r>
            <a:r>
              <a:rPr lang="ru-RU" sz="2800" dirty="0">
                <a:solidFill>
                  <a:srgbClr val="202122"/>
                </a:solidFill>
                <a:latin typeface="Arial" panose="020B0604020202020204" pitchFamily="34" charset="0"/>
              </a:rPr>
              <a:t> </a:t>
            </a:r>
            <a:r>
              <a:rPr lang="ru-RU" sz="2800" dirty="0" err="1">
                <a:solidFill>
                  <a:srgbClr val="202122"/>
                </a:solidFill>
                <a:latin typeface="Arial" panose="020B0604020202020204" pitchFamily="34" charset="0"/>
              </a:rPr>
              <a:t>ніж</a:t>
            </a:r>
            <a:r>
              <a:rPr lang="ru-RU" sz="2800" dirty="0">
                <a:solidFill>
                  <a:srgbClr val="202122"/>
                </a:solidFill>
                <a:latin typeface="Arial" panose="020B0604020202020204" pitchFamily="34" charset="0"/>
              </a:rPr>
              <a:t> (маленький </a:t>
            </a:r>
            <a:r>
              <a:rPr lang="ru-RU" sz="2800" dirty="0" err="1">
                <a:solidFill>
                  <a:srgbClr val="202122"/>
                </a:solidFill>
                <a:latin typeface="Arial" panose="020B0604020202020204" pitchFamily="34" charset="0"/>
              </a:rPr>
              <a:t>ніж</a:t>
            </a:r>
            <a:r>
              <a:rPr lang="ru-RU" sz="2800" dirty="0">
                <a:solidFill>
                  <a:srgbClr val="202122"/>
                </a:solidFill>
                <a:latin typeface="Arial" panose="020B0604020202020204" pitchFamily="34" charset="0"/>
              </a:rPr>
              <a:t> з </a:t>
            </a:r>
            <a:r>
              <a:rPr lang="ru-RU" sz="2800" dirty="0" err="1">
                <a:solidFill>
                  <a:srgbClr val="202122"/>
                </a:solidFill>
                <a:latin typeface="Arial" panose="020B0604020202020204" pitchFamily="34" charset="0"/>
              </a:rPr>
              <a:t>вигнутим</a:t>
            </a:r>
            <a:r>
              <a:rPr lang="ru-RU" sz="2800" dirty="0">
                <a:solidFill>
                  <a:srgbClr val="202122"/>
                </a:solidFill>
                <a:latin typeface="Arial" panose="020B0604020202020204" pitchFamily="34" charset="0"/>
              </a:rPr>
              <a:t> </a:t>
            </a:r>
            <a:r>
              <a:rPr lang="ru-RU" sz="2800" dirty="0" err="1">
                <a:solidFill>
                  <a:srgbClr val="202122"/>
                </a:solidFill>
                <a:latin typeface="Arial" panose="020B0604020202020204" pitchFamily="34" charset="0"/>
              </a:rPr>
              <a:t>лезом</a:t>
            </a:r>
            <a:r>
              <a:rPr lang="ru-RU" sz="2800" dirty="0">
                <a:solidFill>
                  <a:srgbClr val="202122"/>
                </a:solidFill>
                <a:latin typeface="Arial" panose="020B0604020202020204" pitchFamily="34" charset="0"/>
              </a:rPr>
              <a:t> і </a:t>
            </a:r>
            <a:r>
              <a:rPr lang="ru-RU" sz="2800" dirty="0" err="1">
                <a:solidFill>
                  <a:srgbClr val="202122"/>
                </a:solidFill>
                <a:latin typeface="Arial" panose="020B0604020202020204" pitchFamily="34" charset="0"/>
              </a:rPr>
              <a:t>опущеним</a:t>
            </a:r>
            <a:r>
              <a:rPr lang="ru-RU" sz="2800" dirty="0">
                <a:solidFill>
                  <a:srgbClr val="202122"/>
                </a:solidFill>
                <a:latin typeface="Arial" panose="020B0604020202020204" pitchFamily="34" charset="0"/>
              </a:rPr>
              <a:t> </a:t>
            </a:r>
            <a:r>
              <a:rPr lang="ru-RU" sz="2800" dirty="0" err="1">
                <a:solidFill>
                  <a:srgbClr val="202122"/>
                </a:solidFill>
                <a:latin typeface="Arial" panose="020B0604020202020204" pitchFamily="34" charset="0"/>
              </a:rPr>
              <a:t>вістрям</a:t>
            </a:r>
            <a:r>
              <a:rPr lang="ru-RU" sz="2800" dirty="0">
                <a:solidFill>
                  <a:srgbClr val="202122"/>
                </a:solidFill>
                <a:latin typeface="Arial" panose="020B0604020202020204" pitchFamily="34" charset="0"/>
              </a:rPr>
              <a:t>) і </a:t>
            </a:r>
            <a:r>
              <a:rPr lang="ru-RU" sz="2800" dirty="0" err="1">
                <a:solidFill>
                  <a:srgbClr val="202122"/>
                </a:solidFill>
                <a:latin typeface="Arial" panose="020B0604020202020204" pitchFamily="34" charset="0"/>
              </a:rPr>
              <a:t>різноманітні</a:t>
            </a:r>
            <a:r>
              <a:rPr lang="ru-RU" sz="2800" dirty="0">
                <a:solidFill>
                  <a:srgbClr val="202122"/>
                </a:solidFill>
                <a:latin typeface="Arial" panose="020B0604020202020204" pitchFamily="34" charset="0"/>
              </a:rPr>
              <a:t> </a:t>
            </a:r>
            <a:r>
              <a:rPr lang="ru-RU" sz="2800" dirty="0" err="1">
                <a:solidFill>
                  <a:srgbClr val="202122"/>
                </a:solidFill>
                <a:latin typeface="Arial" panose="020B0604020202020204" pitchFamily="34" charset="0"/>
              </a:rPr>
              <a:t>різці</a:t>
            </a:r>
            <a:r>
              <a:rPr lang="ru-RU" sz="2800" dirty="0">
                <a:solidFill>
                  <a:srgbClr val="202122"/>
                </a:solidFill>
                <a:latin typeface="Arial" panose="020B0604020202020204" pitchFamily="34" charset="0"/>
              </a:rPr>
              <a:t>. </a:t>
            </a:r>
            <a:endParaRPr lang="ru-RU" sz="2800" dirty="0" smtClean="0">
              <a:solidFill>
                <a:srgbClr val="202122"/>
              </a:solidFill>
              <a:latin typeface="Arial" panose="020B0604020202020204" pitchFamily="34" charset="0"/>
            </a:endParaRPr>
          </a:p>
          <a:p>
            <a:r>
              <a:rPr lang="ru-RU" sz="2800" dirty="0" smtClean="0">
                <a:solidFill>
                  <a:srgbClr val="202122"/>
                </a:solidFill>
                <a:latin typeface="Arial" panose="020B0604020202020204" pitchFamily="34" charset="0"/>
              </a:rPr>
              <a:t>Робота </a:t>
            </a:r>
            <a:r>
              <a:rPr lang="ru-RU" sz="2800" dirty="0" err="1">
                <a:solidFill>
                  <a:srgbClr val="202122"/>
                </a:solidFill>
                <a:latin typeface="Arial" panose="020B0604020202020204" pitchFamily="34" charset="0"/>
              </a:rPr>
              <a:t>ця</a:t>
            </a:r>
            <a:r>
              <a:rPr lang="ru-RU" sz="2800" dirty="0">
                <a:solidFill>
                  <a:srgbClr val="202122"/>
                </a:solidFill>
                <a:latin typeface="Arial" panose="020B0604020202020204" pitchFamily="34" charset="0"/>
              </a:rPr>
              <a:t> </a:t>
            </a:r>
            <a:r>
              <a:rPr lang="ru-RU" sz="2800" dirty="0" err="1">
                <a:solidFill>
                  <a:srgbClr val="202122"/>
                </a:solidFill>
                <a:latin typeface="Arial" panose="020B0604020202020204" pitchFamily="34" charset="0"/>
              </a:rPr>
              <a:t>довга</a:t>
            </a:r>
            <a:r>
              <a:rPr lang="ru-RU" sz="2800" dirty="0">
                <a:solidFill>
                  <a:srgbClr val="202122"/>
                </a:solidFill>
                <a:latin typeface="Arial" panose="020B0604020202020204" pitchFamily="34" charset="0"/>
              </a:rPr>
              <a:t> і </a:t>
            </a:r>
            <a:r>
              <a:rPr lang="ru-RU" sz="2800" dirty="0" err="1">
                <a:solidFill>
                  <a:srgbClr val="202122"/>
                </a:solidFill>
                <a:latin typeface="Arial" panose="020B0604020202020204" pitchFamily="34" charset="0"/>
              </a:rPr>
              <a:t>копітка</a:t>
            </a:r>
            <a:r>
              <a:rPr lang="ru-RU" sz="2800" dirty="0">
                <a:solidFill>
                  <a:srgbClr val="202122"/>
                </a:solidFill>
                <a:latin typeface="Arial" panose="020B0604020202020204" pitchFamily="34" charset="0"/>
              </a:rPr>
              <a:t>, тому й </a:t>
            </a:r>
            <a:r>
              <a:rPr lang="ru-RU" sz="2800" dirty="0" err="1">
                <a:solidFill>
                  <a:srgbClr val="202122"/>
                </a:solidFill>
                <a:latin typeface="Arial" panose="020B0604020202020204" pitchFamily="34" charset="0"/>
              </a:rPr>
              <a:t>вироби</a:t>
            </a:r>
            <a:r>
              <a:rPr lang="ru-RU" sz="2800" dirty="0">
                <a:solidFill>
                  <a:srgbClr val="202122"/>
                </a:solidFill>
                <a:latin typeface="Arial" panose="020B0604020202020204" pitchFamily="34" charset="0"/>
              </a:rPr>
              <a:t> у </a:t>
            </a:r>
            <a:r>
              <a:rPr lang="ru-RU" sz="2800" dirty="0" err="1">
                <a:solidFill>
                  <a:srgbClr val="202122"/>
                </a:solidFill>
                <a:latin typeface="Arial" panose="020B0604020202020204" pitchFamily="34" charset="0"/>
              </a:rPr>
              <a:t>тайських</a:t>
            </a:r>
            <a:r>
              <a:rPr lang="ru-RU" sz="2800" dirty="0">
                <a:solidFill>
                  <a:srgbClr val="202122"/>
                </a:solidFill>
                <a:latin typeface="Arial" panose="020B0604020202020204" pitchFamily="34" charset="0"/>
              </a:rPr>
              <a:t> </a:t>
            </a:r>
            <a:r>
              <a:rPr lang="ru-RU" sz="2800" dirty="0" err="1">
                <a:solidFill>
                  <a:srgbClr val="202122"/>
                </a:solidFill>
                <a:latin typeface="Arial" panose="020B0604020202020204" pitchFamily="34" charset="0"/>
              </a:rPr>
              <a:t>майстрів</a:t>
            </a:r>
            <a:r>
              <a:rPr lang="ru-RU" sz="2800" dirty="0">
                <a:solidFill>
                  <a:srgbClr val="202122"/>
                </a:solidFill>
                <a:latin typeface="Arial" panose="020B0604020202020204" pitchFamily="34" charset="0"/>
              </a:rPr>
              <a:t> </a:t>
            </a:r>
            <a:r>
              <a:rPr lang="ru-RU" sz="2800" dirty="0" err="1">
                <a:solidFill>
                  <a:srgbClr val="202122"/>
                </a:solidFill>
                <a:latin typeface="Arial" panose="020B0604020202020204" pitchFamily="34" charset="0"/>
              </a:rPr>
              <a:t>виходять</a:t>
            </a:r>
            <a:r>
              <a:rPr lang="ru-RU" sz="2800" dirty="0">
                <a:solidFill>
                  <a:srgbClr val="202122"/>
                </a:solidFill>
                <a:latin typeface="Arial" panose="020B0604020202020204" pitchFamily="34" charset="0"/>
              </a:rPr>
              <a:t> </a:t>
            </a:r>
            <a:r>
              <a:rPr lang="ru-RU" sz="2800" dirty="0" err="1">
                <a:solidFill>
                  <a:srgbClr val="202122"/>
                </a:solidFill>
                <a:latin typeface="Arial" panose="020B0604020202020204" pitchFamily="34" charset="0"/>
              </a:rPr>
              <a:t>вишуканіші</a:t>
            </a:r>
            <a:r>
              <a:rPr lang="ru-RU" sz="2800" dirty="0">
                <a:solidFill>
                  <a:srgbClr val="202122"/>
                </a:solidFill>
                <a:latin typeface="Arial" panose="020B0604020202020204" pitchFamily="34" charset="0"/>
              </a:rPr>
              <a:t>. </a:t>
            </a:r>
            <a:r>
              <a:rPr lang="ru-RU" sz="2800" dirty="0" err="1">
                <a:solidFill>
                  <a:srgbClr val="202122"/>
                </a:solidFill>
                <a:latin typeface="Arial" panose="020B0604020202020204" pitchFamily="34" charset="0"/>
              </a:rPr>
              <a:t>Кулінарні</a:t>
            </a:r>
            <a:r>
              <a:rPr lang="ru-RU" sz="2800" dirty="0">
                <a:solidFill>
                  <a:srgbClr val="202122"/>
                </a:solidFill>
                <a:latin typeface="Arial" panose="020B0604020202020204" pitchFamily="34" charset="0"/>
              </a:rPr>
              <a:t> </a:t>
            </a:r>
            <a:r>
              <a:rPr lang="ru-RU" sz="2800" dirty="0" err="1">
                <a:solidFill>
                  <a:srgbClr val="202122"/>
                </a:solidFill>
                <a:latin typeface="Arial" panose="020B0604020202020204" pitchFamily="34" charset="0"/>
              </a:rPr>
              <a:t>традиції</a:t>
            </a:r>
            <a:r>
              <a:rPr lang="ru-RU" sz="2800" dirty="0">
                <a:solidFill>
                  <a:srgbClr val="202122"/>
                </a:solidFill>
                <a:latin typeface="Arial" panose="020B0604020202020204" pitchFamily="34" charset="0"/>
              </a:rPr>
              <a:t> </a:t>
            </a:r>
            <a:r>
              <a:rPr lang="ru-RU" sz="2800" dirty="0" err="1">
                <a:solidFill>
                  <a:srgbClr val="202122"/>
                </a:solidFill>
                <a:latin typeface="Arial" panose="020B0604020202020204" pitchFamily="34" charset="0"/>
              </a:rPr>
              <a:t>Таїланду</a:t>
            </a:r>
            <a:r>
              <a:rPr lang="ru-RU" sz="2800" dirty="0">
                <a:solidFill>
                  <a:srgbClr val="202122"/>
                </a:solidFill>
                <a:latin typeface="Arial" panose="020B0604020202020204" pitchFamily="34" charset="0"/>
              </a:rPr>
              <a:t> </a:t>
            </a:r>
            <a:r>
              <a:rPr lang="ru-RU" sz="2800" dirty="0" err="1">
                <a:solidFill>
                  <a:srgbClr val="202122"/>
                </a:solidFill>
                <a:latin typeface="Arial" panose="020B0604020202020204" pitchFamily="34" charset="0"/>
              </a:rPr>
              <a:t>наповнені</a:t>
            </a:r>
            <a:r>
              <a:rPr lang="ru-RU" sz="2800" dirty="0">
                <a:solidFill>
                  <a:srgbClr val="202122"/>
                </a:solidFill>
                <a:latin typeface="Arial" panose="020B0604020202020204" pitchFamily="34" charset="0"/>
              </a:rPr>
              <a:t> духовною красою, </a:t>
            </a:r>
            <a:r>
              <a:rPr lang="ru-RU" sz="2800" dirty="0" err="1">
                <a:solidFill>
                  <a:srgbClr val="202122"/>
                </a:solidFill>
                <a:latin typeface="Arial" panose="020B0604020202020204" pitchFamily="34" charset="0"/>
              </a:rPr>
              <a:t>витонченістю</a:t>
            </a:r>
            <a:r>
              <a:rPr lang="ru-RU" sz="2800" dirty="0">
                <a:solidFill>
                  <a:srgbClr val="202122"/>
                </a:solidFill>
                <a:latin typeface="Arial" panose="020B0604020202020204" pitchFamily="34" charset="0"/>
              </a:rPr>
              <a:t> і </a:t>
            </a:r>
            <a:r>
              <a:rPr lang="ru-RU" sz="2800" dirty="0" err="1">
                <a:solidFill>
                  <a:srgbClr val="202122"/>
                </a:solidFill>
                <a:latin typeface="Arial" panose="020B0604020202020204" pitchFamily="34" charset="0"/>
              </a:rPr>
              <a:t>фантазією</a:t>
            </a:r>
            <a:r>
              <a:rPr lang="ru-RU" sz="2800" dirty="0">
                <a:solidFill>
                  <a:srgbClr val="202122"/>
                </a:solidFill>
                <a:latin typeface="Arial" panose="020B0604020202020204" pitchFamily="34" charset="0"/>
              </a:rPr>
              <a:t>, яка </a:t>
            </a:r>
            <a:r>
              <a:rPr lang="ru-RU" sz="2800" dirty="0" err="1">
                <a:solidFill>
                  <a:srgbClr val="202122"/>
                </a:solidFill>
                <a:latin typeface="Arial" panose="020B0604020202020204" pitchFamily="34" charset="0"/>
              </a:rPr>
              <a:t>відображає</a:t>
            </a:r>
            <a:r>
              <a:rPr lang="ru-RU" sz="2800" dirty="0">
                <a:solidFill>
                  <a:srgbClr val="202122"/>
                </a:solidFill>
                <a:latin typeface="Arial" panose="020B0604020202020204" pitchFamily="34" charset="0"/>
              </a:rPr>
              <a:t> </a:t>
            </a:r>
            <a:r>
              <a:rPr lang="ru-RU" sz="2800" dirty="0" err="1">
                <a:solidFill>
                  <a:srgbClr val="202122"/>
                </a:solidFill>
                <a:latin typeface="Arial" panose="020B0604020202020204" pitchFamily="34" charset="0"/>
              </a:rPr>
              <a:t>спосіб</a:t>
            </a:r>
            <a:r>
              <a:rPr lang="ru-RU" sz="2800" dirty="0">
                <a:solidFill>
                  <a:srgbClr val="202122"/>
                </a:solidFill>
                <a:latin typeface="Arial" panose="020B0604020202020204" pitchFamily="34" charset="0"/>
              </a:rPr>
              <a:t> </a:t>
            </a:r>
            <a:r>
              <a:rPr lang="ru-RU" sz="2800" dirty="0" err="1">
                <a:solidFill>
                  <a:srgbClr val="202122"/>
                </a:solidFill>
                <a:latin typeface="Arial" panose="020B0604020202020204" pitchFamily="34" charset="0"/>
              </a:rPr>
              <a:t>життя</a:t>
            </a:r>
            <a:r>
              <a:rPr lang="ru-RU" sz="2800" dirty="0">
                <a:solidFill>
                  <a:srgbClr val="202122"/>
                </a:solidFill>
                <a:latin typeface="Arial" panose="020B0604020202020204" pitchFamily="34" charset="0"/>
              </a:rPr>
              <a:t> </a:t>
            </a:r>
            <a:r>
              <a:rPr lang="ru-RU" sz="2800" dirty="0" err="1">
                <a:solidFill>
                  <a:srgbClr val="202122"/>
                </a:solidFill>
                <a:latin typeface="Arial" panose="020B0604020202020204" pitchFamily="34" charset="0"/>
              </a:rPr>
              <a:t>цього</a:t>
            </a:r>
            <a:r>
              <a:rPr lang="ru-RU" sz="2800" dirty="0">
                <a:solidFill>
                  <a:srgbClr val="202122"/>
                </a:solidFill>
                <a:latin typeface="Arial" panose="020B0604020202020204" pitchFamily="34" charset="0"/>
              </a:rPr>
              <a:t> народу. </a:t>
            </a:r>
            <a:r>
              <a:rPr lang="ru-RU" sz="2800" dirty="0" err="1">
                <a:solidFill>
                  <a:srgbClr val="202122"/>
                </a:solidFill>
                <a:latin typeface="Arial" panose="020B0604020202020204" pitchFamily="34" charset="0"/>
              </a:rPr>
              <a:t>Повага</a:t>
            </a:r>
            <a:r>
              <a:rPr lang="ru-RU" sz="2800" dirty="0">
                <a:solidFill>
                  <a:srgbClr val="202122"/>
                </a:solidFill>
                <a:latin typeface="Arial" panose="020B0604020202020204" pitchFamily="34" charset="0"/>
              </a:rPr>
              <a:t> та </a:t>
            </a:r>
            <a:r>
              <a:rPr lang="ru-RU" sz="2800" dirty="0" err="1">
                <a:solidFill>
                  <a:srgbClr val="202122"/>
                </a:solidFill>
                <a:latin typeface="Arial" panose="020B0604020202020204" pitchFamily="34" charset="0"/>
              </a:rPr>
              <a:t>увага</a:t>
            </a:r>
            <a:r>
              <a:rPr lang="ru-RU" sz="2800" dirty="0">
                <a:solidFill>
                  <a:srgbClr val="202122"/>
                </a:solidFill>
                <a:latin typeface="Arial" panose="020B0604020202020204" pitchFamily="34" charset="0"/>
              </a:rPr>
              <a:t>, яку </a:t>
            </a:r>
            <a:r>
              <a:rPr lang="ru-RU" sz="2800" dirty="0" err="1">
                <a:solidFill>
                  <a:srgbClr val="202122"/>
                </a:solidFill>
                <a:latin typeface="Arial" panose="020B0604020202020204" pitchFamily="34" charset="0"/>
              </a:rPr>
              <a:t>майстер</a:t>
            </a:r>
            <a:r>
              <a:rPr lang="ru-RU" sz="2800" dirty="0">
                <a:solidFill>
                  <a:srgbClr val="202122"/>
                </a:solidFill>
                <a:latin typeface="Arial" panose="020B0604020202020204" pitchFamily="34" charset="0"/>
              </a:rPr>
              <a:t> </a:t>
            </a:r>
            <a:r>
              <a:rPr lang="ru-RU" sz="2800" dirty="0" err="1">
                <a:solidFill>
                  <a:srgbClr val="202122"/>
                </a:solidFill>
                <a:latin typeface="Arial" panose="020B0604020202020204" pitchFamily="34" charset="0"/>
              </a:rPr>
              <a:t>приділяє</a:t>
            </a:r>
            <a:r>
              <a:rPr lang="ru-RU" sz="2800" dirty="0">
                <a:solidFill>
                  <a:srgbClr val="202122"/>
                </a:solidFill>
                <a:latin typeface="Arial" panose="020B0604020202020204" pitchFamily="34" charset="0"/>
              </a:rPr>
              <a:t> гостям, </a:t>
            </a:r>
            <a:r>
              <a:rPr lang="ru-RU" sz="2800" dirty="0" err="1">
                <a:solidFill>
                  <a:srgbClr val="202122"/>
                </a:solidFill>
                <a:latin typeface="Arial" panose="020B0604020202020204" pitchFamily="34" charset="0"/>
              </a:rPr>
              <a:t>втілена</a:t>
            </a:r>
            <a:r>
              <a:rPr lang="ru-RU" sz="2800" dirty="0">
                <a:solidFill>
                  <a:srgbClr val="202122"/>
                </a:solidFill>
                <a:latin typeface="Arial" panose="020B0604020202020204" pitchFamily="34" charset="0"/>
              </a:rPr>
              <a:t> в </a:t>
            </a:r>
            <a:r>
              <a:rPr lang="ru-RU" sz="2800" dirty="0" err="1">
                <a:solidFill>
                  <a:srgbClr val="202122"/>
                </a:solidFill>
                <a:latin typeface="Arial" panose="020B0604020202020204" pitchFamily="34" charset="0"/>
              </a:rPr>
              <a:t>досконалості</a:t>
            </a:r>
            <a:r>
              <a:rPr lang="ru-RU" sz="2800" dirty="0">
                <a:solidFill>
                  <a:srgbClr val="202122"/>
                </a:solidFill>
                <a:latin typeface="Arial" panose="020B0604020202020204" pitchFamily="34" charset="0"/>
              </a:rPr>
              <a:t> прикрас, </a:t>
            </a:r>
            <a:r>
              <a:rPr lang="ru-RU" sz="2800" dirty="0" err="1">
                <a:solidFill>
                  <a:srgbClr val="202122"/>
                </a:solidFill>
                <a:latin typeface="Arial" panose="020B0604020202020204" pitchFamily="34" charset="0"/>
              </a:rPr>
              <a:t>створюваних</a:t>
            </a:r>
            <a:r>
              <a:rPr lang="ru-RU" sz="2800" dirty="0">
                <a:solidFill>
                  <a:srgbClr val="202122"/>
                </a:solidFill>
                <a:latin typeface="Arial" panose="020B0604020202020204" pitchFamily="34" charset="0"/>
              </a:rPr>
              <a:t> ним для </a:t>
            </a:r>
            <a:r>
              <a:rPr lang="ru-RU" sz="2800" dirty="0" err="1">
                <a:solidFill>
                  <a:srgbClr val="202122"/>
                </a:solidFill>
                <a:latin typeface="Arial" panose="020B0604020202020204" pitchFamily="34" charset="0"/>
              </a:rPr>
              <a:t>святкового</a:t>
            </a:r>
            <a:r>
              <a:rPr lang="ru-RU" sz="2800" dirty="0">
                <a:solidFill>
                  <a:srgbClr val="202122"/>
                </a:solidFill>
                <a:latin typeface="Arial" panose="020B0604020202020204" pitchFamily="34" charset="0"/>
              </a:rPr>
              <a:t> столу.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424307138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5800" y="1515292"/>
            <a:ext cx="10820400" cy="4703394"/>
          </a:xfrm>
          <a:solidFill>
            <a:schemeClr val="accent3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r>
              <a:rPr lang="ru-RU" sz="3200" dirty="0" err="1">
                <a:solidFill>
                  <a:srgbClr val="202122"/>
                </a:solidFill>
                <a:latin typeface="Arial" panose="020B0604020202020204" pitchFamily="34" charset="0"/>
              </a:rPr>
              <a:t>Розрізняють</a:t>
            </a:r>
            <a:r>
              <a:rPr lang="ru-RU" sz="3200" dirty="0">
                <a:solidFill>
                  <a:srgbClr val="202122"/>
                </a:solidFill>
                <a:latin typeface="Arial" panose="020B0604020202020204" pitchFamily="34" charset="0"/>
              </a:rPr>
              <a:t> </a:t>
            </a:r>
            <a:r>
              <a:rPr lang="ru-RU" sz="3200" dirty="0" err="1">
                <a:solidFill>
                  <a:srgbClr val="202122"/>
                </a:solidFill>
                <a:latin typeface="Arial" panose="020B0604020202020204" pitchFamily="34" charset="0"/>
              </a:rPr>
              <a:t>європейський</a:t>
            </a:r>
            <a:r>
              <a:rPr lang="ru-RU" sz="3200" dirty="0">
                <a:solidFill>
                  <a:srgbClr val="202122"/>
                </a:solidFill>
                <a:latin typeface="Arial" panose="020B0604020202020204" pitchFamily="34" charset="0"/>
              </a:rPr>
              <a:t> та </a:t>
            </a:r>
            <a:r>
              <a:rPr lang="ru-RU" sz="3200" dirty="0" err="1">
                <a:solidFill>
                  <a:srgbClr val="202122"/>
                </a:solidFill>
                <a:latin typeface="Arial" panose="020B0604020202020204" pitchFamily="34" charset="0"/>
              </a:rPr>
              <a:t>азійський</a:t>
            </a:r>
            <a:r>
              <a:rPr lang="ru-RU" sz="3200" dirty="0">
                <a:solidFill>
                  <a:srgbClr val="202122"/>
                </a:solidFill>
                <a:latin typeface="Arial" panose="020B0604020202020204" pitchFamily="34" charset="0"/>
              </a:rPr>
              <a:t> </a:t>
            </a:r>
            <a:r>
              <a:rPr lang="ru-RU" sz="3200" dirty="0" err="1">
                <a:solidFill>
                  <a:srgbClr val="202122"/>
                </a:solidFill>
                <a:latin typeface="Arial" panose="020B0604020202020204" pitchFamily="34" charset="0"/>
              </a:rPr>
              <a:t>карвінг</a:t>
            </a:r>
            <a:r>
              <a:rPr lang="ru-RU" sz="3200" dirty="0">
                <a:solidFill>
                  <a:srgbClr val="202122"/>
                </a:solidFill>
                <a:latin typeface="Arial" panose="020B0604020202020204" pitchFamily="34" charset="0"/>
              </a:rPr>
              <a:t>. </a:t>
            </a:r>
            <a:r>
              <a:rPr lang="ru-RU" sz="3200" dirty="0" err="1">
                <a:solidFill>
                  <a:srgbClr val="202122"/>
                </a:solidFill>
                <a:latin typeface="Arial" panose="020B0604020202020204" pitchFamily="34" charset="0"/>
              </a:rPr>
              <a:t>Європейський</a:t>
            </a:r>
            <a:r>
              <a:rPr lang="ru-RU" sz="3200" dirty="0">
                <a:solidFill>
                  <a:srgbClr val="202122"/>
                </a:solidFill>
                <a:latin typeface="Arial" panose="020B0604020202020204" pitchFamily="34" charset="0"/>
              </a:rPr>
              <a:t> </a:t>
            </a:r>
            <a:r>
              <a:rPr lang="ru-RU" sz="3200" dirty="0" err="1">
                <a:solidFill>
                  <a:srgbClr val="202122"/>
                </a:solidFill>
                <a:latin typeface="Arial" panose="020B0604020202020204" pitchFamily="34" charset="0"/>
              </a:rPr>
              <a:t>карвінг</a:t>
            </a:r>
            <a:r>
              <a:rPr lang="ru-RU" sz="3200" dirty="0">
                <a:solidFill>
                  <a:srgbClr val="202122"/>
                </a:solidFill>
                <a:latin typeface="Arial" panose="020B0604020202020204" pitchFamily="34" charset="0"/>
              </a:rPr>
              <a:t> — </a:t>
            </a:r>
            <a:r>
              <a:rPr lang="ru-RU" sz="3200" dirty="0" err="1">
                <a:solidFill>
                  <a:srgbClr val="202122"/>
                </a:solidFill>
                <a:latin typeface="Arial" panose="020B0604020202020204" pitchFamily="34" charset="0"/>
              </a:rPr>
              <a:t>це</a:t>
            </a:r>
            <a:r>
              <a:rPr lang="ru-RU" sz="3200" dirty="0">
                <a:solidFill>
                  <a:srgbClr val="202122"/>
                </a:solidFill>
                <a:latin typeface="Arial" panose="020B0604020202020204" pitchFamily="34" charset="0"/>
              </a:rPr>
              <a:t> </a:t>
            </a:r>
            <a:r>
              <a:rPr lang="ru-RU" sz="3200" dirty="0" err="1">
                <a:solidFill>
                  <a:srgbClr val="202122"/>
                </a:solidFill>
                <a:latin typeface="Arial" panose="020B0604020202020204" pitchFamily="34" charset="0"/>
              </a:rPr>
              <a:t>різьблення</a:t>
            </a:r>
            <a:r>
              <a:rPr lang="ru-RU" sz="3200" dirty="0">
                <a:solidFill>
                  <a:srgbClr val="202122"/>
                </a:solidFill>
                <a:latin typeface="Arial" panose="020B0604020202020204" pitchFamily="34" charset="0"/>
              </a:rPr>
              <a:t> по </a:t>
            </a:r>
            <a:r>
              <a:rPr lang="ru-RU" sz="3200" dirty="0" err="1">
                <a:solidFill>
                  <a:srgbClr val="202122"/>
                </a:solidFill>
                <a:latin typeface="Arial" panose="020B0604020202020204" pitchFamily="34" charset="0"/>
              </a:rPr>
              <a:t>овочах</a:t>
            </a:r>
            <a:r>
              <a:rPr lang="ru-RU" sz="3200" dirty="0">
                <a:solidFill>
                  <a:srgbClr val="202122"/>
                </a:solidFill>
                <a:latin typeface="Arial" panose="020B0604020202020204" pitchFamily="34" charset="0"/>
              </a:rPr>
              <a:t> і фруктах, </a:t>
            </a:r>
            <a:r>
              <a:rPr lang="ru-RU" sz="3200" dirty="0" err="1">
                <a:solidFill>
                  <a:srgbClr val="202122"/>
                </a:solidFill>
                <a:latin typeface="Arial" panose="020B0604020202020204" pitchFamily="34" charset="0"/>
              </a:rPr>
              <a:t>які</a:t>
            </a:r>
            <a:r>
              <a:rPr lang="ru-RU" sz="3200" dirty="0">
                <a:solidFill>
                  <a:srgbClr val="202122"/>
                </a:solidFill>
                <a:latin typeface="Arial" panose="020B0604020202020204" pitchFamily="34" charset="0"/>
              </a:rPr>
              <a:t> </a:t>
            </a:r>
            <a:r>
              <a:rPr lang="ru-RU" sz="3200" dirty="0" err="1">
                <a:solidFill>
                  <a:srgbClr val="202122"/>
                </a:solidFill>
                <a:latin typeface="Arial" panose="020B0604020202020204" pitchFamily="34" charset="0"/>
              </a:rPr>
              <a:t>ростуть</a:t>
            </a:r>
            <a:r>
              <a:rPr lang="ru-RU" sz="3200" dirty="0">
                <a:solidFill>
                  <a:srgbClr val="202122"/>
                </a:solidFill>
                <a:latin typeface="Arial" panose="020B0604020202020204" pitchFamily="34" charset="0"/>
              </a:rPr>
              <a:t> у </a:t>
            </a:r>
            <a:r>
              <a:rPr lang="ru-RU" sz="3200" dirty="0" err="1">
                <a:solidFill>
                  <a:srgbClr val="202122"/>
                </a:solidFill>
                <a:latin typeface="Arial" panose="020B0604020202020204" pitchFamily="34" charset="0"/>
              </a:rPr>
              <a:t>Європі</a:t>
            </a:r>
            <a:r>
              <a:rPr lang="ru-RU" sz="3200" dirty="0">
                <a:solidFill>
                  <a:srgbClr val="202122"/>
                </a:solidFill>
                <a:latin typeface="Arial" panose="020B0604020202020204" pitchFamily="34" charset="0"/>
              </a:rPr>
              <a:t>: </a:t>
            </a:r>
            <a:r>
              <a:rPr lang="ru-RU" sz="3200" dirty="0" err="1">
                <a:solidFill>
                  <a:srgbClr val="202122"/>
                </a:solidFill>
                <a:latin typeface="Arial" panose="020B0604020202020204" pitchFamily="34" charset="0"/>
              </a:rPr>
              <a:t>редьці</a:t>
            </a:r>
            <a:r>
              <a:rPr lang="ru-RU" sz="3200" dirty="0">
                <a:solidFill>
                  <a:srgbClr val="202122"/>
                </a:solidFill>
                <a:latin typeface="Arial" panose="020B0604020202020204" pitchFamily="34" charset="0"/>
              </a:rPr>
              <a:t>, </a:t>
            </a:r>
            <a:r>
              <a:rPr lang="ru-RU" sz="3200" dirty="0" err="1">
                <a:solidFill>
                  <a:srgbClr val="202122"/>
                </a:solidFill>
                <a:latin typeface="Arial" panose="020B0604020202020204" pitchFamily="34" charset="0"/>
              </a:rPr>
              <a:t>редисці</a:t>
            </a:r>
            <a:r>
              <a:rPr lang="ru-RU" sz="3200" dirty="0">
                <a:solidFill>
                  <a:srgbClr val="202122"/>
                </a:solidFill>
                <a:latin typeface="Arial" panose="020B0604020202020204" pitchFamily="34" charset="0"/>
              </a:rPr>
              <a:t>, </a:t>
            </a:r>
            <a:r>
              <a:rPr lang="ru-RU" sz="3200" dirty="0" err="1">
                <a:solidFill>
                  <a:srgbClr val="202122"/>
                </a:solidFill>
                <a:latin typeface="Arial" panose="020B0604020202020204" pitchFamily="34" charset="0"/>
              </a:rPr>
              <a:t>буряках</a:t>
            </a:r>
            <a:r>
              <a:rPr lang="ru-RU" sz="3200" dirty="0">
                <a:solidFill>
                  <a:srgbClr val="202122"/>
                </a:solidFill>
                <a:latin typeface="Arial" panose="020B0604020202020204" pitchFamily="34" charset="0"/>
              </a:rPr>
              <a:t>, </a:t>
            </a:r>
            <a:r>
              <a:rPr lang="ru-RU" sz="3200" dirty="0" err="1">
                <a:solidFill>
                  <a:srgbClr val="202122"/>
                </a:solidFill>
                <a:latin typeface="Arial" panose="020B0604020202020204" pitchFamily="34" charset="0"/>
              </a:rPr>
              <a:t>моркві</a:t>
            </a:r>
            <a:r>
              <a:rPr lang="ru-RU" sz="3200" dirty="0">
                <a:solidFill>
                  <a:srgbClr val="202122"/>
                </a:solidFill>
                <a:latin typeface="Arial" panose="020B0604020202020204" pitchFamily="34" charset="0"/>
              </a:rPr>
              <a:t>, </a:t>
            </a:r>
            <a:r>
              <a:rPr lang="ru-RU" sz="3200" dirty="0" err="1">
                <a:solidFill>
                  <a:srgbClr val="202122"/>
                </a:solidFill>
                <a:latin typeface="Arial" panose="020B0604020202020204" pitchFamily="34" charset="0"/>
              </a:rPr>
              <a:t>болгарських</a:t>
            </a:r>
            <a:r>
              <a:rPr lang="ru-RU" sz="3200" dirty="0">
                <a:solidFill>
                  <a:srgbClr val="202122"/>
                </a:solidFill>
                <a:latin typeface="Arial" panose="020B0604020202020204" pitchFamily="34" charset="0"/>
              </a:rPr>
              <a:t> і </a:t>
            </a:r>
            <a:r>
              <a:rPr lang="ru-RU" sz="3200" dirty="0" err="1">
                <a:solidFill>
                  <a:srgbClr val="202122"/>
                </a:solidFill>
                <a:latin typeface="Arial" panose="020B0604020202020204" pitchFamily="34" charset="0"/>
              </a:rPr>
              <a:t>гострих</a:t>
            </a:r>
            <a:r>
              <a:rPr lang="ru-RU" sz="3200" dirty="0">
                <a:solidFill>
                  <a:srgbClr val="202122"/>
                </a:solidFill>
                <a:latin typeface="Arial" panose="020B0604020202020204" pitchFamily="34" charset="0"/>
              </a:rPr>
              <a:t> </a:t>
            </a:r>
            <a:r>
              <a:rPr lang="ru-RU" sz="3200" dirty="0" err="1">
                <a:solidFill>
                  <a:srgbClr val="202122"/>
                </a:solidFill>
                <a:latin typeface="Arial" panose="020B0604020202020204" pitchFamily="34" charset="0"/>
              </a:rPr>
              <a:t>перцях</a:t>
            </a:r>
            <a:r>
              <a:rPr lang="ru-RU" sz="3200" dirty="0">
                <a:solidFill>
                  <a:srgbClr val="202122"/>
                </a:solidFill>
                <a:latin typeface="Arial" panose="020B0604020202020204" pitchFamily="34" charset="0"/>
              </a:rPr>
              <a:t>, кабачках, </a:t>
            </a:r>
            <a:r>
              <a:rPr lang="ru-RU" sz="3200" dirty="0" err="1">
                <a:solidFill>
                  <a:srgbClr val="202122"/>
                </a:solidFill>
                <a:latin typeface="Arial" panose="020B0604020202020204" pitchFamily="34" charset="0"/>
              </a:rPr>
              <a:t>гарбузах</a:t>
            </a:r>
            <a:r>
              <a:rPr lang="ru-RU" sz="3200" dirty="0">
                <a:solidFill>
                  <a:srgbClr val="202122"/>
                </a:solidFill>
                <a:latin typeface="Arial" panose="020B0604020202020204" pitchFamily="34" charset="0"/>
              </a:rPr>
              <a:t>, баклажанах, </a:t>
            </a:r>
            <a:r>
              <a:rPr lang="ru-RU" sz="3200" dirty="0" err="1">
                <a:solidFill>
                  <a:srgbClr val="202122"/>
                </a:solidFill>
                <a:latin typeface="Arial" panose="020B0604020202020204" pitchFamily="34" charset="0"/>
              </a:rPr>
              <a:t>цибулі</a:t>
            </a:r>
            <a:r>
              <a:rPr lang="ru-RU" sz="3200" dirty="0">
                <a:solidFill>
                  <a:srgbClr val="202122"/>
                </a:solidFill>
                <a:latin typeface="Arial" panose="020B0604020202020204" pitchFamily="34" charset="0"/>
              </a:rPr>
              <a:t>, </a:t>
            </a:r>
            <a:r>
              <a:rPr lang="ru-RU" sz="3200" dirty="0" err="1">
                <a:solidFill>
                  <a:srgbClr val="202122"/>
                </a:solidFill>
                <a:latin typeface="Arial" panose="020B0604020202020204" pitchFamily="34" charset="0"/>
              </a:rPr>
              <a:t>капусті</a:t>
            </a:r>
            <a:r>
              <a:rPr lang="ru-RU" sz="3200" dirty="0">
                <a:solidFill>
                  <a:srgbClr val="202122"/>
                </a:solidFill>
                <a:latin typeface="Arial" panose="020B0604020202020204" pitchFamily="34" charset="0"/>
              </a:rPr>
              <a:t>.</a:t>
            </a:r>
          </a:p>
          <a:p>
            <a:r>
              <a:rPr lang="ru-RU" sz="3200" dirty="0" err="1">
                <a:solidFill>
                  <a:srgbClr val="202122"/>
                </a:solidFill>
                <a:latin typeface="Arial" panose="020B0604020202020204" pitchFamily="34" charset="0"/>
              </a:rPr>
              <a:t>Майстри</a:t>
            </a:r>
            <a:r>
              <a:rPr lang="ru-RU" sz="3200" dirty="0">
                <a:solidFill>
                  <a:srgbClr val="202122"/>
                </a:solidFill>
                <a:latin typeface="Arial" panose="020B0604020202020204" pitchFamily="34" charset="0"/>
              </a:rPr>
              <a:t> </a:t>
            </a:r>
            <a:r>
              <a:rPr lang="ru-RU" sz="3200" dirty="0" err="1">
                <a:solidFill>
                  <a:srgbClr val="202122"/>
                </a:solidFill>
                <a:latin typeface="Arial" panose="020B0604020202020204" pitchFamily="34" charset="0"/>
              </a:rPr>
              <a:t>азійського</a:t>
            </a:r>
            <a:r>
              <a:rPr lang="ru-RU" sz="3200" dirty="0">
                <a:solidFill>
                  <a:srgbClr val="202122"/>
                </a:solidFill>
                <a:latin typeface="Arial" panose="020B0604020202020204" pitchFamily="34" charset="0"/>
              </a:rPr>
              <a:t> </a:t>
            </a:r>
            <a:r>
              <a:rPr lang="ru-RU" sz="3200" dirty="0" err="1" smtClean="0">
                <a:solidFill>
                  <a:srgbClr val="202122"/>
                </a:solidFill>
                <a:latin typeface="Arial" panose="020B0604020202020204" pitchFamily="34" charset="0"/>
              </a:rPr>
              <a:t>карвінгу</a:t>
            </a:r>
            <a:r>
              <a:rPr lang="ru-RU" sz="3200" dirty="0" smtClean="0">
                <a:solidFill>
                  <a:srgbClr val="202122"/>
                </a:solidFill>
                <a:latin typeface="Arial" panose="020B0604020202020204" pitchFamily="34" charset="0"/>
              </a:rPr>
              <a:t> </a:t>
            </a:r>
            <a:r>
              <a:rPr lang="ru-RU" sz="3200" dirty="0" err="1" smtClean="0">
                <a:solidFill>
                  <a:srgbClr val="202122"/>
                </a:solidFill>
                <a:latin typeface="Arial" panose="020B0604020202020204" pitchFamily="34" charset="0"/>
              </a:rPr>
              <a:t>використовують</a:t>
            </a:r>
            <a:r>
              <a:rPr lang="ru-RU" sz="3200" dirty="0">
                <a:solidFill>
                  <a:srgbClr val="202122"/>
                </a:solidFill>
                <a:latin typeface="Arial" panose="020B0604020202020204" pitchFamily="34" charset="0"/>
              </a:rPr>
              <a:t> </a:t>
            </a:r>
            <a:r>
              <a:rPr lang="ru-RU" sz="3200" dirty="0" err="1">
                <a:solidFill>
                  <a:srgbClr val="0B0080"/>
                </a:solidFill>
                <a:latin typeface="Arial" panose="020B0604020202020204" pitchFamily="34" charset="0"/>
                <a:hlinkClick r:id="rId2" tooltip="Кавун"/>
              </a:rPr>
              <a:t>кавуни</a:t>
            </a:r>
            <a:r>
              <a:rPr lang="ru-RU" sz="3200" dirty="0">
                <a:solidFill>
                  <a:srgbClr val="202122"/>
                </a:solidFill>
                <a:latin typeface="Arial" panose="020B0604020202020204" pitchFamily="34" charset="0"/>
              </a:rPr>
              <a:t>, </a:t>
            </a:r>
            <a:r>
              <a:rPr lang="ru-RU" sz="3200" dirty="0" err="1">
                <a:solidFill>
                  <a:srgbClr val="0B0080"/>
                </a:solidFill>
                <a:latin typeface="Arial" panose="020B0604020202020204" pitchFamily="34" charset="0"/>
                <a:hlinkClick r:id="rId3" tooltip="Диня"/>
              </a:rPr>
              <a:t>дині</a:t>
            </a:r>
            <a:r>
              <a:rPr lang="ru-RU" sz="3200" dirty="0">
                <a:solidFill>
                  <a:srgbClr val="202122"/>
                </a:solidFill>
                <a:latin typeface="Arial" panose="020B0604020202020204" pitchFamily="34" charset="0"/>
              </a:rPr>
              <a:t>, </a:t>
            </a:r>
            <a:r>
              <a:rPr lang="ru-RU" sz="3200" dirty="0" err="1">
                <a:solidFill>
                  <a:srgbClr val="0B0080"/>
                </a:solidFill>
                <a:latin typeface="Arial" panose="020B0604020202020204" pitchFamily="34" charset="0"/>
                <a:hlinkClick r:id="rId4" tooltip="Папая"/>
              </a:rPr>
              <a:t>папаю</a:t>
            </a:r>
            <a:r>
              <a:rPr lang="ru-RU" sz="3200" dirty="0">
                <a:solidFill>
                  <a:srgbClr val="202122"/>
                </a:solidFill>
                <a:latin typeface="Arial" panose="020B0604020202020204" pitchFamily="34" charset="0"/>
              </a:rPr>
              <a:t>, </a:t>
            </a:r>
            <a:r>
              <a:rPr lang="ru-RU" sz="3200" dirty="0">
                <a:solidFill>
                  <a:srgbClr val="0B0080"/>
                </a:solidFill>
                <a:latin typeface="Arial" panose="020B0604020202020204" pitchFamily="34" charset="0"/>
                <a:hlinkClick r:id="rId5" tooltip="Авокадо"/>
              </a:rPr>
              <a:t>авокадо</a:t>
            </a:r>
            <a:r>
              <a:rPr lang="ru-RU" sz="3200" dirty="0">
                <a:solidFill>
                  <a:srgbClr val="202122"/>
                </a:solidFill>
                <a:latin typeface="Arial" panose="020B0604020202020204" pitchFamily="34" charset="0"/>
              </a:rPr>
              <a:t>, </a:t>
            </a:r>
            <a:r>
              <a:rPr lang="ru-RU" sz="3200" dirty="0">
                <a:solidFill>
                  <a:srgbClr val="0B0080"/>
                </a:solidFill>
                <a:latin typeface="Arial" panose="020B0604020202020204" pitchFamily="34" charset="0"/>
                <a:hlinkClick r:id="rId6" tooltip="Манго"/>
              </a:rPr>
              <a:t>манго</a:t>
            </a:r>
            <a:r>
              <a:rPr lang="ru-RU" sz="3200" dirty="0">
                <a:solidFill>
                  <a:srgbClr val="202122"/>
                </a:solidFill>
                <a:latin typeface="Arial" panose="020B0604020202020204" pitchFamily="34" charset="0"/>
              </a:rPr>
              <a:t>, на </a:t>
            </a:r>
            <a:r>
              <a:rPr lang="ru-RU" sz="3200" dirty="0" err="1">
                <a:solidFill>
                  <a:srgbClr val="202122"/>
                </a:solidFill>
                <a:latin typeface="Arial" panose="020B0604020202020204" pitchFamily="34" charset="0"/>
              </a:rPr>
              <a:t>яких</a:t>
            </a:r>
            <a:r>
              <a:rPr lang="ru-RU" sz="3200" dirty="0">
                <a:solidFill>
                  <a:srgbClr val="202122"/>
                </a:solidFill>
                <a:latin typeface="Arial" panose="020B0604020202020204" pitchFamily="34" charset="0"/>
              </a:rPr>
              <a:t> </a:t>
            </a:r>
            <a:r>
              <a:rPr lang="ru-RU" sz="3200" dirty="0" err="1">
                <a:solidFill>
                  <a:srgbClr val="202122"/>
                </a:solidFill>
                <a:latin typeface="Arial" panose="020B0604020202020204" pitchFamily="34" charset="0"/>
              </a:rPr>
              <a:t>різьблять</a:t>
            </a:r>
            <a:r>
              <a:rPr lang="ru-RU" sz="3200" dirty="0">
                <a:solidFill>
                  <a:srgbClr val="202122"/>
                </a:solidFill>
                <a:latin typeface="Arial" panose="020B0604020202020204" pitchFamily="34" charset="0"/>
              </a:rPr>
              <a:t> </a:t>
            </a:r>
            <a:r>
              <a:rPr lang="ru-RU" sz="3200" dirty="0" err="1">
                <a:solidFill>
                  <a:srgbClr val="202122"/>
                </a:solidFill>
                <a:latin typeface="Arial" panose="020B0604020202020204" pitchFamily="34" charset="0"/>
              </a:rPr>
              <a:t>візерунки</a:t>
            </a:r>
            <a:r>
              <a:rPr lang="ru-RU" sz="3200" dirty="0">
                <a:solidFill>
                  <a:srgbClr val="202122"/>
                </a:solidFill>
                <a:latin typeface="Arial" panose="020B0604020202020204" pitchFamily="34" charset="0"/>
              </a:rPr>
              <a:t>.</a:t>
            </a:r>
          </a:p>
          <a:p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3055872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5800" y="1528354"/>
            <a:ext cx="10820400" cy="4024125"/>
          </a:xfrm>
          <a:solidFill>
            <a:schemeClr val="accent3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r>
              <a:rPr lang="ru-RU" sz="3600" dirty="0" err="1">
                <a:solidFill>
                  <a:srgbClr val="000000"/>
                </a:solidFill>
                <a:latin typeface="proxima_nova_rgbold"/>
              </a:rPr>
              <a:t>Food</a:t>
            </a:r>
            <a:r>
              <a:rPr lang="ru-RU" sz="3600" dirty="0">
                <a:solidFill>
                  <a:srgbClr val="000000"/>
                </a:solidFill>
                <a:latin typeface="proxima_nova_rgbold"/>
              </a:rPr>
              <a:t> </a:t>
            </a:r>
            <a:r>
              <a:rPr lang="ru-RU" sz="3600" dirty="0" err="1">
                <a:solidFill>
                  <a:srgbClr val="000000"/>
                </a:solidFill>
                <a:latin typeface="proxima_nova_rgbold"/>
              </a:rPr>
              <a:t>design</a:t>
            </a:r>
            <a:r>
              <a:rPr lang="ru-RU" sz="3600" dirty="0">
                <a:solidFill>
                  <a:srgbClr val="000000"/>
                </a:solidFill>
                <a:latin typeface="proxima_nova_rgregular"/>
              </a:rPr>
              <a:t> </a:t>
            </a:r>
            <a:r>
              <a:rPr lang="ru-RU" sz="3600" dirty="0" smtClean="0">
                <a:solidFill>
                  <a:srgbClr val="000000"/>
                </a:solidFill>
                <a:latin typeface="proxima_nova_rgregular"/>
              </a:rPr>
              <a:t>– </a:t>
            </a:r>
            <a:r>
              <a:rPr lang="ru-RU" sz="3600" dirty="0" err="1">
                <a:solidFill>
                  <a:srgbClr val="000000"/>
                </a:solidFill>
                <a:latin typeface="proxima_nova_rgregular"/>
              </a:rPr>
              <a:t>це</a:t>
            </a:r>
            <a:r>
              <a:rPr lang="ru-RU" sz="3600" dirty="0">
                <a:solidFill>
                  <a:srgbClr val="000000"/>
                </a:solidFill>
                <a:latin typeface="proxima_nova_rgregular"/>
              </a:rPr>
              <a:t> нова </a:t>
            </a:r>
            <a:r>
              <a:rPr lang="ru-RU" sz="3600" dirty="0" err="1">
                <a:solidFill>
                  <a:srgbClr val="000000"/>
                </a:solidFill>
                <a:latin typeface="proxima_nova_rgregular"/>
              </a:rPr>
              <a:t>галузь</a:t>
            </a:r>
            <a:r>
              <a:rPr lang="ru-RU" sz="3600" dirty="0">
                <a:solidFill>
                  <a:srgbClr val="000000"/>
                </a:solidFill>
                <a:latin typeface="proxima_nova_rgregular"/>
              </a:rPr>
              <a:t> дизайну, покликана </a:t>
            </a:r>
            <a:r>
              <a:rPr lang="ru-RU" sz="3600" dirty="0" err="1">
                <a:solidFill>
                  <a:srgbClr val="000000"/>
                </a:solidFill>
                <a:latin typeface="proxima_nova_rgregular"/>
              </a:rPr>
              <a:t>перевернути</a:t>
            </a:r>
            <a:r>
              <a:rPr lang="ru-RU" sz="3600" dirty="0">
                <a:solidFill>
                  <a:srgbClr val="000000"/>
                </a:solidFill>
                <a:latin typeface="proxima_nova_rgregular"/>
              </a:rPr>
              <a:t> </a:t>
            </a:r>
            <a:r>
              <a:rPr lang="ru-RU" sz="3600" dirty="0" err="1">
                <a:solidFill>
                  <a:srgbClr val="000000"/>
                </a:solidFill>
                <a:latin typeface="proxima_nova_rgregular"/>
              </a:rPr>
              <a:t>уявлення</a:t>
            </a:r>
            <a:r>
              <a:rPr lang="ru-RU" sz="3600" dirty="0">
                <a:solidFill>
                  <a:srgbClr val="000000"/>
                </a:solidFill>
                <a:latin typeface="proxima_nova_rgregular"/>
              </a:rPr>
              <a:t> про </a:t>
            </a:r>
            <a:r>
              <a:rPr lang="ru-RU" sz="3600" dirty="0" err="1">
                <a:solidFill>
                  <a:srgbClr val="000000"/>
                </a:solidFill>
                <a:latin typeface="proxima_nova_rgregular"/>
              </a:rPr>
              <a:t>їжу</a:t>
            </a:r>
            <a:r>
              <a:rPr lang="ru-RU" sz="3600" dirty="0">
                <a:solidFill>
                  <a:srgbClr val="000000"/>
                </a:solidFill>
                <a:latin typeface="proxima_nova_rgregular"/>
              </a:rPr>
              <a:t> і дизайн, </a:t>
            </a:r>
            <a:r>
              <a:rPr lang="ru-RU" sz="3600" dirty="0" err="1">
                <a:solidFill>
                  <a:srgbClr val="000000"/>
                </a:solidFill>
                <a:latin typeface="proxima_nova_rgregular"/>
              </a:rPr>
              <a:t>зруйнувати</a:t>
            </a:r>
            <a:r>
              <a:rPr lang="ru-RU" sz="3600" dirty="0">
                <a:solidFill>
                  <a:srgbClr val="000000"/>
                </a:solidFill>
                <a:latin typeface="proxima_nova_rgregular"/>
              </a:rPr>
              <a:t> </a:t>
            </a:r>
            <a:r>
              <a:rPr lang="ru-RU" sz="3600" dirty="0" err="1">
                <a:solidFill>
                  <a:srgbClr val="000000"/>
                </a:solidFill>
                <a:latin typeface="proxima_nova_rgregular"/>
              </a:rPr>
              <a:t>шаблони</a:t>
            </a:r>
            <a:r>
              <a:rPr lang="ru-RU" sz="3600" dirty="0">
                <a:solidFill>
                  <a:srgbClr val="000000"/>
                </a:solidFill>
                <a:latin typeface="proxima_nova_rgregular"/>
              </a:rPr>
              <a:t> і </a:t>
            </a:r>
            <a:r>
              <a:rPr lang="ru-RU" sz="3600" dirty="0" err="1">
                <a:solidFill>
                  <a:srgbClr val="000000"/>
                </a:solidFill>
                <a:latin typeface="proxima_nova_rgregular"/>
              </a:rPr>
              <a:t>стереотипи</a:t>
            </a:r>
            <a:r>
              <a:rPr lang="ru-RU" sz="3600" dirty="0">
                <a:solidFill>
                  <a:srgbClr val="000000"/>
                </a:solidFill>
                <a:latin typeface="proxima_nova_rgregular"/>
              </a:rPr>
              <a:t>, </a:t>
            </a:r>
            <a:r>
              <a:rPr lang="ru-RU" sz="3600" dirty="0" err="1">
                <a:solidFill>
                  <a:srgbClr val="000000"/>
                </a:solidFill>
                <a:latin typeface="proxima_nova_rgregular"/>
              </a:rPr>
              <a:t>показати</a:t>
            </a:r>
            <a:r>
              <a:rPr lang="ru-RU" sz="3600" dirty="0">
                <a:solidFill>
                  <a:srgbClr val="000000"/>
                </a:solidFill>
                <a:latin typeface="proxima_nova_rgregular"/>
              </a:rPr>
              <a:t> те, </a:t>
            </a:r>
            <a:r>
              <a:rPr lang="ru-RU" sz="3600" dirty="0" err="1">
                <a:solidFill>
                  <a:srgbClr val="000000"/>
                </a:solidFill>
                <a:latin typeface="proxima_nova_rgregular"/>
              </a:rPr>
              <a:t>чого</a:t>
            </a:r>
            <a:r>
              <a:rPr lang="ru-RU" sz="3600" dirty="0">
                <a:solidFill>
                  <a:srgbClr val="000000"/>
                </a:solidFill>
                <a:latin typeface="proxima_nova_rgregular"/>
              </a:rPr>
              <a:t> </a:t>
            </a:r>
            <a:r>
              <a:rPr lang="ru-RU" sz="3600" dirty="0" smtClean="0">
                <a:solidFill>
                  <a:srgbClr val="000000"/>
                </a:solidFill>
                <a:latin typeface="proxima_nova_rgregular"/>
              </a:rPr>
              <a:t>ми </a:t>
            </a:r>
            <a:r>
              <a:rPr lang="ru-RU" sz="3600" dirty="0" err="1">
                <a:solidFill>
                  <a:srgbClr val="000000"/>
                </a:solidFill>
                <a:latin typeface="proxima_nova_rgregular"/>
              </a:rPr>
              <a:t>раніше</a:t>
            </a:r>
            <a:r>
              <a:rPr lang="ru-RU" sz="3600" dirty="0">
                <a:solidFill>
                  <a:srgbClr val="000000"/>
                </a:solidFill>
                <a:latin typeface="proxima_nova_rgregular"/>
              </a:rPr>
              <a:t> не </a:t>
            </a:r>
            <a:r>
              <a:rPr lang="ru-RU" sz="3600" dirty="0" err="1">
                <a:solidFill>
                  <a:srgbClr val="000000"/>
                </a:solidFill>
                <a:latin typeface="proxima_nova_rgregular"/>
              </a:rPr>
              <a:t>помічали</a:t>
            </a:r>
            <a:r>
              <a:rPr lang="ru-RU" sz="3600" dirty="0">
                <a:solidFill>
                  <a:srgbClr val="000000"/>
                </a:solidFill>
                <a:latin typeface="proxima_nova_rgregular"/>
              </a:rPr>
              <a:t>, заново </a:t>
            </a:r>
            <a:r>
              <a:rPr lang="ru-RU" sz="3600" dirty="0" err="1">
                <a:solidFill>
                  <a:srgbClr val="000000"/>
                </a:solidFill>
                <a:latin typeface="proxima_nova_rgregular"/>
              </a:rPr>
              <a:t>подивитися</a:t>
            </a:r>
            <a:r>
              <a:rPr lang="ru-RU" sz="3600" dirty="0">
                <a:solidFill>
                  <a:srgbClr val="000000"/>
                </a:solidFill>
                <a:latin typeface="proxima_nova_rgregular"/>
              </a:rPr>
              <a:t> на </a:t>
            </a:r>
            <a:r>
              <a:rPr lang="ru-RU" sz="3600" dirty="0" err="1">
                <a:solidFill>
                  <a:srgbClr val="000000"/>
                </a:solidFill>
                <a:latin typeface="proxima_nova_rgregular"/>
              </a:rPr>
              <a:t>продукти</a:t>
            </a:r>
            <a:r>
              <a:rPr lang="ru-RU" sz="3600" dirty="0">
                <a:solidFill>
                  <a:srgbClr val="000000"/>
                </a:solidFill>
                <a:latin typeface="proxima_nova_rgregular"/>
              </a:rPr>
              <a:t> </a:t>
            </a:r>
            <a:r>
              <a:rPr lang="ru-RU" sz="3600" dirty="0" err="1">
                <a:solidFill>
                  <a:srgbClr val="000000"/>
                </a:solidFill>
                <a:latin typeface="proxima_nova_rgregular"/>
              </a:rPr>
              <a:t>харчування</a:t>
            </a:r>
            <a:r>
              <a:rPr lang="ru-RU" sz="3600" dirty="0">
                <a:solidFill>
                  <a:srgbClr val="000000"/>
                </a:solidFill>
                <a:latin typeface="proxima_nova_rgregular"/>
              </a:rPr>
              <a:t>, </a:t>
            </a:r>
            <a:r>
              <a:rPr lang="ru-RU" sz="3600" dirty="0" err="1">
                <a:solidFill>
                  <a:srgbClr val="000000"/>
                </a:solidFill>
                <a:latin typeface="proxima_nova_rgregular"/>
              </a:rPr>
              <a:t>процес</a:t>
            </a:r>
            <a:r>
              <a:rPr lang="ru-RU" sz="3600" dirty="0">
                <a:solidFill>
                  <a:srgbClr val="000000"/>
                </a:solidFill>
                <a:latin typeface="proxima_nova_rgregular"/>
              </a:rPr>
              <a:t> </a:t>
            </a:r>
            <a:r>
              <a:rPr lang="ru-RU" sz="3600" dirty="0" err="1">
                <a:solidFill>
                  <a:srgbClr val="000000"/>
                </a:solidFill>
                <a:latin typeface="proxima_nova_rgregular"/>
              </a:rPr>
              <a:t>приготування</a:t>
            </a:r>
            <a:r>
              <a:rPr lang="ru-RU" sz="3600" dirty="0">
                <a:solidFill>
                  <a:srgbClr val="000000"/>
                </a:solidFill>
                <a:latin typeface="proxima_nova_rgregular"/>
              </a:rPr>
              <a:t> </a:t>
            </a:r>
            <a:r>
              <a:rPr lang="ru-RU" sz="3600" dirty="0" err="1">
                <a:solidFill>
                  <a:srgbClr val="000000"/>
                </a:solidFill>
                <a:latin typeface="proxima_nova_rgregular"/>
              </a:rPr>
              <a:t>їжі</a:t>
            </a:r>
            <a:r>
              <a:rPr lang="ru-RU" sz="3600" dirty="0">
                <a:solidFill>
                  <a:srgbClr val="000000"/>
                </a:solidFill>
                <a:latin typeface="proxima_nova_rgregular"/>
              </a:rPr>
              <a:t>, </a:t>
            </a:r>
            <a:r>
              <a:rPr lang="ru-RU" sz="3600" dirty="0" err="1">
                <a:solidFill>
                  <a:srgbClr val="000000"/>
                </a:solidFill>
                <a:latin typeface="proxima_nova_rgregular"/>
              </a:rPr>
              <a:t>подання</a:t>
            </a:r>
            <a:r>
              <a:rPr lang="ru-RU" sz="3600" dirty="0">
                <a:solidFill>
                  <a:srgbClr val="000000"/>
                </a:solidFill>
                <a:latin typeface="proxima_nova_rgregular"/>
              </a:rPr>
              <a:t>, упаковку. 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54366560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55172" y="1397726"/>
            <a:ext cx="10820400" cy="4024125"/>
          </a:xfrm>
          <a:solidFill>
            <a:schemeClr val="accent3">
              <a:lumMod val="60000"/>
              <a:lumOff val="40000"/>
            </a:schemeClr>
          </a:solidFill>
        </p:spPr>
        <p:txBody>
          <a:bodyPr>
            <a:noAutofit/>
          </a:bodyPr>
          <a:lstStyle/>
          <a:p>
            <a:r>
              <a:rPr lang="ru-RU" sz="2800" dirty="0" err="1">
                <a:solidFill>
                  <a:srgbClr val="202122"/>
                </a:solidFill>
                <a:latin typeface="Arial" panose="020B0604020202020204" pitchFamily="34" charset="0"/>
              </a:rPr>
              <a:t>Візерунки</a:t>
            </a:r>
            <a:r>
              <a:rPr lang="ru-RU" sz="2800" dirty="0">
                <a:solidFill>
                  <a:srgbClr val="202122"/>
                </a:solidFill>
                <a:latin typeface="Arial" panose="020B0604020202020204" pitchFamily="34" charset="0"/>
              </a:rPr>
              <a:t> на </a:t>
            </a:r>
            <a:r>
              <a:rPr lang="ru-RU" sz="2800" dirty="0" err="1">
                <a:solidFill>
                  <a:srgbClr val="202122"/>
                </a:solidFill>
                <a:latin typeface="Arial" panose="020B0604020202020204" pitchFamily="34" charset="0"/>
              </a:rPr>
              <a:t>овочах</a:t>
            </a:r>
            <a:r>
              <a:rPr lang="ru-RU" sz="2800" dirty="0">
                <a:solidFill>
                  <a:srgbClr val="202122"/>
                </a:solidFill>
                <a:latin typeface="Arial" panose="020B0604020202020204" pitchFamily="34" charset="0"/>
              </a:rPr>
              <a:t> і фруктах </a:t>
            </a:r>
            <a:r>
              <a:rPr lang="ru-RU" sz="2800" dirty="0" err="1">
                <a:solidFill>
                  <a:srgbClr val="202122"/>
                </a:solidFill>
                <a:latin typeface="Arial" panose="020B0604020202020204" pitchFamily="34" charset="0"/>
              </a:rPr>
              <a:t>різьблять</a:t>
            </a:r>
            <a:r>
              <a:rPr lang="ru-RU" sz="2800" dirty="0">
                <a:solidFill>
                  <a:srgbClr val="202122"/>
                </a:solidFill>
                <a:latin typeface="Arial" panose="020B0604020202020204" pitchFamily="34" charset="0"/>
              </a:rPr>
              <a:t> </a:t>
            </a:r>
            <a:r>
              <a:rPr lang="ru-RU" sz="2800" dirty="0" err="1">
                <a:solidFill>
                  <a:srgbClr val="202122"/>
                </a:solidFill>
                <a:latin typeface="Arial" panose="020B0604020202020204" pitchFamily="34" charset="0"/>
              </a:rPr>
              <a:t>спеціальними</a:t>
            </a:r>
            <a:r>
              <a:rPr lang="ru-RU" sz="2800" dirty="0">
                <a:solidFill>
                  <a:srgbClr val="202122"/>
                </a:solidFill>
                <a:latin typeface="Arial" panose="020B0604020202020204" pitchFamily="34" charset="0"/>
              </a:rPr>
              <a:t> </a:t>
            </a:r>
            <a:r>
              <a:rPr lang="ru-RU" sz="2800" dirty="0" err="1">
                <a:solidFill>
                  <a:srgbClr val="202122"/>
                </a:solidFill>
                <a:latin typeface="Arial" panose="020B0604020202020204" pitchFamily="34" charset="0"/>
              </a:rPr>
              <a:t>інструментами</a:t>
            </a:r>
            <a:r>
              <a:rPr lang="ru-RU" sz="2800" dirty="0">
                <a:solidFill>
                  <a:srgbClr val="202122"/>
                </a:solidFill>
                <a:latin typeface="Arial" panose="020B0604020202020204" pitchFamily="34" charset="0"/>
              </a:rPr>
              <a:t>. </a:t>
            </a:r>
            <a:r>
              <a:rPr lang="ru-RU" sz="2800" dirty="0" err="1">
                <a:solidFill>
                  <a:srgbClr val="202122"/>
                </a:solidFill>
                <a:latin typeface="Arial" panose="020B0604020202020204" pitchFamily="34" charset="0"/>
              </a:rPr>
              <a:t>Основний</a:t>
            </a:r>
            <a:r>
              <a:rPr lang="ru-RU" sz="2800" dirty="0">
                <a:solidFill>
                  <a:srgbClr val="202122"/>
                </a:solidFill>
                <a:latin typeface="Arial" panose="020B0604020202020204" pitchFamily="34" charset="0"/>
              </a:rPr>
              <a:t> </a:t>
            </a:r>
            <a:r>
              <a:rPr lang="ru-RU" sz="2800" dirty="0" err="1">
                <a:solidFill>
                  <a:srgbClr val="202122"/>
                </a:solidFill>
                <a:latin typeface="Arial" panose="020B0604020202020204" pitchFamily="34" charset="0"/>
              </a:rPr>
              <a:t>інструмент</a:t>
            </a:r>
            <a:r>
              <a:rPr lang="ru-RU" sz="2800" dirty="0">
                <a:solidFill>
                  <a:srgbClr val="202122"/>
                </a:solidFill>
                <a:latin typeface="Arial" panose="020B0604020202020204" pitchFamily="34" charset="0"/>
              </a:rPr>
              <a:t> </a:t>
            </a:r>
            <a:r>
              <a:rPr lang="ru-RU" sz="2800" dirty="0" err="1">
                <a:solidFill>
                  <a:srgbClr val="202122"/>
                </a:solidFill>
                <a:latin typeface="Arial" panose="020B0604020202020204" pitchFamily="34" charset="0"/>
              </a:rPr>
              <a:t>майстра</a:t>
            </a:r>
            <a:r>
              <a:rPr lang="ru-RU" sz="2800" dirty="0">
                <a:solidFill>
                  <a:srgbClr val="202122"/>
                </a:solidFill>
                <a:latin typeface="Arial" panose="020B0604020202020204" pitchFamily="34" charset="0"/>
              </a:rPr>
              <a:t> — </a:t>
            </a:r>
            <a:r>
              <a:rPr lang="ru-RU" sz="2800" dirty="0" err="1">
                <a:solidFill>
                  <a:srgbClr val="202122"/>
                </a:solidFill>
                <a:latin typeface="Arial" panose="020B0604020202020204" pitchFamily="34" charset="0"/>
              </a:rPr>
              <a:t>тайський</a:t>
            </a:r>
            <a:r>
              <a:rPr lang="ru-RU" sz="2800" dirty="0">
                <a:solidFill>
                  <a:srgbClr val="202122"/>
                </a:solidFill>
                <a:latin typeface="Arial" panose="020B0604020202020204" pitchFamily="34" charset="0"/>
              </a:rPr>
              <a:t> </a:t>
            </a:r>
            <a:r>
              <a:rPr lang="ru-RU" sz="2800" dirty="0" err="1">
                <a:solidFill>
                  <a:srgbClr val="202122"/>
                </a:solidFill>
                <a:latin typeface="Arial" panose="020B0604020202020204" pitchFamily="34" charset="0"/>
              </a:rPr>
              <a:t>ніж</a:t>
            </a:r>
            <a:r>
              <a:rPr lang="ru-RU" sz="2800" dirty="0">
                <a:solidFill>
                  <a:srgbClr val="202122"/>
                </a:solidFill>
                <a:latin typeface="Arial" panose="020B0604020202020204" pitchFamily="34" charset="0"/>
              </a:rPr>
              <a:t>. </a:t>
            </a:r>
            <a:r>
              <a:rPr lang="ru-RU" sz="2800" dirty="0" err="1">
                <a:solidFill>
                  <a:srgbClr val="202122"/>
                </a:solidFill>
                <a:latin typeface="Arial" panose="020B0604020202020204" pitchFamily="34" charset="0"/>
              </a:rPr>
              <a:t>Існують</a:t>
            </a:r>
            <a:r>
              <a:rPr lang="ru-RU" sz="2800" dirty="0">
                <a:solidFill>
                  <a:srgbClr val="202122"/>
                </a:solidFill>
                <a:latin typeface="Arial" panose="020B0604020202020204" pitchFamily="34" charset="0"/>
              </a:rPr>
              <a:t> </a:t>
            </a:r>
            <a:r>
              <a:rPr lang="ru-RU" sz="2800" dirty="0" err="1">
                <a:solidFill>
                  <a:srgbClr val="202122"/>
                </a:solidFill>
                <a:latin typeface="Arial" panose="020B0604020202020204" pitchFamily="34" charset="0"/>
              </a:rPr>
              <a:t>також</a:t>
            </a:r>
            <a:r>
              <a:rPr lang="ru-RU" sz="2800" dirty="0">
                <a:solidFill>
                  <a:srgbClr val="202122"/>
                </a:solidFill>
                <a:latin typeface="Arial" panose="020B0604020202020204" pitchFamily="34" charset="0"/>
              </a:rPr>
              <a:t>:</a:t>
            </a:r>
          </a:p>
          <a:p>
            <a:r>
              <a:rPr lang="ru-RU" sz="2800" dirty="0" err="1">
                <a:solidFill>
                  <a:srgbClr val="202122"/>
                </a:solidFill>
                <a:latin typeface="Arial" panose="020B0604020202020204" pitchFamily="34" charset="0"/>
              </a:rPr>
              <a:t>Карбовочні</a:t>
            </a:r>
            <a:r>
              <a:rPr lang="ru-RU" sz="2800" dirty="0">
                <a:solidFill>
                  <a:srgbClr val="202122"/>
                </a:solidFill>
                <a:latin typeface="Arial" panose="020B0604020202020204" pitchFamily="34" charset="0"/>
              </a:rPr>
              <a:t> </a:t>
            </a:r>
            <a:r>
              <a:rPr lang="ru-RU" sz="2800" dirty="0" err="1">
                <a:solidFill>
                  <a:srgbClr val="202122"/>
                </a:solidFill>
                <a:latin typeface="Arial" panose="020B0604020202020204" pitchFamily="34" charset="0"/>
              </a:rPr>
              <a:t>ножі</a:t>
            </a:r>
            <a:r>
              <a:rPr lang="ru-RU" sz="2800" dirty="0">
                <a:solidFill>
                  <a:srgbClr val="202122"/>
                </a:solidFill>
                <a:latin typeface="Arial" panose="020B0604020202020204" pitchFamily="34" charset="0"/>
              </a:rPr>
              <a:t> (</a:t>
            </a:r>
            <a:r>
              <a:rPr lang="ru-RU" sz="2800" dirty="0" err="1">
                <a:solidFill>
                  <a:srgbClr val="202122"/>
                </a:solidFill>
                <a:latin typeface="Arial" panose="020B0604020202020204" pitchFamily="34" charset="0"/>
              </a:rPr>
              <a:t>гострі</a:t>
            </a:r>
            <a:r>
              <a:rPr lang="ru-RU" sz="2800" dirty="0">
                <a:solidFill>
                  <a:srgbClr val="202122"/>
                </a:solidFill>
                <a:latin typeface="Arial" panose="020B0604020202020204" pitchFamily="34" charset="0"/>
              </a:rPr>
              <a:t>, </a:t>
            </a:r>
            <a:r>
              <a:rPr lang="en-US" sz="2800" dirty="0">
                <a:solidFill>
                  <a:srgbClr val="202122"/>
                </a:solidFill>
                <a:latin typeface="Arial" panose="020B0604020202020204" pitchFamily="34" charset="0"/>
              </a:rPr>
              <a:t>V-</a:t>
            </a:r>
            <a:r>
              <a:rPr lang="ru-RU" sz="2800" dirty="0" err="1">
                <a:solidFill>
                  <a:srgbClr val="202122"/>
                </a:solidFill>
                <a:latin typeface="Arial" panose="020B0604020202020204" pitchFamily="34" charset="0"/>
              </a:rPr>
              <a:t>подібні</a:t>
            </a:r>
            <a:r>
              <a:rPr lang="ru-RU" sz="2800" dirty="0">
                <a:solidFill>
                  <a:srgbClr val="202122"/>
                </a:solidFill>
                <a:latin typeface="Arial" panose="020B0604020202020204" pitchFamily="34" charset="0"/>
              </a:rPr>
              <a:t>, </a:t>
            </a:r>
            <a:r>
              <a:rPr lang="ru-RU" sz="2800" dirty="0" err="1">
                <a:solidFill>
                  <a:srgbClr val="202122"/>
                </a:solidFill>
                <a:latin typeface="Arial" panose="020B0604020202020204" pitchFamily="34" charset="0"/>
              </a:rPr>
              <a:t>квадратні</a:t>
            </a:r>
            <a:r>
              <a:rPr lang="ru-RU" sz="2800" dirty="0">
                <a:solidFill>
                  <a:srgbClr val="202122"/>
                </a:solidFill>
                <a:latin typeface="Arial" panose="020B0604020202020204" pitchFamily="34" charset="0"/>
              </a:rPr>
              <a:t>, </a:t>
            </a:r>
            <a:r>
              <a:rPr lang="ru-RU" sz="2800" dirty="0" err="1">
                <a:solidFill>
                  <a:srgbClr val="202122"/>
                </a:solidFill>
                <a:latin typeface="Arial" panose="020B0604020202020204" pitchFamily="34" charset="0"/>
              </a:rPr>
              <a:t>круглі</a:t>
            </a:r>
            <a:r>
              <a:rPr lang="ru-RU" sz="2800" dirty="0">
                <a:solidFill>
                  <a:srgbClr val="202122"/>
                </a:solidFill>
                <a:latin typeface="Arial" panose="020B0604020202020204" pitchFamily="34" charset="0"/>
              </a:rPr>
              <a:t> </a:t>
            </a:r>
            <a:r>
              <a:rPr lang="ru-RU" sz="2800" dirty="0" err="1">
                <a:solidFill>
                  <a:srgbClr val="202122"/>
                </a:solidFill>
                <a:latin typeface="Arial" panose="020B0604020202020204" pitchFamily="34" charset="0"/>
              </a:rPr>
              <a:t>широкі</a:t>
            </a:r>
            <a:r>
              <a:rPr lang="ru-RU" sz="2800" dirty="0">
                <a:solidFill>
                  <a:srgbClr val="202122"/>
                </a:solidFill>
                <a:latin typeface="Arial" panose="020B0604020202020204" pitchFamily="34" charset="0"/>
              </a:rPr>
              <a:t> і </a:t>
            </a:r>
            <a:r>
              <a:rPr lang="ru-RU" sz="2800" dirty="0" err="1">
                <a:solidFill>
                  <a:srgbClr val="202122"/>
                </a:solidFill>
                <a:latin typeface="Arial" panose="020B0604020202020204" pitchFamily="34" charset="0"/>
              </a:rPr>
              <a:t>вузькі</a:t>
            </a:r>
            <a:r>
              <a:rPr lang="ru-RU" sz="2800" dirty="0">
                <a:solidFill>
                  <a:srgbClr val="202122"/>
                </a:solidFill>
                <a:latin typeface="Arial" panose="020B0604020202020204" pitchFamily="34" charset="0"/>
              </a:rPr>
              <a:t>),</a:t>
            </a:r>
          </a:p>
          <a:p>
            <a:r>
              <a:rPr lang="ru-RU" sz="2800" dirty="0" err="1">
                <a:solidFill>
                  <a:srgbClr val="202122"/>
                </a:solidFill>
                <a:latin typeface="Arial" panose="020B0604020202020204" pitchFamily="34" charset="0"/>
              </a:rPr>
              <a:t>Ніж</a:t>
            </a:r>
            <a:r>
              <a:rPr lang="ru-RU" sz="2800" dirty="0">
                <a:solidFill>
                  <a:srgbClr val="202122"/>
                </a:solidFill>
                <a:latin typeface="Arial" panose="020B0604020202020204" pitchFamily="34" charset="0"/>
              </a:rPr>
              <a:t> </a:t>
            </a:r>
            <a:r>
              <a:rPr lang="ru-RU" sz="2800" dirty="0" err="1">
                <a:solidFill>
                  <a:srgbClr val="202122"/>
                </a:solidFill>
                <a:latin typeface="Arial" panose="020B0604020202020204" pitchFamily="34" charset="0"/>
              </a:rPr>
              <a:t>нуазетний</a:t>
            </a:r>
            <a:r>
              <a:rPr lang="ru-RU" sz="2800" dirty="0">
                <a:solidFill>
                  <a:srgbClr val="202122"/>
                </a:solidFill>
                <a:latin typeface="Arial" panose="020B0604020202020204" pitchFamily="34" charset="0"/>
              </a:rPr>
              <a:t> </a:t>
            </a:r>
            <a:r>
              <a:rPr lang="ru-RU" sz="2800" dirty="0" err="1">
                <a:solidFill>
                  <a:srgbClr val="202122"/>
                </a:solidFill>
                <a:latin typeface="Arial" panose="020B0604020202020204" pitchFamily="34" charset="0"/>
              </a:rPr>
              <a:t>або</a:t>
            </a:r>
            <a:r>
              <a:rPr lang="ru-RU" sz="2800" dirty="0">
                <a:solidFill>
                  <a:srgbClr val="202122"/>
                </a:solidFill>
                <a:latin typeface="Arial" panose="020B0604020202020204" pitchFamily="34" charset="0"/>
              </a:rPr>
              <a:t> </a:t>
            </a:r>
            <a:r>
              <a:rPr lang="ru-RU" sz="2800" dirty="0" err="1">
                <a:solidFill>
                  <a:srgbClr val="202122"/>
                </a:solidFill>
                <a:latin typeface="Arial" panose="020B0604020202020204" pitchFamily="34" charset="0"/>
              </a:rPr>
              <a:t>нуазетка</a:t>
            </a:r>
            <a:r>
              <a:rPr lang="ru-RU" sz="2800" dirty="0">
                <a:solidFill>
                  <a:srgbClr val="202122"/>
                </a:solidFill>
                <a:latin typeface="Arial" panose="020B0604020202020204" pitchFamily="34" charset="0"/>
              </a:rPr>
              <a:t> (</a:t>
            </a:r>
            <a:r>
              <a:rPr lang="ru-RU" sz="2800" dirty="0" err="1">
                <a:solidFill>
                  <a:srgbClr val="202122"/>
                </a:solidFill>
                <a:latin typeface="Arial" panose="020B0604020202020204" pitchFamily="34" charset="0"/>
              </a:rPr>
              <a:t>інша</a:t>
            </a:r>
            <a:r>
              <a:rPr lang="ru-RU" sz="2800" dirty="0">
                <a:solidFill>
                  <a:srgbClr val="202122"/>
                </a:solidFill>
                <a:latin typeface="Arial" panose="020B0604020202020204" pitchFamily="34" charset="0"/>
              </a:rPr>
              <a:t> </a:t>
            </a:r>
            <a:r>
              <a:rPr lang="ru-RU" sz="2800" dirty="0" err="1">
                <a:solidFill>
                  <a:srgbClr val="202122"/>
                </a:solidFill>
                <a:latin typeface="Arial" panose="020B0604020202020204" pitchFamily="34" charset="0"/>
              </a:rPr>
              <a:t>назва</a:t>
            </a:r>
            <a:r>
              <a:rPr lang="ru-RU" sz="2800" dirty="0">
                <a:solidFill>
                  <a:srgbClr val="202122"/>
                </a:solidFill>
                <a:latin typeface="Arial" panose="020B0604020202020204" pitchFamily="34" charset="0"/>
              </a:rPr>
              <a:t> </a:t>
            </a:r>
            <a:r>
              <a:rPr lang="ru-RU" sz="2800" dirty="0" err="1">
                <a:solidFill>
                  <a:srgbClr val="202122"/>
                </a:solidFill>
                <a:latin typeface="Arial" panose="020B0604020202020204" pitchFamily="34" charset="0"/>
              </a:rPr>
              <a:t>ніж-виїмка</a:t>
            </a:r>
            <a:r>
              <a:rPr lang="ru-RU" sz="2800" dirty="0">
                <a:solidFill>
                  <a:srgbClr val="202122"/>
                </a:solidFill>
                <a:latin typeface="Arial" panose="020B0604020202020204" pitchFamily="34" charset="0"/>
              </a:rPr>
              <a:t>) </a:t>
            </a:r>
            <a:r>
              <a:rPr lang="ru-RU" sz="2800" dirty="0" err="1">
                <a:solidFill>
                  <a:srgbClr val="202122"/>
                </a:solidFill>
                <a:latin typeface="Arial" panose="020B0604020202020204" pitchFamily="34" charset="0"/>
              </a:rPr>
              <a:t>круглої</a:t>
            </a:r>
            <a:r>
              <a:rPr lang="ru-RU" sz="2800" dirty="0">
                <a:solidFill>
                  <a:srgbClr val="202122"/>
                </a:solidFill>
                <a:latin typeface="Arial" panose="020B0604020202020204" pitchFamily="34" charset="0"/>
              </a:rPr>
              <a:t> і </a:t>
            </a:r>
            <a:r>
              <a:rPr lang="ru-RU" sz="2800" dirty="0" err="1">
                <a:solidFill>
                  <a:srgbClr val="202122"/>
                </a:solidFill>
                <a:latin typeface="Arial" panose="020B0604020202020204" pitchFamily="34" charset="0"/>
              </a:rPr>
              <a:t>овальної</a:t>
            </a:r>
            <a:r>
              <a:rPr lang="ru-RU" sz="2800" dirty="0">
                <a:solidFill>
                  <a:srgbClr val="202122"/>
                </a:solidFill>
                <a:latin typeface="Arial" panose="020B0604020202020204" pitchFamily="34" charset="0"/>
              </a:rPr>
              <a:t> </a:t>
            </a:r>
            <a:r>
              <a:rPr lang="ru-RU" sz="2800" dirty="0" err="1">
                <a:solidFill>
                  <a:srgbClr val="202122"/>
                </a:solidFill>
                <a:latin typeface="Arial" panose="020B0604020202020204" pitchFamily="34" charset="0"/>
              </a:rPr>
              <a:t>форми</a:t>
            </a:r>
            <a:r>
              <a:rPr lang="ru-RU" sz="2800" dirty="0">
                <a:solidFill>
                  <a:srgbClr val="202122"/>
                </a:solidFill>
                <a:latin typeface="Arial" panose="020B0604020202020204" pitchFamily="34" charset="0"/>
              </a:rPr>
              <a:t>,</a:t>
            </a:r>
          </a:p>
          <a:p>
            <a:r>
              <a:rPr lang="ru-RU" sz="2800" dirty="0" err="1">
                <a:solidFill>
                  <a:srgbClr val="202122"/>
                </a:solidFill>
                <a:latin typeface="Arial" panose="020B0604020202020204" pitchFamily="34" charset="0"/>
              </a:rPr>
              <a:t>Ніж</a:t>
            </a:r>
            <a:r>
              <a:rPr lang="ru-RU" sz="2800" dirty="0">
                <a:solidFill>
                  <a:srgbClr val="202122"/>
                </a:solidFill>
                <a:latin typeface="Arial" panose="020B0604020202020204" pitchFamily="34" charset="0"/>
              </a:rPr>
              <a:t> для </a:t>
            </a:r>
            <a:r>
              <a:rPr lang="ru-RU" sz="2800" dirty="0" err="1">
                <a:solidFill>
                  <a:srgbClr val="202122"/>
                </a:solidFill>
                <a:latin typeface="Arial" panose="020B0604020202020204" pitchFamily="34" charset="0"/>
              </a:rPr>
              <a:t>канелірування</a:t>
            </a:r>
            <a:r>
              <a:rPr lang="ru-RU" sz="2800" dirty="0">
                <a:solidFill>
                  <a:srgbClr val="202122"/>
                </a:solidFill>
                <a:latin typeface="Arial" panose="020B0604020202020204" pitchFamily="34" charset="0"/>
              </a:rPr>
              <a:t> (для </a:t>
            </a:r>
            <a:r>
              <a:rPr lang="ru-RU" sz="2800" dirty="0" err="1">
                <a:solidFill>
                  <a:srgbClr val="202122"/>
                </a:solidFill>
                <a:latin typeface="Arial" panose="020B0604020202020204" pitchFamily="34" charset="0"/>
              </a:rPr>
              <a:t>нанесення</a:t>
            </a:r>
            <a:r>
              <a:rPr lang="ru-RU" sz="2800" dirty="0">
                <a:solidFill>
                  <a:srgbClr val="202122"/>
                </a:solidFill>
                <a:latin typeface="Arial" panose="020B0604020202020204" pitchFamily="34" charset="0"/>
              </a:rPr>
              <a:t> канавок-канелюр),</a:t>
            </a:r>
          </a:p>
          <a:p>
            <a:r>
              <a:rPr lang="ru-RU" sz="2800" dirty="0" err="1">
                <a:solidFill>
                  <a:srgbClr val="202122"/>
                </a:solidFill>
                <a:latin typeface="Arial" panose="020B0604020202020204" pitchFamily="34" charset="0"/>
              </a:rPr>
              <a:t>Ніж</a:t>
            </a:r>
            <a:r>
              <a:rPr lang="ru-RU" sz="2800" dirty="0">
                <a:solidFill>
                  <a:srgbClr val="202122"/>
                </a:solidFill>
                <a:latin typeface="Arial" panose="020B0604020202020204" pitchFamily="34" charset="0"/>
              </a:rPr>
              <a:t> </a:t>
            </a:r>
            <a:r>
              <a:rPr lang="ru-RU" sz="2800" dirty="0" err="1">
                <a:solidFill>
                  <a:srgbClr val="202122"/>
                </a:solidFill>
                <a:latin typeface="Arial" panose="020B0604020202020204" pitchFamily="34" charset="0"/>
              </a:rPr>
              <a:t>граверний</a:t>
            </a:r>
            <a:r>
              <a:rPr lang="ru-RU" sz="2800" dirty="0">
                <a:solidFill>
                  <a:srgbClr val="202122"/>
                </a:solidFill>
                <a:latin typeface="Arial" panose="020B0604020202020204" pitchFamily="34" charset="0"/>
              </a:rPr>
              <a:t> </a:t>
            </a:r>
            <a:r>
              <a:rPr lang="ru-RU" sz="2800" dirty="0" err="1">
                <a:solidFill>
                  <a:srgbClr val="202122"/>
                </a:solidFill>
                <a:latin typeface="Arial" panose="020B0604020202020204" pitchFamily="34" charset="0"/>
              </a:rPr>
              <a:t>тощо</a:t>
            </a:r>
            <a:r>
              <a:rPr lang="ru-RU" sz="2800" dirty="0">
                <a:solidFill>
                  <a:srgbClr val="202122"/>
                </a:solidFill>
                <a:latin typeface="Arial" panose="020B0604020202020204" pitchFamily="34" charset="0"/>
              </a:rPr>
              <a:t>.</a:t>
            </a:r>
          </a:p>
          <a:p>
            <a:pPr marL="0" indent="0">
              <a:buNone/>
            </a:pP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57659474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98863" y="1162594"/>
            <a:ext cx="10820400" cy="4024125"/>
          </a:xfrm>
          <a:solidFill>
            <a:schemeClr val="accent3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r>
              <a:rPr lang="ru-RU" sz="2800" dirty="0" err="1">
                <a:solidFill>
                  <a:srgbClr val="333333"/>
                </a:solidFill>
                <a:latin typeface="Open Sans"/>
              </a:rPr>
              <a:t>Карвінгу</a:t>
            </a:r>
            <a:r>
              <a:rPr lang="ru-RU" sz="2800" dirty="0">
                <a:solidFill>
                  <a:srgbClr val="333333"/>
                </a:solidFill>
                <a:latin typeface="Open Sans"/>
              </a:rPr>
              <a:t> </a:t>
            </a:r>
            <a:r>
              <a:rPr lang="ru-RU" sz="2800" dirty="0" err="1">
                <a:solidFill>
                  <a:srgbClr val="333333"/>
                </a:solidFill>
                <a:latin typeface="Open Sans"/>
              </a:rPr>
              <a:t>можна</a:t>
            </a:r>
            <a:r>
              <a:rPr lang="ru-RU" sz="2800" dirty="0">
                <a:solidFill>
                  <a:srgbClr val="333333"/>
                </a:solidFill>
                <a:latin typeface="Open Sans"/>
              </a:rPr>
              <a:t> </a:t>
            </a:r>
            <a:r>
              <a:rPr lang="ru-RU" sz="2800" dirty="0" err="1">
                <a:solidFill>
                  <a:srgbClr val="333333"/>
                </a:solidFill>
                <a:latin typeface="Open Sans"/>
              </a:rPr>
              <a:t>навчитись</a:t>
            </a:r>
            <a:r>
              <a:rPr lang="ru-RU" sz="2800" dirty="0">
                <a:solidFill>
                  <a:srgbClr val="333333"/>
                </a:solidFill>
                <a:latin typeface="Open Sans"/>
              </a:rPr>
              <a:t> в </a:t>
            </a:r>
            <a:r>
              <a:rPr lang="ru-RU" sz="2800" dirty="0" err="1">
                <a:solidFill>
                  <a:srgbClr val="333333"/>
                </a:solidFill>
                <a:latin typeface="Open Sans"/>
              </a:rPr>
              <a:t>домашніх</a:t>
            </a:r>
            <a:r>
              <a:rPr lang="ru-RU" sz="2800" dirty="0">
                <a:solidFill>
                  <a:srgbClr val="333333"/>
                </a:solidFill>
                <a:latin typeface="Open Sans"/>
              </a:rPr>
              <a:t> </a:t>
            </a:r>
            <a:r>
              <a:rPr lang="ru-RU" sz="2800" dirty="0" err="1">
                <a:solidFill>
                  <a:srgbClr val="333333"/>
                </a:solidFill>
                <a:latin typeface="Open Sans"/>
              </a:rPr>
              <a:t>умовах</a:t>
            </a:r>
            <a:r>
              <a:rPr lang="ru-RU" sz="2800" dirty="0">
                <a:solidFill>
                  <a:srgbClr val="333333"/>
                </a:solidFill>
                <a:latin typeface="Open Sans"/>
              </a:rPr>
              <a:t>, і для </a:t>
            </a:r>
            <a:r>
              <a:rPr lang="ru-RU" sz="2800" dirty="0" err="1">
                <a:solidFill>
                  <a:srgbClr val="333333"/>
                </a:solidFill>
                <a:latin typeface="Open Sans"/>
              </a:rPr>
              <a:t>цього</a:t>
            </a:r>
            <a:r>
              <a:rPr lang="ru-RU" sz="2800" dirty="0">
                <a:solidFill>
                  <a:srgbClr val="333333"/>
                </a:solidFill>
                <a:latin typeface="Open Sans"/>
              </a:rPr>
              <a:t> не </a:t>
            </a:r>
            <a:r>
              <a:rPr lang="ru-RU" sz="2800" dirty="0" err="1">
                <a:solidFill>
                  <a:srgbClr val="333333"/>
                </a:solidFill>
                <a:latin typeface="Open Sans"/>
              </a:rPr>
              <a:t>потрібно</a:t>
            </a:r>
            <a:r>
              <a:rPr lang="ru-RU" sz="2800" dirty="0">
                <a:solidFill>
                  <a:srgbClr val="333333"/>
                </a:solidFill>
                <a:latin typeface="Open Sans"/>
              </a:rPr>
              <a:t> бути </a:t>
            </a:r>
            <a:r>
              <a:rPr lang="ru-RU" sz="2800" dirty="0" err="1">
                <a:solidFill>
                  <a:srgbClr val="333333"/>
                </a:solidFill>
                <a:latin typeface="Open Sans"/>
              </a:rPr>
              <a:t>професіоналом</a:t>
            </a:r>
            <a:r>
              <a:rPr lang="ru-RU" sz="2800" dirty="0">
                <a:solidFill>
                  <a:srgbClr val="333333"/>
                </a:solidFill>
                <a:latin typeface="Open Sans"/>
              </a:rPr>
              <a:t> – </a:t>
            </a:r>
            <a:r>
              <a:rPr lang="ru-RU" sz="2800" dirty="0" err="1">
                <a:solidFill>
                  <a:srgbClr val="333333"/>
                </a:solidFill>
                <a:latin typeface="Open Sans"/>
              </a:rPr>
              <a:t>досить</a:t>
            </a:r>
            <a:r>
              <a:rPr lang="ru-RU" sz="2800" dirty="0">
                <a:solidFill>
                  <a:srgbClr val="333333"/>
                </a:solidFill>
                <a:latin typeface="Open Sans"/>
              </a:rPr>
              <a:t> </a:t>
            </a:r>
            <a:r>
              <a:rPr lang="ru-RU" sz="2800" dirty="0" err="1">
                <a:solidFill>
                  <a:srgbClr val="333333"/>
                </a:solidFill>
                <a:latin typeface="Open Sans"/>
              </a:rPr>
              <a:t>мати</a:t>
            </a:r>
            <a:r>
              <a:rPr lang="ru-RU" sz="2800" dirty="0">
                <a:solidFill>
                  <a:srgbClr val="333333"/>
                </a:solidFill>
                <a:latin typeface="Open Sans"/>
              </a:rPr>
              <a:t> хороший </a:t>
            </a:r>
            <a:r>
              <a:rPr lang="ru-RU" sz="2800" dirty="0" err="1">
                <a:solidFill>
                  <a:srgbClr val="333333"/>
                </a:solidFill>
                <a:latin typeface="Open Sans"/>
              </a:rPr>
              <a:t>набір</a:t>
            </a:r>
            <a:r>
              <a:rPr lang="ru-RU" sz="2800" dirty="0">
                <a:solidFill>
                  <a:srgbClr val="333333"/>
                </a:solidFill>
                <a:latin typeface="Open Sans"/>
              </a:rPr>
              <a:t> </a:t>
            </a:r>
            <a:r>
              <a:rPr lang="ru-RU" sz="2800" dirty="0" err="1">
                <a:solidFill>
                  <a:srgbClr val="333333"/>
                </a:solidFill>
                <a:latin typeface="Open Sans"/>
              </a:rPr>
              <a:t>інструментів</a:t>
            </a:r>
            <a:r>
              <a:rPr lang="ru-RU" sz="2800" dirty="0">
                <a:solidFill>
                  <a:srgbClr val="333333"/>
                </a:solidFill>
                <a:latin typeface="Open Sans"/>
              </a:rPr>
              <a:t> для </a:t>
            </a:r>
            <a:r>
              <a:rPr lang="ru-RU" sz="2800" dirty="0" err="1">
                <a:solidFill>
                  <a:srgbClr val="333333"/>
                </a:solidFill>
                <a:latin typeface="Open Sans"/>
              </a:rPr>
              <a:t>карвінгу</a:t>
            </a:r>
            <a:r>
              <a:rPr lang="ru-RU" sz="2800" dirty="0">
                <a:solidFill>
                  <a:srgbClr val="333333"/>
                </a:solidFill>
                <a:latin typeface="Open Sans"/>
              </a:rPr>
              <a:t> і знати </a:t>
            </a:r>
            <a:r>
              <a:rPr lang="ru-RU" sz="2800" dirty="0" err="1">
                <a:solidFill>
                  <a:srgbClr val="333333"/>
                </a:solidFill>
                <a:latin typeface="Open Sans"/>
              </a:rPr>
              <a:t>деякі</a:t>
            </a:r>
            <a:r>
              <a:rPr lang="ru-RU" sz="2800" dirty="0">
                <a:solidFill>
                  <a:srgbClr val="333333"/>
                </a:solidFill>
                <a:latin typeface="Open Sans"/>
              </a:rPr>
              <a:t> </a:t>
            </a:r>
            <a:r>
              <a:rPr lang="ru-RU" sz="2800" dirty="0" err="1">
                <a:solidFill>
                  <a:srgbClr val="333333"/>
                </a:solidFill>
                <a:latin typeface="Open Sans"/>
              </a:rPr>
              <a:t>тонкощі</a:t>
            </a:r>
            <a:r>
              <a:rPr lang="ru-RU" sz="2800" dirty="0">
                <a:solidFill>
                  <a:srgbClr val="333333"/>
                </a:solidFill>
                <a:latin typeface="Open Sans"/>
              </a:rPr>
              <a:t> </a:t>
            </a:r>
            <a:r>
              <a:rPr lang="ru-RU" sz="2800" dirty="0" err="1">
                <a:solidFill>
                  <a:srgbClr val="333333"/>
                </a:solidFill>
                <a:latin typeface="Open Sans"/>
              </a:rPr>
              <a:t>цієї</a:t>
            </a:r>
            <a:r>
              <a:rPr lang="ru-RU" sz="2800" dirty="0">
                <a:solidFill>
                  <a:srgbClr val="333333"/>
                </a:solidFill>
                <a:latin typeface="Open Sans"/>
              </a:rPr>
              <a:t> науки.</a:t>
            </a:r>
          </a:p>
          <a:p>
            <a:r>
              <a:rPr lang="ru-RU" sz="2800" dirty="0">
                <a:solidFill>
                  <a:srgbClr val="333333"/>
                </a:solidFill>
                <a:latin typeface="Open Sans"/>
              </a:rPr>
              <a:t>В магазинах </a:t>
            </a:r>
            <a:r>
              <a:rPr lang="ru-RU" sz="2800" dirty="0" err="1">
                <a:solidFill>
                  <a:srgbClr val="333333"/>
                </a:solidFill>
                <a:latin typeface="Open Sans"/>
              </a:rPr>
              <a:t>можна</a:t>
            </a:r>
            <a:r>
              <a:rPr lang="ru-RU" sz="2800" dirty="0">
                <a:solidFill>
                  <a:srgbClr val="333333"/>
                </a:solidFill>
                <a:latin typeface="Open Sans"/>
              </a:rPr>
              <a:t> </a:t>
            </a:r>
            <a:r>
              <a:rPr lang="ru-RU" sz="2800" dirty="0" err="1">
                <a:solidFill>
                  <a:srgbClr val="333333"/>
                </a:solidFill>
                <a:latin typeface="Open Sans"/>
              </a:rPr>
              <a:t>побачити</a:t>
            </a:r>
            <a:r>
              <a:rPr lang="ru-RU" sz="2800" dirty="0">
                <a:solidFill>
                  <a:srgbClr val="333333"/>
                </a:solidFill>
                <a:latin typeface="Open Sans"/>
              </a:rPr>
              <a:t> </a:t>
            </a:r>
            <a:r>
              <a:rPr lang="ru-RU" sz="2800" dirty="0" err="1">
                <a:solidFill>
                  <a:srgbClr val="333333"/>
                </a:solidFill>
                <a:latin typeface="Open Sans"/>
              </a:rPr>
              <a:t>безліч</a:t>
            </a:r>
            <a:r>
              <a:rPr lang="ru-RU" sz="2800" dirty="0">
                <a:solidFill>
                  <a:srgbClr val="333333"/>
                </a:solidFill>
                <a:latin typeface="Open Sans"/>
              </a:rPr>
              <a:t> </a:t>
            </a:r>
            <a:r>
              <a:rPr lang="ru-RU" sz="2800" dirty="0" err="1">
                <a:solidFill>
                  <a:srgbClr val="333333"/>
                </a:solidFill>
                <a:latin typeface="Open Sans"/>
              </a:rPr>
              <a:t>інструментів</a:t>
            </a:r>
            <a:r>
              <a:rPr lang="ru-RU" sz="2800" dirty="0">
                <a:solidFill>
                  <a:srgbClr val="333333"/>
                </a:solidFill>
                <a:latin typeface="Open Sans"/>
              </a:rPr>
              <a:t> для </a:t>
            </a:r>
            <a:r>
              <a:rPr lang="ru-RU" sz="2800" dirty="0" err="1">
                <a:solidFill>
                  <a:srgbClr val="333333"/>
                </a:solidFill>
                <a:latin typeface="Open Sans"/>
              </a:rPr>
              <a:t>карвінгу</a:t>
            </a:r>
            <a:r>
              <a:rPr lang="ru-RU" sz="2800" dirty="0">
                <a:solidFill>
                  <a:srgbClr val="333333"/>
                </a:solidFill>
                <a:latin typeface="Open Sans"/>
              </a:rPr>
              <a:t> – </a:t>
            </a:r>
            <a:r>
              <a:rPr lang="ru-RU" sz="2800" dirty="0" err="1">
                <a:solidFill>
                  <a:srgbClr val="333333"/>
                </a:solidFill>
                <a:latin typeface="Open Sans"/>
              </a:rPr>
              <a:t>ножі</a:t>
            </a:r>
            <a:r>
              <a:rPr lang="ru-RU" sz="2800" dirty="0">
                <a:solidFill>
                  <a:srgbClr val="333333"/>
                </a:solidFill>
                <a:latin typeface="Open Sans"/>
              </a:rPr>
              <a:t>, </a:t>
            </a:r>
            <a:r>
              <a:rPr lang="ru-RU" sz="2800" dirty="0" err="1">
                <a:solidFill>
                  <a:srgbClr val="333333"/>
                </a:solidFill>
                <a:latin typeface="Open Sans"/>
              </a:rPr>
              <a:t>виїмки</a:t>
            </a:r>
            <a:r>
              <a:rPr lang="ru-RU" sz="2800" dirty="0">
                <a:solidFill>
                  <a:srgbClr val="333333"/>
                </a:solidFill>
                <a:latin typeface="Open Sans"/>
              </a:rPr>
              <a:t> і стамески, за </a:t>
            </a:r>
            <a:r>
              <a:rPr lang="ru-RU" sz="2800" dirty="0" err="1">
                <a:solidFill>
                  <a:srgbClr val="333333"/>
                </a:solidFill>
                <a:latin typeface="Open Sans"/>
              </a:rPr>
              <a:t>допомогою</a:t>
            </a:r>
            <a:r>
              <a:rPr lang="ru-RU" sz="2800" dirty="0">
                <a:solidFill>
                  <a:srgbClr val="333333"/>
                </a:solidFill>
                <a:latin typeface="Open Sans"/>
              </a:rPr>
              <a:t> </a:t>
            </a:r>
            <a:r>
              <a:rPr lang="ru-RU" sz="2800" dirty="0" err="1">
                <a:solidFill>
                  <a:srgbClr val="333333"/>
                </a:solidFill>
                <a:latin typeface="Open Sans"/>
              </a:rPr>
              <a:t>яких</a:t>
            </a:r>
            <a:r>
              <a:rPr lang="ru-RU" sz="2800" dirty="0">
                <a:solidFill>
                  <a:srgbClr val="333333"/>
                </a:solidFill>
                <a:latin typeface="Open Sans"/>
              </a:rPr>
              <a:t> </a:t>
            </a:r>
            <a:r>
              <a:rPr lang="ru-RU" sz="2800" dirty="0" err="1">
                <a:solidFill>
                  <a:srgbClr val="333333"/>
                </a:solidFill>
                <a:latin typeface="Open Sans"/>
              </a:rPr>
              <a:t>досвідчені</a:t>
            </a:r>
            <a:r>
              <a:rPr lang="ru-RU" sz="2800" dirty="0">
                <a:solidFill>
                  <a:srgbClr val="333333"/>
                </a:solidFill>
                <a:latin typeface="Open Sans"/>
              </a:rPr>
              <a:t> </a:t>
            </a:r>
            <a:r>
              <a:rPr lang="ru-RU" sz="2800" dirty="0" err="1">
                <a:solidFill>
                  <a:srgbClr val="333333"/>
                </a:solidFill>
                <a:latin typeface="Open Sans"/>
              </a:rPr>
              <a:t>кулінари</a:t>
            </a:r>
            <a:r>
              <a:rPr lang="ru-RU" sz="2800" dirty="0">
                <a:solidFill>
                  <a:srgbClr val="333333"/>
                </a:solidFill>
                <a:latin typeface="Open Sans"/>
              </a:rPr>
              <a:t> </a:t>
            </a:r>
            <a:r>
              <a:rPr lang="ru-RU" sz="2800" dirty="0" err="1">
                <a:solidFill>
                  <a:srgbClr val="333333"/>
                </a:solidFill>
                <a:latin typeface="Open Sans"/>
              </a:rPr>
              <a:t>вирізають</a:t>
            </a:r>
            <a:r>
              <a:rPr lang="ru-RU" sz="2800" dirty="0">
                <a:solidFill>
                  <a:srgbClr val="333333"/>
                </a:solidFill>
                <a:latin typeface="Open Sans"/>
              </a:rPr>
              <a:t> </a:t>
            </a:r>
            <a:r>
              <a:rPr lang="ru-RU" sz="2800" dirty="0" err="1">
                <a:solidFill>
                  <a:srgbClr val="333333"/>
                </a:solidFill>
                <a:latin typeface="Open Sans"/>
              </a:rPr>
              <a:t>квіти</a:t>
            </a:r>
            <a:r>
              <a:rPr lang="ru-RU" sz="2800" dirty="0">
                <a:solidFill>
                  <a:srgbClr val="333333"/>
                </a:solidFill>
                <a:latin typeface="Open Sans"/>
              </a:rPr>
              <a:t>, </a:t>
            </a:r>
            <a:r>
              <a:rPr lang="ru-RU" sz="2800" dirty="0" err="1">
                <a:solidFill>
                  <a:srgbClr val="333333"/>
                </a:solidFill>
                <a:latin typeface="Open Sans"/>
              </a:rPr>
              <a:t>пелюстки</a:t>
            </a:r>
            <a:r>
              <a:rPr lang="ru-RU" sz="2800" dirty="0">
                <a:solidFill>
                  <a:srgbClr val="333333"/>
                </a:solidFill>
                <a:latin typeface="Open Sans"/>
              </a:rPr>
              <a:t>, </a:t>
            </a:r>
            <a:r>
              <a:rPr lang="ru-RU" sz="2800" dirty="0" err="1">
                <a:solidFill>
                  <a:srgbClr val="333333"/>
                </a:solidFill>
                <a:latin typeface="Open Sans"/>
              </a:rPr>
              <a:t>геометричні</a:t>
            </a:r>
            <a:r>
              <a:rPr lang="ru-RU" sz="2800" dirty="0">
                <a:solidFill>
                  <a:srgbClr val="333333"/>
                </a:solidFill>
                <a:latin typeface="Open Sans"/>
              </a:rPr>
              <a:t> </a:t>
            </a:r>
            <a:r>
              <a:rPr lang="ru-RU" sz="2800" dirty="0" err="1">
                <a:solidFill>
                  <a:srgbClr val="333333"/>
                </a:solidFill>
                <a:latin typeface="Open Sans"/>
              </a:rPr>
              <a:t>фігурки</a:t>
            </a:r>
            <a:r>
              <a:rPr lang="ru-RU" sz="2800" dirty="0">
                <a:solidFill>
                  <a:srgbClr val="333333"/>
                </a:solidFill>
                <a:latin typeface="Open Sans"/>
              </a:rPr>
              <a:t> та </a:t>
            </a:r>
            <a:r>
              <a:rPr lang="ru-RU" sz="2800" dirty="0" err="1">
                <a:solidFill>
                  <a:srgbClr val="333333"/>
                </a:solidFill>
                <a:latin typeface="Open Sans"/>
              </a:rPr>
              <a:t>інші</a:t>
            </a:r>
            <a:r>
              <a:rPr lang="ru-RU" sz="2800" dirty="0">
                <a:solidFill>
                  <a:srgbClr val="333333"/>
                </a:solidFill>
                <a:latin typeface="Open Sans"/>
              </a:rPr>
              <a:t> </a:t>
            </a:r>
            <a:r>
              <a:rPr lang="ru-RU" sz="2800" dirty="0" err="1">
                <a:solidFill>
                  <a:srgbClr val="333333"/>
                </a:solidFill>
                <a:latin typeface="Open Sans"/>
              </a:rPr>
              <a:t>прикраси</a:t>
            </a:r>
            <a:r>
              <a:rPr lang="ru-RU" sz="2800" dirty="0">
                <a:solidFill>
                  <a:srgbClr val="333333"/>
                </a:solidFill>
                <a:latin typeface="Open Sans"/>
              </a:rPr>
              <a:t>.</a:t>
            </a:r>
          </a:p>
          <a:p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37584035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822960"/>
            <a:ext cx="5408341" cy="540834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7942" y="692331"/>
            <a:ext cx="6255567" cy="51749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535847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5800" y="809898"/>
            <a:ext cx="10820400" cy="5408788"/>
          </a:xfrm>
        </p:spPr>
        <p:txBody>
          <a:bodyPr>
            <a:normAutofit/>
          </a:bodyPr>
          <a:lstStyle/>
          <a:p>
            <a:pPr algn="ctr"/>
            <a:endParaRPr lang="uk-UA" sz="4400" dirty="0" smtClean="0"/>
          </a:p>
          <a:p>
            <a:pPr algn="ctr"/>
            <a:endParaRPr lang="uk-UA" sz="4400" dirty="0"/>
          </a:p>
          <a:p>
            <a:pPr algn="ctr"/>
            <a:endParaRPr lang="uk-UA" sz="4400" dirty="0" smtClean="0"/>
          </a:p>
          <a:p>
            <a:pPr marL="0" indent="0" algn="ctr">
              <a:buNone/>
            </a:pPr>
            <a:endParaRPr lang="uk-UA" sz="4400" dirty="0"/>
          </a:p>
          <a:p>
            <a:pPr marL="0" indent="0" algn="ctr">
              <a:buNone/>
            </a:pPr>
            <a:r>
              <a:rPr lang="uk-UA" sz="4400" dirty="0" smtClean="0"/>
              <a:t>ДЯКУЮ ЗА УВАГУ!</a:t>
            </a:r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val="31313022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48194" y="966652"/>
            <a:ext cx="11258006" cy="5252034"/>
          </a:xfrm>
          <a:solidFill>
            <a:schemeClr val="accent3">
              <a:lumMod val="60000"/>
              <a:lumOff val="40000"/>
            </a:schemeClr>
          </a:solidFill>
        </p:spPr>
        <p:txBody>
          <a:bodyPr>
            <a:noAutofit/>
          </a:bodyPr>
          <a:lstStyle/>
          <a:p>
            <a:r>
              <a:rPr lang="ru-RU" sz="3200" dirty="0" err="1"/>
              <a:t>Фуд</a:t>
            </a:r>
            <a:r>
              <a:rPr lang="ru-RU" sz="3200" dirty="0"/>
              <a:t>-дизайн, </a:t>
            </a:r>
            <a:r>
              <a:rPr lang="ru-RU" sz="3200" dirty="0" err="1"/>
              <a:t>по-перше</a:t>
            </a:r>
            <a:r>
              <a:rPr lang="ru-RU" sz="3200" dirty="0"/>
              <a:t>, - </a:t>
            </a:r>
            <a:r>
              <a:rPr lang="ru-RU" sz="3200" dirty="0" err="1"/>
              <a:t>це</a:t>
            </a:r>
            <a:r>
              <a:rPr lang="ru-RU" sz="3200" dirty="0"/>
              <a:t> </a:t>
            </a:r>
            <a:r>
              <a:rPr lang="ru-RU" sz="3200" dirty="0" err="1"/>
              <a:t>процес</a:t>
            </a:r>
            <a:r>
              <a:rPr lang="ru-RU" sz="3200" dirty="0"/>
              <a:t> </a:t>
            </a:r>
            <a:r>
              <a:rPr lang="ru-RU" sz="3200" dirty="0" err="1"/>
              <a:t>проектування</a:t>
            </a:r>
            <a:r>
              <a:rPr lang="ru-RU" sz="3200" dirty="0"/>
              <a:t>, </a:t>
            </a:r>
            <a:r>
              <a:rPr lang="ru-RU" sz="3200" dirty="0" err="1"/>
              <a:t>що</a:t>
            </a:r>
            <a:r>
              <a:rPr lang="ru-RU" sz="3200" dirty="0"/>
              <a:t> </a:t>
            </a:r>
            <a:r>
              <a:rPr lang="ru-RU" sz="3200" dirty="0" err="1"/>
              <a:t>веде</a:t>
            </a:r>
            <a:r>
              <a:rPr lang="ru-RU" sz="3200" dirty="0"/>
              <a:t> до </a:t>
            </a:r>
            <a:r>
              <a:rPr lang="ru-RU" sz="3200" dirty="0" err="1"/>
              <a:t>інновацій</a:t>
            </a:r>
            <a:r>
              <a:rPr lang="ru-RU" sz="3200" dirty="0"/>
              <a:t> в </a:t>
            </a:r>
            <a:r>
              <a:rPr lang="ru-RU" sz="3200" dirty="0" err="1"/>
              <a:t>області</a:t>
            </a:r>
            <a:r>
              <a:rPr lang="ru-RU" sz="3200" dirty="0"/>
              <a:t> </a:t>
            </a:r>
            <a:r>
              <a:rPr lang="ru-RU" sz="3200" dirty="0" err="1"/>
              <a:t>продуктів</a:t>
            </a:r>
            <a:r>
              <a:rPr lang="ru-RU" sz="3200" dirty="0"/>
              <a:t>, </a:t>
            </a:r>
            <a:r>
              <a:rPr lang="ru-RU" sz="3200" dirty="0" err="1"/>
              <a:t>які</a:t>
            </a:r>
            <a:r>
              <a:rPr lang="ru-RU" sz="3200" dirty="0"/>
              <a:t> </a:t>
            </a:r>
            <a:r>
              <a:rPr lang="ru-RU" sz="3200" dirty="0" err="1"/>
              <a:t>обслуговують</a:t>
            </a:r>
            <a:r>
              <a:rPr lang="ru-RU" sz="3200" dirty="0"/>
              <a:t> </a:t>
            </a:r>
            <a:r>
              <a:rPr lang="ru-RU" sz="3200" dirty="0" err="1" smtClean="0"/>
              <a:t>процеси</a:t>
            </a:r>
            <a:r>
              <a:rPr lang="ru-RU" sz="3200" dirty="0" smtClean="0"/>
              <a:t> </a:t>
            </a:r>
            <a:r>
              <a:rPr lang="ru-RU" sz="3200" dirty="0"/>
              <a:t>і </a:t>
            </a:r>
            <a:r>
              <a:rPr lang="ru-RU" sz="3200" dirty="0" err="1" smtClean="0"/>
              <a:t>системи</a:t>
            </a:r>
            <a:r>
              <a:rPr lang="ru-RU" sz="3200" dirty="0" smtClean="0"/>
              <a:t>, </a:t>
            </a:r>
            <a:r>
              <a:rPr lang="ru-RU" sz="3200" dirty="0" err="1"/>
              <a:t>присвячених</a:t>
            </a:r>
            <a:r>
              <a:rPr lang="ru-RU" sz="3200" dirty="0"/>
              <a:t> </a:t>
            </a:r>
            <a:r>
              <a:rPr lang="ru-RU" sz="3200" dirty="0" err="1"/>
              <a:t>їжі</a:t>
            </a:r>
            <a:r>
              <a:rPr lang="ru-RU" sz="3200" dirty="0"/>
              <a:t> і </a:t>
            </a:r>
            <a:r>
              <a:rPr lang="ru-RU" sz="3200" dirty="0" err="1"/>
              <a:t>харчуванню</a:t>
            </a:r>
            <a:r>
              <a:rPr lang="ru-RU" sz="3200" dirty="0"/>
              <a:t>. </a:t>
            </a:r>
            <a:endParaRPr lang="ru-RU" sz="3200" dirty="0" smtClean="0"/>
          </a:p>
          <a:p>
            <a:r>
              <a:rPr lang="ru-RU" sz="3200" dirty="0" err="1" smtClean="0"/>
              <a:t>Це</a:t>
            </a:r>
            <a:r>
              <a:rPr lang="ru-RU" sz="3200" dirty="0" smtClean="0"/>
              <a:t> </a:t>
            </a:r>
            <a:r>
              <a:rPr lang="ru-RU" sz="3200" dirty="0" err="1"/>
              <a:t>включає</a:t>
            </a:r>
            <a:r>
              <a:rPr lang="ru-RU" sz="3200" dirty="0"/>
              <a:t> в себе </a:t>
            </a:r>
            <a:r>
              <a:rPr lang="ru-RU" sz="3200" dirty="0" err="1"/>
              <a:t>виробництво</a:t>
            </a:r>
            <a:r>
              <a:rPr lang="ru-RU" sz="3200" dirty="0"/>
              <a:t>, </a:t>
            </a:r>
            <a:r>
              <a:rPr lang="ru-RU" sz="3200" dirty="0" err="1"/>
              <a:t>збереження</a:t>
            </a:r>
            <a:r>
              <a:rPr lang="ru-RU" sz="3200" dirty="0"/>
              <a:t>, </a:t>
            </a:r>
            <a:r>
              <a:rPr lang="ru-RU" sz="3200" dirty="0" err="1"/>
              <a:t>обробку</a:t>
            </a:r>
            <a:r>
              <a:rPr lang="ru-RU" sz="3200" dirty="0"/>
              <a:t> </a:t>
            </a:r>
            <a:r>
              <a:rPr lang="ru-RU" sz="3200" dirty="0" err="1"/>
              <a:t>продуктів</a:t>
            </a:r>
            <a:r>
              <a:rPr lang="ru-RU" sz="3200" dirty="0"/>
              <a:t>, </a:t>
            </a:r>
            <a:r>
              <a:rPr lang="ru-RU" sz="3200" dirty="0" err="1"/>
              <a:t>приготування</a:t>
            </a:r>
            <a:r>
              <a:rPr lang="ru-RU" sz="3200" dirty="0"/>
              <a:t>, </a:t>
            </a:r>
            <a:r>
              <a:rPr lang="ru-RU" sz="3200" dirty="0" err="1"/>
              <a:t>транспортування</a:t>
            </a:r>
            <a:r>
              <a:rPr lang="ru-RU" sz="3200" dirty="0"/>
              <a:t>, </a:t>
            </a:r>
            <a:r>
              <a:rPr lang="ru-RU" sz="3200" dirty="0" err="1"/>
              <a:t>презентацію</a:t>
            </a:r>
            <a:r>
              <a:rPr lang="ru-RU" sz="3200" dirty="0"/>
              <a:t>, </a:t>
            </a:r>
            <a:r>
              <a:rPr lang="ru-RU" sz="3200" dirty="0" err="1"/>
              <a:t>споживання</a:t>
            </a:r>
            <a:r>
              <a:rPr lang="ru-RU" sz="3200" dirty="0"/>
              <a:t> та </a:t>
            </a:r>
            <a:r>
              <a:rPr lang="ru-RU" sz="3200" dirty="0" err="1"/>
              <a:t>утилізацію</a:t>
            </a:r>
            <a:r>
              <a:rPr lang="ru-RU" sz="3200" dirty="0"/>
              <a:t> </a:t>
            </a:r>
            <a:r>
              <a:rPr lang="ru-RU" sz="3200" dirty="0" err="1"/>
              <a:t>їжі</a:t>
            </a:r>
            <a:r>
              <a:rPr lang="ru-RU" sz="3200" dirty="0"/>
              <a:t>. </a:t>
            </a:r>
            <a:endParaRPr lang="ru-RU" sz="3200" dirty="0" smtClean="0"/>
          </a:p>
          <a:p>
            <a:r>
              <a:rPr lang="ru-RU" sz="3200" dirty="0" smtClean="0"/>
              <a:t>Таким </a:t>
            </a:r>
            <a:r>
              <a:rPr lang="ru-RU" sz="3200" dirty="0"/>
              <a:t>чином, </a:t>
            </a:r>
            <a:r>
              <a:rPr lang="ru-RU" sz="3200" dirty="0" err="1"/>
              <a:t>фуд</a:t>
            </a:r>
            <a:r>
              <a:rPr lang="ru-RU" sz="3200" dirty="0"/>
              <a:t>-дизайн </a:t>
            </a:r>
            <a:r>
              <a:rPr lang="ru-RU" sz="3200" dirty="0" err="1"/>
              <a:t>зачіпає</a:t>
            </a:r>
            <a:r>
              <a:rPr lang="ru-RU" sz="3200" dirty="0"/>
              <a:t> весь цикл </a:t>
            </a:r>
            <a:r>
              <a:rPr lang="ru-RU" sz="3200" dirty="0" err="1"/>
              <a:t>життя</a:t>
            </a:r>
            <a:r>
              <a:rPr lang="ru-RU" sz="3200" dirty="0"/>
              <a:t> </a:t>
            </a:r>
            <a:r>
              <a:rPr lang="ru-RU" sz="3200" dirty="0" err="1"/>
              <a:t>матеріальної</a:t>
            </a:r>
            <a:r>
              <a:rPr lang="ru-RU" sz="3200" dirty="0"/>
              <a:t> і </a:t>
            </a:r>
            <a:r>
              <a:rPr lang="ru-RU" sz="3200" dirty="0" err="1"/>
              <a:t>нематеріальної</a:t>
            </a:r>
            <a:r>
              <a:rPr lang="ru-RU" sz="3200" dirty="0"/>
              <a:t> </a:t>
            </a:r>
            <a:r>
              <a:rPr lang="ru-RU" sz="3200" dirty="0" err="1"/>
              <a:t>культури</a:t>
            </a:r>
            <a:r>
              <a:rPr lang="ru-RU" sz="3200" dirty="0"/>
              <a:t>, </a:t>
            </a:r>
            <a:r>
              <a:rPr lang="ru-RU" sz="3200" dirty="0" err="1"/>
              <a:t>пов'язаної</a:t>
            </a:r>
            <a:r>
              <a:rPr lang="ru-RU" sz="3200" dirty="0"/>
              <a:t> з </a:t>
            </a:r>
            <a:r>
              <a:rPr lang="ru-RU" sz="3200" dirty="0" err="1"/>
              <a:t>їжею</a:t>
            </a:r>
            <a:r>
              <a:rPr lang="ru-RU" sz="3200" dirty="0"/>
              <a:t> і продуктами </a:t>
            </a:r>
            <a:r>
              <a:rPr lang="ru-RU" sz="3200" dirty="0" err="1"/>
              <a:t>харчування</a:t>
            </a:r>
            <a:r>
              <a:rPr lang="ru-RU" sz="3200" dirty="0"/>
              <a:t>.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801216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solidFill>
            <a:schemeClr val="accent3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r>
              <a:rPr lang="ru-RU" sz="3200" dirty="0" err="1"/>
              <a:t>Фуд</a:t>
            </a:r>
            <a:r>
              <a:rPr lang="ru-RU" sz="3200" dirty="0"/>
              <a:t>-дизайн, </a:t>
            </a:r>
            <a:r>
              <a:rPr lang="ru-RU" sz="3200" dirty="0" err="1"/>
              <a:t>по-друге</a:t>
            </a:r>
            <a:r>
              <a:rPr lang="ru-RU" sz="3200" dirty="0"/>
              <a:t>, - </a:t>
            </a:r>
            <a:r>
              <a:rPr lang="ru-RU" sz="3200" dirty="0" err="1"/>
              <a:t>це</a:t>
            </a:r>
            <a:r>
              <a:rPr lang="ru-RU" sz="3200" dirty="0"/>
              <a:t> перш за все предмет </a:t>
            </a:r>
            <a:r>
              <a:rPr lang="ru-RU" sz="3200" dirty="0" err="1"/>
              <a:t>промисловості</a:t>
            </a:r>
            <a:r>
              <a:rPr lang="ru-RU" sz="3200" dirty="0"/>
              <a:t> і </a:t>
            </a:r>
            <a:r>
              <a:rPr lang="ru-RU" sz="3200" dirty="0" err="1"/>
              <a:t>промислової</a:t>
            </a:r>
            <a:r>
              <a:rPr lang="ru-RU" sz="3200" dirty="0"/>
              <a:t> </a:t>
            </a:r>
            <a:r>
              <a:rPr lang="ru-RU" sz="3200" dirty="0" err="1"/>
              <a:t>культури</a:t>
            </a:r>
            <a:r>
              <a:rPr lang="ru-RU" sz="3200" dirty="0"/>
              <a:t>. Точно так же, як і </a:t>
            </a:r>
            <a:r>
              <a:rPr lang="ru-RU" sz="3200" dirty="0" err="1"/>
              <a:t>зі</a:t>
            </a:r>
            <a:r>
              <a:rPr lang="ru-RU" sz="3200" dirty="0"/>
              <a:t> </a:t>
            </a:r>
            <a:r>
              <a:rPr lang="ru-RU" sz="3200" dirty="0" err="1"/>
              <a:t>знаряддями</a:t>
            </a:r>
            <a:r>
              <a:rPr lang="ru-RU" sz="3200" dirty="0"/>
              <a:t> </a:t>
            </a:r>
            <a:r>
              <a:rPr lang="ru-RU" sz="3200" dirty="0" err="1"/>
              <a:t>обробки</a:t>
            </a:r>
            <a:r>
              <a:rPr lang="ru-RU" sz="3200" dirty="0"/>
              <a:t> </a:t>
            </a:r>
            <a:r>
              <a:rPr lang="ru-RU" sz="3200" dirty="0" err="1"/>
              <a:t>продуктів</a:t>
            </a:r>
            <a:r>
              <a:rPr lang="ru-RU" sz="3200" dirty="0"/>
              <a:t>, </a:t>
            </a:r>
            <a:r>
              <a:rPr lang="ru-RU" sz="3200" dirty="0" err="1"/>
              <a:t>поки</a:t>
            </a:r>
            <a:r>
              <a:rPr lang="ru-RU" sz="3200" dirty="0"/>
              <a:t> </a:t>
            </a:r>
            <a:r>
              <a:rPr lang="ru-RU" sz="3200" dirty="0" err="1"/>
              <a:t>їжа</a:t>
            </a:r>
            <a:r>
              <a:rPr lang="ru-RU" sz="3200" dirty="0"/>
              <a:t> - </a:t>
            </a:r>
            <a:r>
              <a:rPr lang="ru-RU" sz="3200" dirty="0" err="1"/>
              <a:t>це</a:t>
            </a:r>
            <a:r>
              <a:rPr lang="ru-RU" sz="3200" dirty="0"/>
              <a:t> </a:t>
            </a:r>
            <a:r>
              <a:rPr lang="ru-RU" sz="3200" dirty="0" err="1"/>
              <a:t>кулінарія</a:t>
            </a:r>
            <a:r>
              <a:rPr lang="ru-RU" sz="3200" dirty="0"/>
              <a:t>, а не </a:t>
            </a:r>
            <a:r>
              <a:rPr lang="ru-RU" sz="3200" dirty="0" err="1"/>
              <a:t>виробництво</a:t>
            </a:r>
            <a:r>
              <a:rPr lang="ru-RU" sz="3200" dirty="0"/>
              <a:t>, ми </a:t>
            </a:r>
            <a:r>
              <a:rPr lang="ru-RU" sz="3200" dirty="0" err="1"/>
              <a:t>маємо</a:t>
            </a:r>
            <a:r>
              <a:rPr lang="ru-RU" sz="3200" dirty="0"/>
              <a:t> справу з </a:t>
            </a:r>
            <a:r>
              <a:rPr lang="ru-RU" sz="3200" dirty="0" err="1"/>
              <a:t>мистецтвом</a:t>
            </a:r>
            <a:r>
              <a:rPr lang="ru-RU" sz="3200" dirty="0"/>
              <a:t>, а не дизайном, </a:t>
            </a:r>
            <a:r>
              <a:rPr lang="ru-RU" sz="3200" dirty="0" err="1"/>
              <a:t>оскільки</a:t>
            </a:r>
            <a:r>
              <a:rPr lang="ru-RU" sz="3200" dirty="0"/>
              <a:t> </a:t>
            </a:r>
            <a:r>
              <a:rPr lang="ru-RU" sz="3200" dirty="0" err="1"/>
              <a:t>об'єкт</a:t>
            </a:r>
            <a:r>
              <a:rPr lang="ru-RU" sz="3200" dirty="0"/>
              <a:t> </a:t>
            </a:r>
            <a:r>
              <a:rPr lang="ru-RU" sz="3200" dirty="0" err="1"/>
              <a:t>створюється</a:t>
            </a:r>
            <a:r>
              <a:rPr lang="ru-RU" sz="3200" dirty="0"/>
              <a:t> в </a:t>
            </a:r>
            <a:r>
              <a:rPr lang="ru-RU" sz="3200" dirty="0" err="1"/>
              <a:t>єдиному</a:t>
            </a:r>
            <a:r>
              <a:rPr lang="ru-RU" sz="3200" dirty="0"/>
              <a:t> </a:t>
            </a:r>
            <a:r>
              <a:rPr lang="ru-RU" sz="3200" dirty="0" err="1"/>
              <a:t>екземплярі</a:t>
            </a:r>
            <a:r>
              <a:rPr lang="ru-RU" sz="3200" dirty="0"/>
              <a:t>.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6828021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5800" y="509452"/>
            <a:ext cx="10820400" cy="5709234"/>
          </a:xfrm>
          <a:solidFill>
            <a:schemeClr val="accent3">
              <a:lumMod val="60000"/>
              <a:lumOff val="40000"/>
            </a:schemeClr>
          </a:solidFill>
        </p:spPr>
        <p:txBody>
          <a:bodyPr>
            <a:noAutofit/>
          </a:bodyPr>
          <a:lstStyle/>
          <a:p>
            <a:r>
              <a:rPr lang="ru-RU" sz="2800" dirty="0" err="1"/>
              <a:t>Фуд</a:t>
            </a:r>
            <a:r>
              <a:rPr lang="ru-RU" sz="2800" dirty="0"/>
              <a:t>-дизайн як метод </a:t>
            </a:r>
            <a:r>
              <a:rPr lang="ru-RU" sz="2800" dirty="0" err="1"/>
              <a:t>вирішення</a:t>
            </a:r>
            <a:r>
              <a:rPr lang="ru-RU" sz="2800" dirty="0"/>
              <a:t> </a:t>
            </a:r>
            <a:r>
              <a:rPr lang="ru-RU" sz="2800" dirty="0" err="1"/>
              <a:t>соціальних</a:t>
            </a:r>
            <a:r>
              <a:rPr lang="ru-RU" sz="2800" dirty="0"/>
              <a:t>, </a:t>
            </a:r>
            <a:r>
              <a:rPr lang="ru-RU" sz="2800" dirty="0" err="1"/>
              <a:t>економічних</a:t>
            </a:r>
            <a:r>
              <a:rPr lang="ru-RU" sz="2800" dirty="0"/>
              <a:t> та </a:t>
            </a:r>
            <a:r>
              <a:rPr lang="ru-RU" sz="2800" dirty="0" err="1"/>
              <a:t>технологічних</a:t>
            </a:r>
            <a:r>
              <a:rPr lang="ru-RU" sz="2800" dirty="0"/>
              <a:t> проблем в </a:t>
            </a:r>
            <a:r>
              <a:rPr lang="ru-RU" sz="2800" dirty="0" err="1"/>
              <a:t>області</a:t>
            </a:r>
            <a:r>
              <a:rPr lang="ru-RU" sz="2800" dirty="0"/>
              <a:t> </a:t>
            </a:r>
            <a:r>
              <a:rPr lang="ru-RU" sz="2800" dirty="0" err="1"/>
              <a:t>виробництва</a:t>
            </a:r>
            <a:r>
              <a:rPr lang="ru-RU" sz="2800" dirty="0"/>
              <a:t>, </a:t>
            </a:r>
            <a:r>
              <a:rPr lang="ru-RU" sz="2800" dirty="0" err="1"/>
              <a:t>збереження</a:t>
            </a:r>
            <a:r>
              <a:rPr lang="ru-RU" sz="2800" dirty="0"/>
              <a:t> </a:t>
            </a:r>
            <a:r>
              <a:rPr lang="ru-RU" sz="2800" dirty="0" err="1"/>
              <a:t>терміну</a:t>
            </a:r>
            <a:r>
              <a:rPr lang="ru-RU" sz="2800" dirty="0"/>
              <a:t> </a:t>
            </a:r>
            <a:r>
              <a:rPr lang="ru-RU" sz="2800" dirty="0" err="1"/>
              <a:t>життя</a:t>
            </a:r>
            <a:r>
              <a:rPr lang="ru-RU" sz="2800" dirty="0"/>
              <a:t>, </a:t>
            </a:r>
            <a:r>
              <a:rPr lang="ru-RU" sz="2800" dirty="0" err="1"/>
              <a:t>готування</a:t>
            </a:r>
            <a:r>
              <a:rPr lang="ru-RU" sz="2800" dirty="0"/>
              <a:t> і </a:t>
            </a:r>
            <a:r>
              <a:rPr lang="ru-RU" sz="2800" dirty="0" err="1"/>
              <a:t>споживання</a:t>
            </a:r>
            <a:r>
              <a:rPr lang="ru-RU" sz="2800" dirty="0"/>
              <a:t> </a:t>
            </a:r>
            <a:r>
              <a:rPr lang="ru-RU" sz="2800" dirty="0" err="1"/>
              <a:t>продуктів</a:t>
            </a:r>
            <a:r>
              <a:rPr lang="ru-RU" sz="2800" dirty="0"/>
              <a:t> </a:t>
            </a:r>
            <a:r>
              <a:rPr lang="ru-RU" sz="2800" dirty="0" err="1"/>
              <a:t>має</a:t>
            </a:r>
            <a:r>
              <a:rPr lang="ru-RU" sz="2800" dirty="0"/>
              <a:t> широкий спектр </a:t>
            </a:r>
            <a:r>
              <a:rPr lang="ru-RU" sz="2800" dirty="0" err="1"/>
              <a:t>застосування</a:t>
            </a:r>
            <a:r>
              <a:rPr lang="ru-RU" sz="2800" dirty="0"/>
              <a:t> </a:t>
            </a:r>
            <a:r>
              <a:rPr lang="ru-RU" sz="2800" dirty="0" err="1"/>
              <a:t>від</a:t>
            </a:r>
            <a:r>
              <a:rPr lang="ru-RU" sz="2800" dirty="0"/>
              <a:t> </a:t>
            </a:r>
            <a:r>
              <a:rPr lang="ru-RU" sz="2800" dirty="0" err="1"/>
              <a:t>вирішення</a:t>
            </a:r>
            <a:r>
              <a:rPr lang="ru-RU" sz="2800" dirty="0"/>
              <a:t> </a:t>
            </a:r>
            <a:r>
              <a:rPr lang="ru-RU" sz="2800" dirty="0" err="1"/>
              <a:t>конкретних</a:t>
            </a:r>
            <a:r>
              <a:rPr lang="ru-RU" sz="2800" dirty="0"/>
              <a:t> </a:t>
            </a:r>
            <a:r>
              <a:rPr lang="ru-RU" sz="2800" dirty="0" err="1"/>
              <a:t>споживчих</a:t>
            </a:r>
            <a:r>
              <a:rPr lang="ru-RU" sz="2800" dirty="0"/>
              <a:t> </a:t>
            </a:r>
            <a:r>
              <a:rPr lang="ru-RU" sz="2800" dirty="0" err="1"/>
              <a:t>завдань</a:t>
            </a:r>
            <a:r>
              <a:rPr lang="ru-RU" sz="2800" dirty="0"/>
              <a:t> </a:t>
            </a:r>
            <a:r>
              <a:rPr lang="ru-RU" sz="2800" dirty="0" err="1"/>
              <a:t>обраної</a:t>
            </a:r>
            <a:r>
              <a:rPr lang="ru-RU" sz="2800" dirty="0"/>
              <a:t> </a:t>
            </a:r>
            <a:r>
              <a:rPr lang="ru-RU" sz="2800" dirty="0" err="1"/>
              <a:t>групи</a:t>
            </a:r>
            <a:r>
              <a:rPr lang="ru-RU" sz="2800" dirty="0"/>
              <a:t> </a:t>
            </a:r>
            <a:r>
              <a:rPr lang="ru-RU" sz="2800" dirty="0" err="1"/>
              <a:t>користувачів</a:t>
            </a:r>
            <a:r>
              <a:rPr lang="ru-RU" sz="2800" dirty="0"/>
              <a:t> до </a:t>
            </a:r>
            <a:r>
              <a:rPr lang="ru-RU" sz="2800" dirty="0" err="1"/>
              <a:t>створення</a:t>
            </a:r>
            <a:r>
              <a:rPr lang="ru-RU" sz="2800" dirty="0"/>
              <a:t> </a:t>
            </a:r>
            <a:r>
              <a:rPr lang="ru-RU" sz="2800" dirty="0" err="1"/>
              <a:t>комплексних</a:t>
            </a:r>
            <a:r>
              <a:rPr lang="ru-RU" sz="2800" dirty="0"/>
              <a:t> систем </a:t>
            </a:r>
            <a:r>
              <a:rPr lang="ru-RU" sz="2800" dirty="0" err="1"/>
              <a:t>від</a:t>
            </a:r>
            <a:r>
              <a:rPr lang="ru-RU" sz="2800" dirty="0"/>
              <a:t> </a:t>
            </a:r>
            <a:r>
              <a:rPr lang="ru-RU" sz="2800" dirty="0" err="1"/>
              <a:t>виробництва</a:t>
            </a:r>
            <a:r>
              <a:rPr lang="ru-RU" sz="2800" dirty="0"/>
              <a:t>, </a:t>
            </a:r>
            <a:r>
              <a:rPr lang="ru-RU" sz="2800" dirty="0" err="1"/>
              <a:t>транспортування</a:t>
            </a:r>
            <a:r>
              <a:rPr lang="ru-RU" sz="2800" dirty="0"/>
              <a:t> до </a:t>
            </a:r>
            <a:r>
              <a:rPr lang="ru-RU" sz="2800" dirty="0" err="1"/>
              <a:t>етапу</a:t>
            </a:r>
            <a:r>
              <a:rPr lang="ru-RU" sz="2800" dirty="0"/>
              <a:t> </a:t>
            </a:r>
            <a:r>
              <a:rPr lang="ru-RU" sz="2800" dirty="0" err="1"/>
              <a:t>споживання</a:t>
            </a:r>
            <a:r>
              <a:rPr lang="ru-RU" sz="2800" dirty="0"/>
              <a:t>. </a:t>
            </a:r>
            <a:endParaRPr lang="ru-RU" sz="2800" dirty="0" smtClean="0"/>
          </a:p>
          <a:p>
            <a:r>
              <a:rPr lang="ru-RU" sz="2800" dirty="0" err="1" smtClean="0"/>
              <a:t>Поняття</a:t>
            </a:r>
            <a:r>
              <a:rPr lang="ru-RU" sz="2800" dirty="0" smtClean="0"/>
              <a:t> </a:t>
            </a:r>
            <a:r>
              <a:rPr lang="ru-RU" sz="2800" dirty="0" err="1"/>
              <a:t>екологічного</a:t>
            </a:r>
            <a:r>
              <a:rPr lang="ru-RU" sz="2800" dirty="0"/>
              <a:t> </a:t>
            </a:r>
            <a:r>
              <a:rPr lang="ru-RU" sz="2800" dirty="0" err="1"/>
              <a:t>фуд</a:t>
            </a:r>
            <a:r>
              <a:rPr lang="ru-RU" sz="2800" dirty="0"/>
              <a:t>-дизайну </a:t>
            </a:r>
            <a:r>
              <a:rPr lang="ru-RU" sz="2800" dirty="0" err="1"/>
              <a:t>дозволяє</a:t>
            </a:r>
            <a:r>
              <a:rPr lang="ru-RU" sz="2800" dirty="0"/>
              <a:t> </a:t>
            </a:r>
            <a:r>
              <a:rPr lang="ru-RU" sz="2800" dirty="0" err="1"/>
              <a:t>розглядати</a:t>
            </a:r>
            <a:r>
              <a:rPr lang="ru-RU" sz="2800" dirty="0"/>
              <a:t> </a:t>
            </a:r>
            <a:r>
              <a:rPr lang="ru-RU" sz="2800" dirty="0" err="1"/>
              <a:t>проектування</a:t>
            </a:r>
            <a:r>
              <a:rPr lang="ru-RU" sz="2800" dirty="0"/>
              <a:t> в </a:t>
            </a:r>
            <a:r>
              <a:rPr lang="ru-RU" sz="2800" dirty="0" err="1"/>
              <a:t>контексті</a:t>
            </a:r>
            <a:r>
              <a:rPr lang="ru-RU" sz="2800" dirty="0"/>
              <a:t> </a:t>
            </a:r>
            <a:r>
              <a:rPr lang="ru-RU" sz="2800" dirty="0" err="1"/>
              <a:t>життєвого</a:t>
            </a:r>
            <a:r>
              <a:rPr lang="ru-RU" sz="2800" dirty="0"/>
              <a:t> циклу продукту </a:t>
            </a:r>
            <a:r>
              <a:rPr lang="ru-RU" sz="2800" dirty="0" err="1"/>
              <a:t>або</a:t>
            </a:r>
            <a:r>
              <a:rPr lang="ru-RU" sz="2800" dirty="0"/>
              <a:t> </a:t>
            </a:r>
            <a:r>
              <a:rPr lang="ru-RU" sz="2800" dirty="0" err="1"/>
              <a:t>системи</a:t>
            </a:r>
            <a:r>
              <a:rPr lang="ru-RU" sz="2800" dirty="0"/>
              <a:t>, </a:t>
            </a:r>
            <a:r>
              <a:rPr lang="ru-RU" sz="2800" dirty="0" err="1"/>
              <a:t>що</a:t>
            </a:r>
            <a:r>
              <a:rPr lang="ru-RU" sz="2800" dirty="0"/>
              <a:t> </a:t>
            </a:r>
            <a:r>
              <a:rPr lang="ru-RU" sz="2800" dirty="0" err="1"/>
              <a:t>дозволяє</a:t>
            </a:r>
            <a:r>
              <a:rPr lang="ru-RU" sz="2800" dirty="0"/>
              <a:t> </a:t>
            </a:r>
            <a:r>
              <a:rPr lang="ru-RU" sz="2800" dirty="0" err="1"/>
              <a:t>вирішувати</a:t>
            </a:r>
            <a:r>
              <a:rPr lang="ru-RU" sz="2800" dirty="0"/>
              <a:t> </a:t>
            </a:r>
            <a:r>
              <a:rPr lang="ru-RU" sz="2800" dirty="0" err="1"/>
              <a:t>соціальні</a:t>
            </a:r>
            <a:r>
              <a:rPr lang="ru-RU" sz="2800" dirty="0"/>
              <a:t> та </a:t>
            </a:r>
            <a:r>
              <a:rPr lang="ru-RU" sz="2800" dirty="0" err="1"/>
              <a:t>культурні</a:t>
            </a:r>
            <a:r>
              <a:rPr lang="ru-RU" sz="2800" dirty="0"/>
              <a:t> </a:t>
            </a:r>
            <a:r>
              <a:rPr lang="ru-RU" sz="2800" dirty="0" err="1"/>
              <a:t>проблеми</a:t>
            </a:r>
            <a:r>
              <a:rPr lang="ru-RU" sz="2800" dirty="0"/>
              <a:t> </a:t>
            </a:r>
            <a:r>
              <a:rPr lang="ru-RU" sz="2800" dirty="0" err="1"/>
              <a:t>сучасності</a:t>
            </a:r>
            <a:r>
              <a:rPr lang="ru-RU" sz="2800" dirty="0"/>
              <a:t> в </a:t>
            </a:r>
            <a:r>
              <a:rPr lang="ru-RU" sz="2800" dirty="0" err="1"/>
              <a:t>області</a:t>
            </a:r>
            <a:r>
              <a:rPr lang="ru-RU" sz="2800" dirty="0"/>
              <a:t> </a:t>
            </a:r>
            <a:r>
              <a:rPr lang="ru-RU" sz="2800" dirty="0" err="1"/>
              <a:t>харчування</a:t>
            </a:r>
            <a:r>
              <a:rPr lang="ru-RU" sz="2800" dirty="0"/>
              <a:t> в </a:t>
            </a:r>
            <a:r>
              <a:rPr lang="ru-RU" sz="2800" dirty="0" err="1"/>
              <a:t>комплексі</a:t>
            </a:r>
            <a:r>
              <a:rPr lang="ru-RU" sz="2800" dirty="0"/>
              <a:t>.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6891123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5578" y="822961"/>
            <a:ext cx="11192691" cy="5382662"/>
          </a:xfrm>
          <a:solidFill>
            <a:schemeClr val="accent3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 err="1">
                <a:solidFill>
                  <a:srgbClr val="202124"/>
                </a:solidFill>
                <a:latin typeface="arial" panose="020B0604020202020204" pitchFamily="34" charset="0"/>
              </a:rPr>
              <a:t>Їжа</a:t>
            </a:r>
            <a:r>
              <a:rPr lang="ru-RU" sz="2400" dirty="0">
                <a:solidFill>
                  <a:srgbClr val="202124"/>
                </a:solidFill>
                <a:latin typeface="arial" panose="020B0604020202020204" pitchFamily="34" charset="0"/>
              </a:rPr>
              <a:t> як </a:t>
            </a:r>
            <a:r>
              <a:rPr lang="ru-RU" sz="2400" dirty="0" err="1">
                <a:solidFill>
                  <a:srgbClr val="202124"/>
                </a:solidFill>
                <a:latin typeface="arial" panose="020B0604020202020204" pitchFamily="34" charset="0"/>
              </a:rPr>
              <a:t>невід'ємна</a:t>
            </a:r>
            <a:r>
              <a:rPr lang="ru-RU" sz="2400" dirty="0">
                <a:solidFill>
                  <a:srgbClr val="202124"/>
                </a:solidFill>
                <a:latin typeface="arial" panose="020B0604020202020204" pitchFamily="34" charset="0"/>
              </a:rPr>
              <a:t> </a:t>
            </a:r>
            <a:r>
              <a:rPr lang="ru-RU" sz="2400" dirty="0" err="1">
                <a:solidFill>
                  <a:srgbClr val="202124"/>
                </a:solidFill>
                <a:latin typeface="arial" panose="020B0604020202020204" pitchFamily="34" charset="0"/>
              </a:rPr>
              <a:t>частина</a:t>
            </a:r>
            <a:r>
              <a:rPr lang="ru-RU" sz="2400" dirty="0">
                <a:solidFill>
                  <a:srgbClr val="202124"/>
                </a:solidFill>
                <a:latin typeface="arial" panose="020B0604020202020204" pitchFamily="34" charset="0"/>
              </a:rPr>
              <a:t> </a:t>
            </a:r>
            <a:r>
              <a:rPr lang="ru-RU" sz="2400" dirty="0" err="1">
                <a:solidFill>
                  <a:srgbClr val="202124"/>
                </a:solidFill>
                <a:latin typeface="arial" panose="020B0604020202020204" pitchFamily="34" charset="0"/>
              </a:rPr>
              <a:t>людського</a:t>
            </a:r>
            <a:r>
              <a:rPr lang="ru-RU" sz="2400" dirty="0">
                <a:solidFill>
                  <a:srgbClr val="202124"/>
                </a:solidFill>
                <a:latin typeface="arial" panose="020B0604020202020204" pitchFamily="34" charset="0"/>
              </a:rPr>
              <a:t> </a:t>
            </a:r>
            <a:r>
              <a:rPr lang="ru-RU" sz="2400" dirty="0" err="1">
                <a:solidFill>
                  <a:srgbClr val="202124"/>
                </a:solidFill>
                <a:latin typeface="arial" panose="020B0604020202020204" pitchFamily="34" charset="0"/>
              </a:rPr>
              <a:t>життя</a:t>
            </a:r>
            <a:r>
              <a:rPr lang="ru-RU" sz="2400" dirty="0">
                <a:solidFill>
                  <a:srgbClr val="202124"/>
                </a:solidFill>
                <a:latin typeface="arial" panose="020B0604020202020204" pitchFamily="34" charset="0"/>
              </a:rPr>
              <a:t> </a:t>
            </a:r>
            <a:r>
              <a:rPr lang="ru-RU" sz="2400" dirty="0" err="1">
                <a:solidFill>
                  <a:srgbClr val="202124"/>
                </a:solidFill>
                <a:latin typeface="arial" panose="020B0604020202020204" pitchFamily="34" charset="0"/>
              </a:rPr>
              <a:t>грає</a:t>
            </a:r>
            <a:r>
              <a:rPr lang="ru-RU" sz="2400" dirty="0">
                <a:solidFill>
                  <a:srgbClr val="202124"/>
                </a:solidFill>
                <a:latin typeface="arial" panose="020B0604020202020204" pitchFamily="34" charset="0"/>
              </a:rPr>
              <a:t> </a:t>
            </a:r>
            <a:r>
              <a:rPr lang="ru-RU" sz="2400" dirty="0" err="1">
                <a:solidFill>
                  <a:srgbClr val="202124"/>
                </a:solidFill>
                <a:latin typeface="arial" panose="020B0604020202020204" pitchFamily="34" charset="0"/>
              </a:rPr>
              <a:t>різноманітні</a:t>
            </a:r>
            <a:r>
              <a:rPr lang="ru-RU" sz="2400" dirty="0">
                <a:solidFill>
                  <a:srgbClr val="202124"/>
                </a:solidFill>
                <a:latin typeface="arial" panose="020B0604020202020204" pitchFamily="34" charset="0"/>
              </a:rPr>
              <a:t> </a:t>
            </a:r>
            <a:r>
              <a:rPr lang="ru-RU" sz="2400" dirty="0" err="1">
                <a:solidFill>
                  <a:srgbClr val="202124"/>
                </a:solidFill>
                <a:latin typeface="arial" panose="020B0604020202020204" pitchFamily="34" charset="0"/>
              </a:rPr>
              <a:t>ролі</a:t>
            </a:r>
            <a:r>
              <a:rPr lang="ru-RU" sz="2400" dirty="0">
                <a:solidFill>
                  <a:srgbClr val="202124"/>
                </a:solidFill>
                <a:latin typeface="arial" panose="020B0604020202020204" pitchFamily="34" charset="0"/>
              </a:rPr>
              <a:t> в </a:t>
            </a:r>
            <a:r>
              <a:rPr lang="ru-RU" sz="2400" dirty="0" err="1">
                <a:solidFill>
                  <a:srgbClr val="202124"/>
                </a:solidFill>
                <a:latin typeface="arial" panose="020B0604020202020204" pitchFamily="34" charset="0"/>
              </a:rPr>
              <a:t>життєдіяльності</a:t>
            </a:r>
            <a:r>
              <a:rPr lang="ru-RU" sz="2400" dirty="0">
                <a:solidFill>
                  <a:srgbClr val="202124"/>
                </a:solidFill>
                <a:latin typeface="arial" panose="020B0604020202020204" pitchFamily="34" charset="0"/>
              </a:rPr>
              <a:t>, </a:t>
            </a:r>
            <a:r>
              <a:rPr lang="ru-RU" sz="2400" dirty="0" err="1">
                <a:solidFill>
                  <a:srgbClr val="202124"/>
                </a:solidFill>
                <a:latin typeface="arial" panose="020B0604020202020204" pitchFamily="34" charset="0"/>
              </a:rPr>
              <a:t>суспільстві</a:t>
            </a:r>
            <a:r>
              <a:rPr lang="ru-RU" sz="2400" dirty="0">
                <a:solidFill>
                  <a:srgbClr val="202124"/>
                </a:solidFill>
                <a:latin typeface="arial" panose="020B0604020202020204" pitchFamily="34" charset="0"/>
              </a:rPr>
              <a:t> і </a:t>
            </a:r>
            <a:r>
              <a:rPr lang="ru-RU" sz="2400" dirty="0" err="1">
                <a:solidFill>
                  <a:srgbClr val="202124"/>
                </a:solidFill>
                <a:latin typeface="arial" panose="020B0604020202020204" pitchFamily="34" charset="0"/>
              </a:rPr>
              <a:t>культурі</a:t>
            </a:r>
            <a:r>
              <a:rPr lang="ru-RU" sz="2400" dirty="0">
                <a:solidFill>
                  <a:srgbClr val="202124"/>
                </a:solidFill>
                <a:latin typeface="arial" panose="020B0604020202020204" pitchFamily="34" charset="0"/>
              </a:rPr>
              <a:t>. </a:t>
            </a:r>
            <a:r>
              <a:rPr lang="ru-RU" sz="2400" dirty="0" err="1">
                <a:solidFill>
                  <a:srgbClr val="202124"/>
                </a:solidFill>
                <a:latin typeface="arial" panose="020B0604020202020204" pitchFamily="34" charset="0"/>
              </a:rPr>
              <a:t>Існують</a:t>
            </a:r>
            <a:r>
              <a:rPr lang="ru-RU" sz="2400" dirty="0">
                <a:solidFill>
                  <a:srgbClr val="202124"/>
                </a:solidFill>
                <a:latin typeface="arial" panose="020B0604020202020204" pitchFamily="34" charset="0"/>
              </a:rPr>
              <a:t> </a:t>
            </a:r>
            <a:r>
              <a:rPr lang="ru-RU" sz="2400" dirty="0" err="1">
                <a:solidFill>
                  <a:srgbClr val="202124"/>
                </a:solidFill>
                <a:latin typeface="arial" panose="020B0604020202020204" pitchFamily="34" charset="0"/>
              </a:rPr>
              <a:t>різні</a:t>
            </a:r>
            <a:r>
              <a:rPr lang="ru-RU" sz="2400" dirty="0">
                <a:solidFill>
                  <a:srgbClr val="202124"/>
                </a:solidFill>
                <a:latin typeface="arial" panose="020B0604020202020204" pitchFamily="34" charset="0"/>
              </a:rPr>
              <a:t> </a:t>
            </a:r>
            <a:r>
              <a:rPr lang="ru-RU" sz="2400" dirty="0" err="1">
                <a:solidFill>
                  <a:srgbClr val="202124"/>
                </a:solidFill>
                <a:latin typeface="arial" panose="020B0604020202020204" pitchFamily="34" charset="0"/>
              </a:rPr>
              <a:t>способи</a:t>
            </a:r>
            <a:r>
              <a:rPr lang="ru-RU" sz="2400" dirty="0">
                <a:solidFill>
                  <a:srgbClr val="202124"/>
                </a:solidFill>
                <a:latin typeface="arial" panose="020B0604020202020204" pitchFamily="34" charset="0"/>
              </a:rPr>
              <a:t> </a:t>
            </a:r>
            <a:r>
              <a:rPr lang="ru-RU" sz="2400" dirty="0" err="1">
                <a:solidFill>
                  <a:srgbClr val="202124"/>
                </a:solidFill>
                <a:latin typeface="arial" panose="020B0604020202020204" pitchFamily="34" charset="0"/>
              </a:rPr>
              <a:t>класифікувати</a:t>
            </a:r>
            <a:r>
              <a:rPr lang="ru-RU" sz="2400" dirty="0">
                <a:solidFill>
                  <a:srgbClr val="202124"/>
                </a:solidFill>
                <a:latin typeface="arial" panose="020B0604020202020204" pitchFamily="34" charset="0"/>
              </a:rPr>
              <a:t> і </a:t>
            </a:r>
            <a:r>
              <a:rPr lang="ru-RU" sz="2400" dirty="0" err="1">
                <a:solidFill>
                  <a:srgbClr val="202124"/>
                </a:solidFill>
                <a:latin typeface="arial" panose="020B0604020202020204" pitchFamily="34" charset="0"/>
              </a:rPr>
              <a:t>розділити</a:t>
            </a:r>
            <a:r>
              <a:rPr lang="ru-RU" sz="2400" dirty="0">
                <a:solidFill>
                  <a:srgbClr val="202124"/>
                </a:solidFill>
                <a:latin typeface="arial" panose="020B0604020202020204" pitchFamily="34" charset="0"/>
              </a:rPr>
              <a:t> </a:t>
            </a:r>
            <a:r>
              <a:rPr lang="ru-RU" sz="2400" dirty="0" err="1">
                <a:solidFill>
                  <a:srgbClr val="202124"/>
                </a:solidFill>
                <a:latin typeface="arial" panose="020B0604020202020204" pitchFamily="34" charset="0"/>
              </a:rPr>
              <a:t>ці</a:t>
            </a:r>
            <a:r>
              <a:rPr lang="ru-RU" sz="2400" dirty="0">
                <a:solidFill>
                  <a:srgbClr val="202124"/>
                </a:solidFill>
                <a:latin typeface="arial" panose="020B0604020202020204" pitchFamily="34" charset="0"/>
              </a:rPr>
              <a:t> </a:t>
            </a:r>
            <a:r>
              <a:rPr lang="ru-RU" sz="2400" dirty="0" err="1">
                <a:solidFill>
                  <a:srgbClr val="202124"/>
                </a:solidFill>
                <a:latin typeface="arial" panose="020B0604020202020204" pitchFamily="34" charset="0"/>
              </a:rPr>
              <a:t>поняття</a:t>
            </a:r>
            <a:r>
              <a:rPr lang="ru-RU" sz="2400" dirty="0" smtClean="0">
                <a:solidFill>
                  <a:srgbClr val="202124"/>
                </a:solidFill>
                <a:latin typeface="arial" panose="020B0604020202020204" pitchFamily="34" charset="0"/>
              </a:rPr>
              <a:t>.</a:t>
            </a:r>
          </a:p>
          <a:p>
            <a:r>
              <a:rPr lang="ru-RU" sz="2400" dirty="0" err="1"/>
              <a:t>Пірамідальна</a:t>
            </a:r>
            <a:r>
              <a:rPr lang="ru-RU" sz="2400" dirty="0"/>
              <a:t> система </a:t>
            </a:r>
            <a:r>
              <a:rPr lang="ru-RU" sz="2400" dirty="0" err="1"/>
              <a:t>відсилає</a:t>
            </a:r>
            <a:r>
              <a:rPr lang="ru-RU" sz="2400" dirty="0"/>
              <a:t> нас до </a:t>
            </a:r>
            <a:r>
              <a:rPr lang="ru-RU" sz="2400" dirty="0" err="1"/>
              <a:t>піраміди</a:t>
            </a:r>
            <a:r>
              <a:rPr lang="ru-RU" sz="2400" dirty="0"/>
              <a:t> потреб Абрахама </a:t>
            </a:r>
            <a:r>
              <a:rPr lang="ru-RU" sz="2400" dirty="0" err="1"/>
              <a:t>Маслоу</a:t>
            </a:r>
            <a:r>
              <a:rPr lang="ru-RU" sz="2400" dirty="0"/>
              <a:t>.</a:t>
            </a:r>
          </a:p>
          <a:p>
            <a:r>
              <a:rPr lang="ru-RU" sz="2400" dirty="0" smtClean="0"/>
              <a:t>Так </a:t>
            </a:r>
            <a:r>
              <a:rPr lang="ru-RU" sz="2400" dirty="0"/>
              <a:t>само, як у </a:t>
            </a:r>
            <a:r>
              <a:rPr lang="ru-RU" sz="2400" dirty="0" err="1"/>
              <a:t>Маслоу</a:t>
            </a:r>
            <a:r>
              <a:rPr lang="ru-RU" sz="2400" dirty="0"/>
              <a:t>, </a:t>
            </a:r>
            <a:r>
              <a:rPr lang="ru-RU" sz="2400" dirty="0" err="1"/>
              <a:t>піраміда</a:t>
            </a:r>
            <a:r>
              <a:rPr lang="ru-RU" sz="2400" dirty="0"/>
              <a:t> </a:t>
            </a:r>
            <a:r>
              <a:rPr lang="ru-RU" sz="2400" dirty="0" err="1"/>
              <a:t>Саттер</a:t>
            </a:r>
            <a:r>
              <a:rPr lang="ru-RU" sz="2400" dirty="0"/>
              <a:t> </a:t>
            </a:r>
            <a:r>
              <a:rPr lang="ru-RU" sz="2400" dirty="0" err="1"/>
              <a:t>поділена</a:t>
            </a:r>
            <a:r>
              <a:rPr lang="ru-RU" sz="2400" dirty="0"/>
              <a:t> на </a:t>
            </a:r>
            <a:r>
              <a:rPr lang="ru-RU" sz="2400" dirty="0" err="1"/>
              <a:t>розділи</a:t>
            </a:r>
            <a:r>
              <a:rPr lang="ru-RU" sz="2400" dirty="0"/>
              <a:t> </a:t>
            </a:r>
            <a:r>
              <a:rPr lang="ru-RU" sz="2400" dirty="0" err="1"/>
              <a:t>від</a:t>
            </a:r>
            <a:r>
              <a:rPr lang="ru-RU" sz="2400" dirty="0"/>
              <a:t> </a:t>
            </a:r>
            <a:r>
              <a:rPr lang="ru-RU" sz="2400" dirty="0" err="1"/>
              <a:t>більш</a:t>
            </a:r>
            <a:r>
              <a:rPr lang="ru-RU" sz="2400" dirty="0"/>
              <a:t> </a:t>
            </a:r>
            <a:r>
              <a:rPr lang="ru-RU" sz="2400" dirty="0" err="1"/>
              <a:t>основних</a:t>
            </a:r>
            <a:r>
              <a:rPr lang="ru-RU" sz="2400" dirty="0"/>
              <a:t> і </a:t>
            </a:r>
            <a:r>
              <a:rPr lang="ru-RU" sz="2400" dirty="0" err="1"/>
              <a:t>фундаментальних</a:t>
            </a:r>
            <a:r>
              <a:rPr lang="ru-RU" sz="2400" dirty="0"/>
              <a:t> до </a:t>
            </a:r>
            <a:r>
              <a:rPr lang="ru-RU" sz="2400" dirty="0" err="1"/>
              <a:t>більш</a:t>
            </a:r>
            <a:r>
              <a:rPr lang="ru-RU" sz="2400" dirty="0"/>
              <a:t> </a:t>
            </a:r>
            <a:r>
              <a:rPr lang="ru-RU" sz="2400" dirty="0" err="1"/>
              <a:t>розвинених</a:t>
            </a:r>
            <a:r>
              <a:rPr lang="ru-RU" sz="2400" dirty="0"/>
              <a:t>. </a:t>
            </a:r>
            <a:endParaRPr lang="ru-RU" sz="2400" dirty="0" smtClean="0"/>
          </a:p>
          <a:p>
            <a:r>
              <a:rPr lang="ru-RU" sz="2400" dirty="0" err="1" smtClean="0"/>
              <a:t>Цих</a:t>
            </a:r>
            <a:r>
              <a:rPr lang="ru-RU" sz="2400" dirty="0" smtClean="0"/>
              <a:t> </a:t>
            </a:r>
            <a:r>
              <a:rPr lang="ru-RU" sz="2400" dirty="0" err="1"/>
              <a:t>ступенів</a:t>
            </a:r>
            <a:r>
              <a:rPr lang="ru-RU" sz="2400" dirty="0"/>
              <a:t> - </a:t>
            </a:r>
            <a:r>
              <a:rPr lang="ru-RU" sz="2400" dirty="0" err="1"/>
              <a:t>шість</a:t>
            </a:r>
            <a:r>
              <a:rPr lang="ru-RU" sz="2400" dirty="0"/>
              <a:t>: </a:t>
            </a:r>
            <a:r>
              <a:rPr lang="ru-RU" sz="2400" dirty="0" err="1"/>
              <a:t>Рівень</a:t>
            </a:r>
            <a:r>
              <a:rPr lang="ru-RU" sz="2400" dirty="0"/>
              <a:t> достатку, </a:t>
            </a:r>
            <a:r>
              <a:rPr lang="ru-RU" sz="2400" dirty="0" err="1"/>
              <a:t>Рівень</a:t>
            </a:r>
            <a:r>
              <a:rPr lang="ru-RU" sz="2400" dirty="0"/>
              <a:t> </a:t>
            </a:r>
            <a:r>
              <a:rPr lang="ru-RU" sz="2400" dirty="0" err="1"/>
              <a:t>доступності</a:t>
            </a:r>
            <a:r>
              <a:rPr lang="ru-RU" sz="2400" dirty="0"/>
              <a:t>, </a:t>
            </a:r>
            <a:r>
              <a:rPr lang="ru-RU" sz="2400" dirty="0" err="1"/>
              <a:t>Постійний</a:t>
            </a:r>
            <a:r>
              <a:rPr lang="ru-RU" sz="2400" dirty="0"/>
              <a:t> доступ до </a:t>
            </a:r>
            <a:r>
              <a:rPr lang="ru-RU" sz="2400" dirty="0" err="1"/>
              <a:t>їжі</a:t>
            </a:r>
            <a:r>
              <a:rPr lang="ru-RU" sz="2400" dirty="0"/>
              <a:t>, Смачна </a:t>
            </a:r>
            <a:r>
              <a:rPr lang="ru-RU" sz="2400" dirty="0" err="1"/>
              <a:t>їжа</a:t>
            </a:r>
            <a:r>
              <a:rPr lang="ru-RU" sz="2400" dirty="0"/>
              <a:t>, </a:t>
            </a:r>
            <a:r>
              <a:rPr lang="ru-RU" sz="2400" dirty="0" err="1" smtClean="0"/>
              <a:t>Нове</a:t>
            </a:r>
            <a:r>
              <a:rPr lang="ru-RU" sz="2400" dirty="0" smtClean="0"/>
              <a:t> </a:t>
            </a:r>
            <a:r>
              <a:rPr lang="ru-RU" sz="2400" dirty="0" err="1"/>
              <a:t>продовольство</a:t>
            </a:r>
            <a:r>
              <a:rPr lang="ru-RU" sz="2400" dirty="0"/>
              <a:t>, </a:t>
            </a:r>
            <a:r>
              <a:rPr lang="ru-RU" sz="2400" dirty="0" err="1"/>
              <a:t>Продовольство</a:t>
            </a:r>
            <a:r>
              <a:rPr lang="ru-RU" sz="2400" dirty="0"/>
              <a:t> як </a:t>
            </a:r>
            <a:r>
              <a:rPr lang="ru-RU" sz="2400" dirty="0" err="1"/>
              <a:t>інструмент</a:t>
            </a:r>
            <a:r>
              <a:rPr lang="ru-RU" sz="2400" dirty="0"/>
              <a:t>. </a:t>
            </a:r>
            <a:endParaRPr lang="ru-RU" sz="2400" dirty="0" smtClean="0"/>
          </a:p>
          <a:p>
            <a:r>
              <a:rPr lang="ru-RU" sz="2400" dirty="0" smtClean="0"/>
              <a:t>Точно </a:t>
            </a:r>
            <a:r>
              <a:rPr lang="ru-RU" sz="2400" dirty="0"/>
              <a:t>так же, </a:t>
            </a:r>
            <a:r>
              <a:rPr lang="ru-RU" sz="2400" dirty="0" err="1"/>
              <a:t>кожен</a:t>
            </a:r>
            <a:r>
              <a:rPr lang="ru-RU" sz="2400" dirty="0"/>
              <a:t> </a:t>
            </a:r>
            <a:r>
              <a:rPr lang="ru-RU" sz="2400" dirty="0" err="1"/>
              <a:t>наступний</a:t>
            </a:r>
            <a:r>
              <a:rPr lang="ru-RU" sz="2400" dirty="0"/>
              <a:t> </a:t>
            </a:r>
            <a:r>
              <a:rPr lang="ru-RU" sz="2400" dirty="0" err="1"/>
              <a:t>рівень</a:t>
            </a:r>
            <a:r>
              <a:rPr lang="ru-RU" sz="2400" dirty="0"/>
              <a:t> не </a:t>
            </a:r>
            <a:r>
              <a:rPr lang="ru-RU" sz="2400" dirty="0" err="1"/>
              <a:t>може</a:t>
            </a:r>
            <a:r>
              <a:rPr lang="ru-RU" sz="2400" dirty="0"/>
              <a:t> бути </a:t>
            </a:r>
            <a:r>
              <a:rPr lang="ru-RU" sz="2400" dirty="0" err="1"/>
              <a:t>задоволений</a:t>
            </a:r>
            <a:r>
              <a:rPr lang="ru-RU" sz="2400" dirty="0"/>
              <a:t>, </a:t>
            </a:r>
            <a:r>
              <a:rPr lang="ru-RU" sz="2400" dirty="0" err="1"/>
              <a:t>поки</a:t>
            </a:r>
            <a:r>
              <a:rPr lang="ru-RU" sz="2400" dirty="0"/>
              <a:t> не </a:t>
            </a:r>
            <a:r>
              <a:rPr lang="ru-RU" sz="2400" dirty="0" err="1"/>
              <a:t>задоволені</a:t>
            </a:r>
            <a:r>
              <a:rPr lang="ru-RU" sz="2400" dirty="0"/>
              <a:t> </a:t>
            </a:r>
            <a:r>
              <a:rPr lang="ru-RU" sz="2400" dirty="0" err="1"/>
              <a:t>попередні</a:t>
            </a:r>
            <a:r>
              <a:rPr lang="ru-RU" sz="2400" dirty="0"/>
              <a:t>.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91595434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704011" y="182879"/>
            <a:ext cx="6609806" cy="6614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593978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5800" y="653144"/>
            <a:ext cx="10820400" cy="5565542"/>
          </a:xfrm>
          <a:solidFill>
            <a:schemeClr val="accent3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r>
              <a:rPr lang="ru-RU" sz="2800" dirty="0"/>
              <a:t>Темп </a:t>
            </a:r>
            <a:r>
              <a:rPr lang="ru-RU" sz="2800" dirty="0" err="1"/>
              <a:t>життя</a:t>
            </a:r>
            <a:r>
              <a:rPr lang="ru-RU" sz="2800" dirty="0"/>
              <a:t> </a:t>
            </a:r>
            <a:r>
              <a:rPr lang="ru-RU" sz="2800" dirty="0" err="1"/>
              <a:t>стрімко</a:t>
            </a:r>
            <a:r>
              <a:rPr lang="ru-RU" sz="2800" dirty="0"/>
              <a:t> </a:t>
            </a:r>
            <a:r>
              <a:rPr lang="ru-RU" sz="2800" dirty="0" err="1"/>
              <a:t>збільшується</a:t>
            </a:r>
            <a:r>
              <a:rPr lang="ru-RU" sz="2800" dirty="0"/>
              <a:t>. Все </a:t>
            </a:r>
            <a:r>
              <a:rPr lang="ru-RU" sz="2800" dirty="0" err="1"/>
              <a:t>більш</a:t>
            </a:r>
            <a:r>
              <a:rPr lang="ru-RU" sz="2800" dirty="0"/>
              <a:t> </a:t>
            </a:r>
            <a:r>
              <a:rPr lang="ru-RU" sz="2800" dirty="0" err="1"/>
              <a:t>популярним</a:t>
            </a:r>
            <a:r>
              <a:rPr lang="ru-RU" sz="2800" dirty="0"/>
              <a:t> </a:t>
            </a:r>
            <a:r>
              <a:rPr lang="ru-RU" sz="2800" dirty="0" err="1"/>
              <a:t>стає</a:t>
            </a:r>
            <a:r>
              <a:rPr lang="ru-RU" sz="2800" dirty="0"/>
              <a:t> культура фаст-</a:t>
            </a:r>
            <a:r>
              <a:rPr lang="ru-RU" sz="2800" dirty="0" err="1"/>
              <a:t>фуду</a:t>
            </a:r>
            <a:r>
              <a:rPr lang="ru-RU" sz="2800" dirty="0"/>
              <a:t>. </a:t>
            </a:r>
            <a:r>
              <a:rPr lang="ru-RU" sz="2800" dirty="0" err="1"/>
              <a:t>Закусочний</a:t>
            </a:r>
            <a:r>
              <a:rPr lang="ru-RU" sz="2800" dirty="0"/>
              <a:t> стиль </a:t>
            </a:r>
            <a:r>
              <a:rPr lang="ru-RU" sz="2800" dirty="0" err="1"/>
              <a:t>споживання</a:t>
            </a:r>
            <a:r>
              <a:rPr lang="ru-RU" sz="2800" dirty="0"/>
              <a:t> </a:t>
            </a:r>
            <a:r>
              <a:rPr lang="ru-RU" sz="2800" dirty="0" err="1"/>
              <a:t>їжі</a:t>
            </a:r>
            <a:r>
              <a:rPr lang="ru-RU" sz="2800" dirty="0"/>
              <a:t>, культура «</a:t>
            </a:r>
            <a:r>
              <a:rPr lang="ru-RU" sz="2800" dirty="0" err="1"/>
              <a:t>снеків</a:t>
            </a:r>
            <a:r>
              <a:rPr lang="ru-RU" sz="2800" dirty="0"/>
              <a:t>» і </a:t>
            </a:r>
            <a:r>
              <a:rPr lang="ru-RU" sz="2800" dirty="0" err="1"/>
              <a:t>домашньої</a:t>
            </a:r>
            <a:r>
              <a:rPr lang="ru-RU" sz="2800" dirty="0"/>
              <a:t> </a:t>
            </a:r>
            <a:r>
              <a:rPr lang="ru-RU" sz="2800" dirty="0" err="1"/>
              <a:t>готування</a:t>
            </a:r>
            <a:r>
              <a:rPr lang="ru-RU" sz="2800" dirty="0"/>
              <a:t> з </a:t>
            </a:r>
            <a:r>
              <a:rPr lang="ru-RU" sz="2800" dirty="0" err="1"/>
              <a:t>напівфабрикатів</a:t>
            </a:r>
            <a:r>
              <a:rPr lang="ru-RU" sz="2800" dirty="0"/>
              <a:t> - </a:t>
            </a:r>
            <a:r>
              <a:rPr lang="ru-RU" sz="2800" dirty="0" err="1"/>
              <a:t>величезна</a:t>
            </a:r>
            <a:r>
              <a:rPr lang="ru-RU" sz="2800" dirty="0"/>
              <a:t> </a:t>
            </a:r>
            <a:r>
              <a:rPr lang="ru-RU" sz="2800" dirty="0" err="1"/>
              <a:t>частина</a:t>
            </a:r>
            <a:r>
              <a:rPr lang="ru-RU" sz="2800" dirty="0"/>
              <a:t> «одноразового» стилю </a:t>
            </a:r>
            <a:r>
              <a:rPr lang="ru-RU" sz="2800" dirty="0" err="1"/>
              <a:t>життя</a:t>
            </a:r>
            <a:r>
              <a:rPr lang="ru-RU" sz="2800" dirty="0"/>
              <a:t>, </a:t>
            </a:r>
            <a:r>
              <a:rPr lang="ru-RU" sz="2800" dirty="0" err="1"/>
              <a:t>спрямованого</a:t>
            </a:r>
            <a:r>
              <a:rPr lang="ru-RU" sz="2800" dirty="0"/>
              <a:t> на </a:t>
            </a:r>
            <a:r>
              <a:rPr lang="ru-RU" sz="2800" dirty="0" err="1"/>
              <a:t>сьогохвилинне</a:t>
            </a:r>
            <a:r>
              <a:rPr lang="ru-RU" sz="2800" dirty="0"/>
              <a:t> </a:t>
            </a:r>
            <a:r>
              <a:rPr lang="ru-RU" sz="2800" dirty="0" err="1"/>
              <a:t>задоволення</a:t>
            </a:r>
            <a:r>
              <a:rPr lang="ru-RU" sz="2800" dirty="0"/>
              <a:t> потреб </a:t>
            </a:r>
            <a:r>
              <a:rPr lang="ru-RU" sz="2800" dirty="0" err="1"/>
              <a:t>користувача</a:t>
            </a:r>
            <a:r>
              <a:rPr lang="ru-RU" sz="2800" dirty="0"/>
              <a:t>. </a:t>
            </a:r>
            <a:endParaRPr lang="ru-RU" sz="2800" dirty="0" smtClean="0"/>
          </a:p>
          <a:p>
            <a:r>
              <a:rPr lang="ru-RU" sz="2800" dirty="0" err="1" smtClean="0"/>
              <a:t>Така</a:t>
            </a:r>
            <a:r>
              <a:rPr lang="ru-RU" sz="2800" dirty="0" smtClean="0"/>
              <a:t> </a:t>
            </a:r>
            <a:r>
              <a:rPr lang="ru-RU" sz="2800" dirty="0" err="1"/>
              <a:t>поведінка</a:t>
            </a:r>
            <a:r>
              <a:rPr lang="ru-RU" sz="2800" dirty="0"/>
              <a:t> не </a:t>
            </a:r>
            <a:r>
              <a:rPr lang="ru-RU" sz="2800" dirty="0" err="1"/>
              <a:t>тільки</a:t>
            </a:r>
            <a:r>
              <a:rPr lang="ru-RU" sz="2800" dirty="0"/>
              <a:t> </a:t>
            </a:r>
            <a:r>
              <a:rPr lang="ru-RU" sz="2800" dirty="0" err="1"/>
              <a:t>завдає</a:t>
            </a:r>
            <a:r>
              <a:rPr lang="ru-RU" sz="2800" dirty="0"/>
              <a:t> </a:t>
            </a:r>
            <a:r>
              <a:rPr lang="ru-RU" sz="2800" dirty="0" err="1"/>
              <a:t>непоправної</a:t>
            </a:r>
            <a:r>
              <a:rPr lang="ru-RU" sz="2800" dirty="0"/>
              <a:t> </a:t>
            </a:r>
            <a:r>
              <a:rPr lang="ru-RU" sz="2800" dirty="0" err="1"/>
              <a:t>шкоди</a:t>
            </a:r>
            <a:r>
              <a:rPr lang="ru-RU" sz="2800" dirty="0"/>
              <a:t> </a:t>
            </a:r>
            <a:r>
              <a:rPr lang="ru-RU" sz="2800" dirty="0" err="1"/>
              <a:t>здоров'ю</a:t>
            </a:r>
            <a:r>
              <a:rPr lang="ru-RU" sz="2800" dirty="0"/>
              <a:t> </a:t>
            </a:r>
            <a:r>
              <a:rPr lang="ru-RU" sz="2800" dirty="0" err="1"/>
              <a:t>людини</a:t>
            </a:r>
            <a:r>
              <a:rPr lang="ru-RU" sz="2800" dirty="0"/>
              <a:t>, а й </a:t>
            </a:r>
            <a:r>
              <a:rPr lang="ru-RU" sz="2800" dirty="0" err="1"/>
              <a:t>руйнує</a:t>
            </a:r>
            <a:r>
              <a:rPr lang="ru-RU" sz="2800" dirty="0"/>
              <a:t> всю </a:t>
            </a:r>
            <a:r>
              <a:rPr lang="ru-RU" sz="2800" dirty="0" err="1"/>
              <a:t>екосистему</a:t>
            </a:r>
            <a:r>
              <a:rPr lang="ru-RU" sz="2800" dirty="0"/>
              <a:t> «</a:t>
            </a:r>
            <a:r>
              <a:rPr lang="ru-RU" sz="2800" dirty="0" err="1"/>
              <a:t>людина-середовище-їжа</a:t>
            </a:r>
            <a:r>
              <a:rPr lang="ru-RU" sz="2800" dirty="0"/>
              <a:t>». </a:t>
            </a:r>
            <a:endParaRPr lang="ru-RU" sz="2800" dirty="0" smtClean="0"/>
          </a:p>
          <a:p>
            <a:r>
              <a:rPr lang="ru-RU" sz="2800" dirty="0" err="1" smtClean="0"/>
              <a:t>Збільшення</a:t>
            </a:r>
            <a:r>
              <a:rPr lang="ru-RU" sz="2800" dirty="0" smtClean="0"/>
              <a:t> </a:t>
            </a:r>
            <a:r>
              <a:rPr lang="ru-RU" sz="2800" dirty="0" err="1"/>
              <a:t>кількості</a:t>
            </a:r>
            <a:r>
              <a:rPr lang="ru-RU" sz="2800" dirty="0"/>
              <a:t> </a:t>
            </a:r>
            <a:r>
              <a:rPr lang="ru-RU" sz="2800" dirty="0" err="1"/>
              <a:t>хронічних</a:t>
            </a:r>
            <a:r>
              <a:rPr lang="ru-RU" sz="2800" dirty="0"/>
              <a:t> </a:t>
            </a:r>
            <a:r>
              <a:rPr lang="ru-RU" sz="2800" dirty="0" err="1"/>
              <a:t>захворювань</a:t>
            </a:r>
            <a:r>
              <a:rPr lang="ru-RU" sz="2800" dirty="0"/>
              <a:t> і </a:t>
            </a:r>
            <a:r>
              <a:rPr lang="ru-RU" sz="2800" dirty="0" err="1"/>
              <a:t>кількості</a:t>
            </a:r>
            <a:r>
              <a:rPr lang="ru-RU" sz="2800" dirty="0"/>
              <a:t> </a:t>
            </a:r>
            <a:r>
              <a:rPr lang="ru-RU" sz="2800" dirty="0" err="1"/>
              <a:t>харчових</a:t>
            </a:r>
            <a:r>
              <a:rPr lang="ru-RU" sz="2800" dirty="0"/>
              <a:t> </a:t>
            </a:r>
            <a:r>
              <a:rPr lang="ru-RU" sz="2800" dirty="0" err="1"/>
              <a:t>відходів</a:t>
            </a:r>
            <a:r>
              <a:rPr lang="ru-RU" sz="2800" dirty="0"/>
              <a:t> </a:t>
            </a:r>
            <a:r>
              <a:rPr lang="ru-RU" sz="2800" dirty="0" err="1"/>
              <a:t>призвело</a:t>
            </a:r>
            <a:r>
              <a:rPr lang="ru-RU" sz="2800" dirty="0"/>
              <a:t> до </a:t>
            </a:r>
            <a:r>
              <a:rPr lang="ru-RU" sz="2800" dirty="0" err="1"/>
              <a:t>захоплення</a:t>
            </a:r>
            <a:r>
              <a:rPr lang="ru-RU" sz="2800" dirty="0"/>
              <a:t> </a:t>
            </a:r>
            <a:r>
              <a:rPr lang="ru-RU" sz="2800" dirty="0" err="1"/>
              <a:t>здоровим</a:t>
            </a:r>
            <a:r>
              <a:rPr lang="ru-RU" sz="2800" dirty="0"/>
              <a:t> способом </a:t>
            </a:r>
            <a:r>
              <a:rPr lang="ru-RU" sz="2800" dirty="0" err="1"/>
              <a:t>життя</a:t>
            </a:r>
            <a:r>
              <a:rPr lang="ru-RU" sz="2800" dirty="0"/>
              <a:t>, </a:t>
            </a:r>
            <a:r>
              <a:rPr lang="ru-RU" sz="2800" dirty="0" err="1"/>
              <a:t>моді</a:t>
            </a:r>
            <a:r>
              <a:rPr lang="ru-RU" sz="2800" dirty="0"/>
              <a:t> на </a:t>
            </a:r>
            <a:r>
              <a:rPr lang="ru-RU" sz="2800" dirty="0" err="1"/>
              <a:t>органічні</a:t>
            </a:r>
            <a:r>
              <a:rPr lang="ru-RU" sz="2800" dirty="0"/>
              <a:t> </a:t>
            </a:r>
            <a:r>
              <a:rPr lang="ru-RU" sz="2800" dirty="0" err="1"/>
              <a:t>продукти</a:t>
            </a:r>
            <a:r>
              <a:rPr lang="ru-RU" sz="2800" dirty="0"/>
              <a:t>.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437566644"/>
      </p:ext>
    </p:extLst>
  </p:cSld>
  <p:clrMapOvr>
    <a:masterClrMapping/>
  </p:clrMapOvr>
</p:sld>
</file>

<file path=ppt/theme/theme1.xml><?xml version="1.0" encoding="utf-8"?>
<a:theme xmlns:a="http://schemas.openxmlformats.org/drawingml/2006/main" name="След самолета">
  <a:themeElements>
    <a:clrScheme name="След самолета">
      <a:dk1>
        <a:sysClr val="windowText" lastClr="000000"/>
      </a:dk1>
      <a:lt1>
        <a:sysClr val="window" lastClr="FFFFFF"/>
      </a:lt1>
      <a:dk2>
        <a:srgbClr val="454545"/>
      </a:dk2>
      <a:lt2>
        <a:srgbClr val="DADADA"/>
      </a:lt2>
      <a:accent1>
        <a:srgbClr val="C4220D"/>
      </a:accent1>
      <a:accent2>
        <a:srgbClr val="EB7712"/>
      </a:accent2>
      <a:accent3>
        <a:srgbClr val="ECBD31"/>
      </a:accent3>
      <a:accent4>
        <a:srgbClr val="92CE4A"/>
      </a:accent4>
      <a:accent5>
        <a:srgbClr val="50CFB4"/>
      </a:accent5>
      <a:accent6>
        <a:srgbClr val="0D8EC5"/>
      </a:accent6>
      <a:hlink>
        <a:srgbClr val="EA5A0C"/>
      </a:hlink>
      <a:folHlink>
        <a:srgbClr val="F09D3A"/>
      </a:folHlink>
    </a:clrScheme>
    <a:fontScheme name="След самолета">
      <a:maj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лед самолета">
      <a:fillStyleLst>
        <a:solidFill>
          <a:schemeClr val="phClr"/>
        </a:solidFill>
        <a:gradFill rotWithShape="1">
          <a:gsLst>
            <a:gs pos="0">
              <a:schemeClr val="phClr">
                <a:tint val="69000"/>
                <a:alpha val="100000"/>
                <a:satMod val="109000"/>
                <a:lumMod val="110000"/>
              </a:schemeClr>
            </a:gs>
            <a:gs pos="52000">
              <a:schemeClr val="phClr">
                <a:tint val="74000"/>
                <a:satMod val="100000"/>
                <a:lumMod val="104000"/>
              </a:schemeClr>
            </a:gs>
            <a:gs pos="100000">
              <a:schemeClr val="phClr">
                <a:tint val="78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00000"/>
                <a:lumMod val="104000"/>
              </a:schemeClr>
            </a:gs>
            <a:gs pos="78000">
              <a:schemeClr val="phClr">
                <a:shade val="100000"/>
                <a:satMod val="11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threePt" dir="t"/>
          </a:scene3d>
          <a:sp3d>
            <a:bevelT w="25400" h="12700"/>
          </a:sp3d>
        </a:effectStyle>
        <a:effectStyle>
          <a:effectLst>
            <a:outerShdw blurRad="57150" dist="19050" dir="5400000" algn="ctr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>
            <a:bevelT w="50800" h="254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apor Trail" id="{4FDF2955-7D9C-493C-B9F9-C205151B46CD}" vid="{FE1EB5C7-81A8-4CBA-AE6E-B3BF73DC3895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След самолета</Template>
  <TotalTime>162</TotalTime>
  <Words>1113</Words>
  <Application>Microsoft Office PowerPoint</Application>
  <PresentationFormat>Широкоэкранный</PresentationFormat>
  <Paragraphs>52</Paragraphs>
  <Slides>33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42" baseType="lpstr">
      <vt:lpstr>Arial</vt:lpstr>
      <vt:lpstr>Arial</vt:lpstr>
      <vt:lpstr>Century Gothic</vt:lpstr>
      <vt:lpstr>Open Sans</vt:lpstr>
      <vt:lpstr>proxima_nova_rgbold</vt:lpstr>
      <vt:lpstr>proxima_nova_rgregular</vt:lpstr>
      <vt:lpstr>PT Sans</vt:lpstr>
      <vt:lpstr>Times New Roman</vt:lpstr>
      <vt:lpstr>След самолета</vt:lpstr>
      <vt:lpstr>Презентация PowerPoint</vt:lpstr>
      <vt:lpstr>ПЛАН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флейрінг</dc:title>
  <dc:creator>Іванка Шоломіцька</dc:creator>
  <cp:lastModifiedBy>Пользователь Windows</cp:lastModifiedBy>
  <cp:revision>21</cp:revision>
  <dcterms:created xsi:type="dcterms:W3CDTF">2017-12-13T11:39:03Z</dcterms:created>
  <dcterms:modified xsi:type="dcterms:W3CDTF">2020-10-23T09:52:04Z</dcterms:modified>
</cp:coreProperties>
</file>