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7c94de7b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07c94de7b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3f1f2e7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d3f1f2e7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7c94de7b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7c94de7b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7c94de7b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7c94de7b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7c94de7b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7c94de7b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7c94de7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7c94de7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7c94de7b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7c94de7b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07c94de7b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07c94de7b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07c94de7b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07c94de7b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07c94de7b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07c94de7b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7c94de7b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07c94de7b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07c94de7b7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07c94de7b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07c94de7b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07c94de7b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ORM. EF CORE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changes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83"/>
            <a:ext cx="7028350" cy="201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3860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</a:t>
            </a:r>
            <a:r>
              <a:rPr lang="en"/>
              <a:t>he following diagram illustrates the Entity Framework architecture for accessing data</a:t>
            </a:r>
            <a:endParaRPr/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8688" y="240750"/>
            <a:ext cx="4714875" cy="45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536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 and change entity data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Installation</a:t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Install-Package Microsoft.EntityFrameworkCore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Install-Package Microsoft.EntityFrameworkCore.Design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Install-Package Microsoft.EntityFrameworkCore.Tools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driver for database. For example: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Install-Package Npgsql.EntityFrameworkCore.PostgreSQL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IEnumerable vs IQueryable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IQueryable&lt;T&gt; extends the IEnumerable&lt;T&gt; interface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IQueryable&lt;T&gt; has: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query provider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</a:t>
            </a:r>
            <a:r>
              <a:rPr lang="en"/>
              <a:t>uery expression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11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Migrations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049850" y="411425"/>
            <a:ext cx="6201000" cy="13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dotnet tool install --global dotnet-ef</a:t>
            </a:r>
            <a:br>
              <a:rPr lang="en"/>
            </a:br>
            <a:r>
              <a:rPr lang="en"/>
              <a:t>dotnet add package Microsoft.EntityFrameworkCore.Design</a:t>
            </a:r>
            <a:br>
              <a:rPr lang="en"/>
            </a:br>
            <a:r>
              <a:rPr lang="en"/>
              <a:t>dotnet ef migrations add InitialCreate</a:t>
            </a:r>
            <a:br>
              <a:rPr lang="en"/>
            </a:br>
            <a:r>
              <a:rPr lang="en"/>
              <a:t>dotnet ef database update</a:t>
            </a:r>
            <a:endParaRPr/>
          </a:p>
        </p:txBody>
      </p:sp>
      <p:pic>
        <p:nvPicPr>
          <p:cNvPr id="142" name="Google Shape;14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97800"/>
            <a:ext cx="4991550" cy="27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5507750" y="1827550"/>
            <a:ext cx="33246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migrations also generates some additional code-behind files. These files are metadata that is used by migrations. One of these files is a resource file (.resx) that contains a snapshot of the model at the time the migration was generated.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Object–relational mapping (ORM) is a programming technique for converting data between a relational database and the memory of an object-oriented programming language. This creates, in effect, a virtual object database that can be used from within the programming language.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70138"/>
            <a:ext cx="86868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723150"/>
            <a:ext cx="3412450" cy="48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to use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Simplifies Database Operations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Reduces Boilerplate Code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Database Agnosticism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Enhances Security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ORM Example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Python:</a:t>
            </a:r>
            <a:r>
              <a:rPr lang="en"/>
              <a:t> </a:t>
            </a:r>
            <a:r>
              <a:rPr lang="en"/>
              <a:t>DjangoORM, SQLAlchemy, Peewee, PonyORM, SQLObject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.NET:</a:t>
            </a:r>
            <a:r>
              <a:rPr lang="en"/>
              <a:t> EF, NHibernate, Dapper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Java:</a:t>
            </a:r>
            <a:r>
              <a:rPr lang="en"/>
              <a:t> Hibernate, ObjectDB, TopLink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JS/TS:</a:t>
            </a:r>
            <a:r>
              <a:rPr lang="en"/>
              <a:t> Sequelize, TypeORM, Knex.js, Waterline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Entity Framework Core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Entity Framework (EF) Core is a lightweight, extensible, open source and cross-platform version of the popular Entity Framework data access technology.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8650" y="3403850"/>
            <a:ext cx="4653651" cy="151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odel development approaches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Generate a model from an existing database.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Hand-code a model to match the database.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a model is created, use EF Migrations to create a database from the model. Migrations allow evolving the database as the model changes.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436857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1152478"/>
            <a:ext cx="7698751" cy="258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Querying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260300" cy="1797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