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Захист кісточко</a:t>
            </a:r>
            <a:r>
              <a:rPr lang="uk-UA" dirty="0" smtClean="0"/>
              <a:t>вих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969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Vergeles\АГРОФАРМАКОЛОГІЯ\КАТАЛОГИ\2019\баєр\рисунки\p122-001кісточ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549275"/>
            <a:ext cx="7562850" cy="575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8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Vergeles\АГРОФАРМАКОЛОГІЯ\КАТАЛОГИ\2019\альфасмарт\kistochkovi_s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50" y="188639"/>
            <a:ext cx="8830522" cy="55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8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Vergeles\АГРОФАРМАКОЛОГІЯ\КАТАЛОГИ\2019\басф\картинки 2017\p120-002кісточ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98" y="15917"/>
            <a:ext cx="8550275" cy="600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121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Захист кісточкових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Захист кісточкових</dc:title>
  <dc:creator>Ноут_кафедра</dc:creator>
  <cp:lastModifiedBy>Ноут_кафедра</cp:lastModifiedBy>
  <cp:revision>2</cp:revision>
  <dcterms:created xsi:type="dcterms:W3CDTF">2019-04-17T06:07:36Z</dcterms:created>
  <dcterms:modified xsi:type="dcterms:W3CDTF">2019-04-17T06:29:11Z</dcterms:modified>
</cp:coreProperties>
</file>