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zakon.rada.gov.ua/laws/show/1700-18#n18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zakon.rada.gov.ua/laws/show/80731-10#n1763" TargetMode="External"/><Relationship Id="rId2" Type="http://schemas.openxmlformats.org/officeDocument/2006/relationships/hyperlink" Target="https://zakon.rada.gov.ua/laws/show/80731-10" TargetMode="Externa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zakon.rada.gov.ua/laws/show/3348-12" TargetMode="Externa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hyperlink" Target="https://zakon.rada.gov.ua/laws/show/2501-19#n119" TargetMode="External"/><Relationship Id="rId2" Type="http://schemas.openxmlformats.org/officeDocument/2006/relationships/hyperlink" Target="https://zakon.rada.gov.ua/laws/show/2501-19#n6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zakon.rada.gov.ua/laws/show/2501-19#n190" TargetMode="Externa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hyperlink" Target="https://zakon.rada.gov.ua/laws/show/2501-19#n110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980728"/>
            <a:ext cx="7772400" cy="1470025"/>
          </a:xfrm>
        </p:spPr>
        <p:txBody>
          <a:bodyPr/>
          <a:lstStyle/>
          <a:p>
            <a:r>
              <a:rPr lang="uk-UA" dirty="0"/>
              <a:t>Лекція 9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2708920"/>
            <a:ext cx="6400800" cy="1752600"/>
          </a:xfrm>
        </p:spPr>
        <p:txBody>
          <a:bodyPr/>
          <a:lstStyle/>
          <a:p>
            <a:r>
              <a:rPr lang="uk-UA" dirty="0" err="1">
                <a:solidFill>
                  <a:schemeClr val="tx1"/>
                </a:solidFill>
              </a:rPr>
              <a:t>Фітосанітарні</a:t>
            </a:r>
            <a:r>
              <a:rPr lang="uk-UA" dirty="0">
                <a:solidFill>
                  <a:schemeClr val="tx1"/>
                </a:solidFill>
              </a:rPr>
              <a:t> вимоги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3263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 err="1"/>
              <a:t>термін</a:t>
            </a:r>
            <a:r>
              <a:rPr lang="ru-RU" dirty="0"/>
              <a:t> "</a:t>
            </a:r>
            <a:r>
              <a:rPr lang="ru-RU" dirty="0">
                <a:solidFill>
                  <a:srgbClr val="FF0000"/>
                </a:solidFill>
              </a:rPr>
              <a:t>процедура </a:t>
            </a:r>
            <a:r>
              <a:rPr lang="ru-RU" dirty="0" err="1">
                <a:solidFill>
                  <a:srgbClr val="FF0000"/>
                </a:solidFill>
              </a:rPr>
              <a:t>перевірки</a:t>
            </a:r>
            <a:r>
              <a:rPr lang="ru-RU" dirty="0"/>
              <a:t>" </a:t>
            </a:r>
            <a:r>
              <a:rPr lang="ru-RU" dirty="0" err="1"/>
              <a:t>викласти</a:t>
            </a:r>
            <a:r>
              <a:rPr lang="ru-RU" dirty="0"/>
              <a:t> в </a:t>
            </a:r>
            <a:r>
              <a:rPr lang="ru-RU" dirty="0" err="1"/>
              <a:t>такій</a:t>
            </a:r>
            <a:r>
              <a:rPr lang="ru-RU" dirty="0"/>
              <a:t> </a:t>
            </a:r>
            <a:r>
              <a:rPr lang="ru-RU" dirty="0" err="1"/>
              <a:t>редакції</a:t>
            </a:r>
            <a:r>
              <a:rPr lang="ru-RU" dirty="0"/>
              <a:t>:</a:t>
            </a:r>
          </a:p>
          <a:p>
            <a:r>
              <a:rPr lang="ru-RU" dirty="0"/>
              <a:t>"</a:t>
            </a:r>
            <a:r>
              <a:rPr lang="ru-RU" b="1" dirty="0" err="1"/>
              <a:t>перевірка</a:t>
            </a:r>
            <a:r>
              <a:rPr lang="ru-RU" dirty="0"/>
              <a:t> - будь-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дії</a:t>
            </a:r>
            <a:r>
              <a:rPr lang="ru-RU" dirty="0"/>
              <a:t> з </a:t>
            </a:r>
            <a:r>
              <a:rPr lang="ru-RU" dirty="0" err="1"/>
              <a:t>визначення</a:t>
            </a:r>
            <a:r>
              <a:rPr lang="ru-RU" dirty="0"/>
              <a:t> </a:t>
            </a:r>
            <a:r>
              <a:rPr lang="ru-RU" dirty="0" err="1"/>
              <a:t>фітосанітарного</a:t>
            </a:r>
            <a:r>
              <a:rPr lang="ru-RU" dirty="0"/>
              <a:t> стану </a:t>
            </a:r>
            <a:r>
              <a:rPr lang="ru-RU" dirty="0" err="1"/>
              <a:t>об’єктів</a:t>
            </a:r>
            <a:r>
              <a:rPr lang="ru-RU" dirty="0"/>
              <a:t> </a:t>
            </a:r>
            <a:r>
              <a:rPr lang="ru-RU" dirty="0" err="1"/>
              <a:t>регулювання</a:t>
            </a:r>
            <a:r>
              <a:rPr lang="ru-RU" dirty="0"/>
              <a:t>";</a:t>
            </a:r>
          </a:p>
          <a:p>
            <a:r>
              <a:rPr lang="ru-RU" dirty="0" err="1"/>
              <a:t>термін</a:t>
            </a:r>
            <a:r>
              <a:rPr lang="ru-RU" dirty="0"/>
              <a:t> "</a:t>
            </a:r>
            <a:r>
              <a:rPr lang="ru-RU" dirty="0" err="1">
                <a:solidFill>
                  <a:srgbClr val="FF0000"/>
                </a:solidFill>
              </a:rPr>
              <a:t>спостереження</a:t>
            </a:r>
            <a:r>
              <a:rPr lang="ru-RU" dirty="0"/>
              <a:t>" </a:t>
            </a:r>
            <a:r>
              <a:rPr lang="ru-RU" dirty="0" err="1"/>
              <a:t>виключити</a:t>
            </a:r>
            <a:r>
              <a:rPr lang="ru-RU" dirty="0"/>
              <a:t>;</a:t>
            </a:r>
          </a:p>
          <a:p>
            <a:r>
              <a:rPr lang="ru-RU" dirty="0" err="1"/>
              <a:t>термін</a:t>
            </a:r>
            <a:r>
              <a:rPr lang="ru-RU" dirty="0"/>
              <a:t> "</a:t>
            </a:r>
            <a:r>
              <a:rPr lang="ru-RU" dirty="0" err="1">
                <a:solidFill>
                  <a:srgbClr val="FF0000"/>
                </a:solidFill>
              </a:rPr>
              <a:t>фітосанітарна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експертиза</a:t>
            </a:r>
            <a:r>
              <a:rPr lang="ru-RU" dirty="0"/>
              <a:t>" </a:t>
            </a:r>
            <a:r>
              <a:rPr lang="ru-RU" dirty="0" err="1"/>
              <a:t>викласти</a:t>
            </a:r>
            <a:r>
              <a:rPr lang="ru-RU" dirty="0"/>
              <a:t> в </a:t>
            </a:r>
            <a:r>
              <a:rPr lang="ru-RU" dirty="0" err="1"/>
              <a:t>такій</a:t>
            </a:r>
            <a:r>
              <a:rPr lang="ru-RU" dirty="0"/>
              <a:t> </a:t>
            </a:r>
            <a:r>
              <a:rPr lang="ru-RU" dirty="0" err="1"/>
              <a:t>редакції</a:t>
            </a:r>
            <a:r>
              <a:rPr lang="ru-RU" dirty="0"/>
              <a:t>:</a:t>
            </a:r>
          </a:p>
          <a:p>
            <a:r>
              <a:rPr lang="ru-RU" dirty="0"/>
              <a:t>"</a:t>
            </a:r>
            <a:r>
              <a:rPr lang="ru-RU" b="1" dirty="0" err="1"/>
              <a:t>фітосанітарна</a:t>
            </a:r>
            <a:r>
              <a:rPr lang="ru-RU" b="1" dirty="0"/>
              <a:t> </a:t>
            </a:r>
            <a:r>
              <a:rPr lang="ru-RU" b="1" dirty="0" err="1"/>
              <a:t>експертиза</a:t>
            </a:r>
            <a:r>
              <a:rPr lang="ru-RU" b="1" dirty="0"/>
              <a:t> (</a:t>
            </a:r>
            <a:r>
              <a:rPr lang="ru-RU" b="1" dirty="0" err="1"/>
              <a:t>аналізи</a:t>
            </a:r>
            <a:r>
              <a:rPr lang="ru-RU" b="1" dirty="0"/>
              <a:t>) </a:t>
            </a:r>
            <a:r>
              <a:rPr lang="ru-RU" dirty="0"/>
              <a:t>- </a:t>
            </a:r>
            <a:r>
              <a:rPr lang="ru-RU" dirty="0" err="1"/>
              <a:t>перевірка</a:t>
            </a:r>
            <a:r>
              <a:rPr lang="ru-RU" dirty="0"/>
              <a:t> </a:t>
            </a:r>
            <a:r>
              <a:rPr lang="ru-RU" dirty="0" err="1"/>
              <a:t>об’єктів</a:t>
            </a:r>
            <a:r>
              <a:rPr lang="ru-RU" dirty="0"/>
              <a:t> </a:t>
            </a:r>
            <a:r>
              <a:rPr lang="ru-RU" dirty="0" err="1"/>
              <a:t>регулювання</a:t>
            </a:r>
            <a:r>
              <a:rPr lang="ru-RU" dirty="0"/>
              <a:t> в </a:t>
            </a:r>
            <a:r>
              <a:rPr lang="ru-RU" dirty="0" err="1"/>
              <a:t>лабораторних</a:t>
            </a:r>
            <a:r>
              <a:rPr lang="ru-RU" dirty="0"/>
              <a:t> </a:t>
            </a:r>
            <a:r>
              <a:rPr lang="ru-RU" dirty="0" err="1"/>
              <a:t>умовах</a:t>
            </a:r>
            <a:r>
              <a:rPr lang="ru-RU" dirty="0"/>
              <a:t> на предмет </a:t>
            </a:r>
            <a:r>
              <a:rPr lang="ru-RU" dirty="0" err="1"/>
              <a:t>наявності</a:t>
            </a:r>
            <a:r>
              <a:rPr lang="ru-RU" dirty="0"/>
              <a:t> та </a:t>
            </a:r>
            <a:r>
              <a:rPr lang="ru-RU" dirty="0" err="1"/>
              <a:t>ідентифікації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відсутності</a:t>
            </a:r>
            <a:r>
              <a:rPr lang="ru-RU" dirty="0"/>
              <a:t> </a:t>
            </a:r>
            <a:r>
              <a:rPr lang="ru-RU" dirty="0" err="1"/>
              <a:t>шкідливих</a:t>
            </a:r>
            <a:r>
              <a:rPr lang="ru-RU" dirty="0"/>
              <a:t> </a:t>
            </a:r>
            <a:r>
              <a:rPr lang="ru-RU" dirty="0" err="1"/>
              <a:t>організмів</a:t>
            </a:r>
            <a:r>
              <a:rPr lang="ru-RU" dirty="0"/>
              <a:t>";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106166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260648"/>
            <a:ext cx="8229600" cy="4525963"/>
          </a:xfrm>
        </p:spPr>
        <p:txBody>
          <a:bodyPr>
            <a:normAutofit fontScale="77500" lnSpcReduction="20000"/>
          </a:bodyPr>
          <a:lstStyle/>
          <a:p>
            <a:r>
              <a:rPr lang="ru-RU" dirty="0" err="1"/>
              <a:t>термін</a:t>
            </a:r>
            <a:r>
              <a:rPr lang="ru-RU" dirty="0"/>
              <a:t> "</a:t>
            </a:r>
            <a:r>
              <a:rPr lang="ru-RU" dirty="0" err="1">
                <a:solidFill>
                  <a:srgbClr val="FF0000"/>
                </a:solidFill>
              </a:rPr>
              <a:t>фітосанітарні</a:t>
            </a:r>
            <a:r>
              <a:rPr lang="ru-RU" dirty="0">
                <a:solidFill>
                  <a:srgbClr val="FF0000"/>
                </a:solidFill>
              </a:rPr>
              <a:t> заходи</a:t>
            </a:r>
            <a:r>
              <a:rPr lang="ru-RU" dirty="0"/>
              <a:t>" </a:t>
            </a:r>
            <a:r>
              <a:rPr lang="ru-RU" dirty="0" err="1"/>
              <a:t>викласти</a:t>
            </a:r>
            <a:r>
              <a:rPr lang="ru-RU" dirty="0"/>
              <a:t> в </a:t>
            </a:r>
            <a:r>
              <a:rPr lang="ru-RU" dirty="0" err="1"/>
              <a:t>такій</a:t>
            </a:r>
            <a:r>
              <a:rPr lang="ru-RU" dirty="0"/>
              <a:t> </a:t>
            </a:r>
            <a:r>
              <a:rPr lang="ru-RU" dirty="0" err="1"/>
              <a:t>редакції</a:t>
            </a:r>
            <a:r>
              <a:rPr lang="ru-RU" dirty="0"/>
              <a:t>:</a:t>
            </a:r>
          </a:p>
          <a:p>
            <a:r>
              <a:rPr lang="ru-RU" dirty="0"/>
              <a:t>"</a:t>
            </a:r>
            <a:r>
              <a:rPr lang="ru-RU" b="1" dirty="0" err="1"/>
              <a:t>фітосанітарні</a:t>
            </a:r>
            <a:r>
              <a:rPr lang="ru-RU" b="1" dirty="0"/>
              <a:t> заходи </a:t>
            </a:r>
            <a:r>
              <a:rPr lang="ru-RU" dirty="0"/>
              <a:t>- </a:t>
            </a:r>
            <a:r>
              <a:rPr lang="ru-RU" dirty="0" err="1"/>
              <a:t>законодавство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фітосанітарна</a:t>
            </a:r>
            <a:r>
              <a:rPr lang="ru-RU" dirty="0"/>
              <a:t> процедура, </a:t>
            </a:r>
            <a:r>
              <a:rPr lang="ru-RU" dirty="0" err="1"/>
              <a:t>спрямовані</a:t>
            </a:r>
            <a:r>
              <a:rPr lang="ru-RU" dirty="0"/>
              <a:t> на </a:t>
            </a:r>
            <a:r>
              <a:rPr lang="ru-RU" dirty="0" err="1"/>
              <a:t>попередження</a:t>
            </a:r>
            <a:r>
              <a:rPr lang="ru-RU" dirty="0"/>
              <a:t> </a:t>
            </a:r>
            <a:r>
              <a:rPr lang="ru-RU" dirty="0" err="1"/>
              <a:t>появи</a:t>
            </a:r>
            <a:r>
              <a:rPr lang="ru-RU" dirty="0"/>
              <a:t> та </a:t>
            </a:r>
            <a:r>
              <a:rPr lang="ru-RU" dirty="0" err="1"/>
              <a:t>запобігання</a:t>
            </a:r>
            <a:r>
              <a:rPr lang="ru-RU" dirty="0"/>
              <a:t> </a:t>
            </a:r>
            <a:r>
              <a:rPr lang="ru-RU" dirty="0" err="1"/>
              <a:t>поширенню</a:t>
            </a:r>
            <a:r>
              <a:rPr lang="ru-RU" dirty="0"/>
              <a:t> </a:t>
            </a:r>
            <a:r>
              <a:rPr lang="ru-RU" dirty="0" err="1"/>
              <a:t>карантинних</a:t>
            </a:r>
            <a:r>
              <a:rPr lang="ru-RU" dirty="0"/>
              <a:t> </a:t>
            </a:r>
            <a:r>
              <a:rPr lang="ru-RU" dirty="0" err="1"/>
              <a:t>організмів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на </a:t>
            </a:r>
            <a:r>
              <a:rPr lang="ru-RU" dirty="0" err="1"/>
              <a:t>обмеження</a:t>
            </a:r>
            <a:r>
              <a:rPr lang="ru-RU" dirty="0"/>
              <a:t> </a:t>
            </a:r>
            <a:r>
              <a:rPr lang="ru-RU" dirty="0" err="1"/>
              <a:t>економічно</a:t>
            </a:r>
            <a:r>
              <a:rPr lang="ru-RU" dirty="0"/>
              <a:t> </a:t>
            </a:r>
            <a:r>
              <a:rPr lang="ru-RU" dirty="0" err="1"/>
              <a:t>несприятливого</a:t>
            </a:r>
            <a:r>
              <a:rPr lang="ru-RU" dirty="0"/>
              <a:t> </a:t>
            </a:r>
            <a:r>
              <a:rPr lang="ru-RU" dirty="0" err="1"/>
              <a:t>впливу</a:t>
            </a:r>
            <a:r>
              <a:rPr lang="ru-RU" dirty="0"/>
              <a:t> </a:t>
            </a:r>
            <a:r>
              <a:rPr lang="ru-RU" dirty="0" err="1"/>
              <a:t>регульованих</a:t>
            </a:r>
            <a:r>
              <a:rPr lang="ru-RU" dirty="0"/>
              <a:t> </a:t>
            </a:r>
            <a:r>
              <a:rPr lang="ru-RU" dirty="0" err="1"/>
              <a:t>некарантинних</a:t>
            </a:r>
            <a:r>
              <a:rPr lang="ru-RU" dirty="0"/>
              <a:t> </a:t>
            </a:r>
            <a:r>
              <a:rPr lang="ru-RU" dirty="0" err="1"/>
              <a:t>організмів</a:t>
            </a:r>
            <a:r>
              <a:rPr lang="ru-RU" dirty="0"/>
              <a:t>";</a:t>
            </a:r>
          </a:p>
          <a:p>
            <a:r>
              <a:rPr lang="ru-RU" dirty="0" err="1"/>
              <a:t>термін</a:t>
            </a:r>
            <a:r>
              <a:rPr lang="ru-RU" dirty="0"/>
              <a:t> "</a:t>
            </a:r>
            <a:r>
              <a:rPr lang="ru-RU" dirty="0" err="1"/>
              <a:t>фітосанітарна</a:t>
            </a:r>
            <a:r>
              <a:rPr lang="ru-RU" dirty="0"/>
              <a:t> процедура" </a:t>
            </a:r>
            <a:r>
              <a:rPr lang="ru-RU" dirty="0" err="1"/>
              <a:t>викласти</a:t>
            </a:r>
            <a:r>
              <a:rPr lang="ru-RU" dirty="0"/>
              <a:t> в </a:t>
            </a:r>
            <a:r>
              <a:rPr lang="ru-RU" dirty="0" err="1"/>
              <a:t>такій</a:t>
            </a:r>
            <a:r>
              <a:rPr lang="ru-RU" dirty="0"/>
              <a:t> </a:t>
            </a:r>
            <a:r>
              <a:rPr lang="ru-RU" dirty="0" err="1"/>
              <a:t>редакції</a:t>
            </a:r>
            <a:r>
              <a:rPr lang="ru-RU" dirty="0"/>
              <a:t>:</a:t>
            </a:r>
          </a:p>
          <a:p>
            <a:r>
              <a:rPr lang="ru-RU" dirty="0"/>
              <a:t>"</a:t>
            </a:r>
            <a:r>
              <a:rPr lang="ru-RU" b="1" dirty="0" err="1"/>
              <a:t>фітосанітарна</a:t>
            </a:r>
            <a:r>
              <a:rPr lang="ru-RU" b="1" dirty="0"/>
              <a:t> процедура </a:t>
            </a:r>
            <a:r>
              <a:rPr lang="ru-RU" dirty="0"/>
              <a:t>- </a:t>
            </a:r>
            <a:r>
              <a:rPr lang="ru-RU" dirty="0" err="1"/>
              <a:t>спосіб</a:t>
            </a:r>
            <a:r>
              <a:rPr lang="ru-RU" dirty="0"/>
              <a:t> </a:t>
            </a:r>
            <a:r>
              <a:rPr lang="ru-RU" dirty="0" err="1"/>
              <a:t>застосовування</a:t>
            </a:r>
            <a:r>
              <a:rPr lang="ru-RU" dirty="0"/>
              <a:t> </a:t>
            </a:r>
            <a:r>
              <a:rPr lang="ru-RU" dirty="0" err="1"/>
              <a:t>фітосанітарних</a:t>
            </a:r>
            <a:r>
              <a:rPr lang="ru-RU" dirty="0"/>
              <a:t> </a:t>
            </a:r>
            <a:r>
              <a:rPr lang="ru-RU" dirty="0" err="1"/>
              <a:t>заходів</a:t>
            </a:r>
            <a:r>
              <a:rPr lang="ru-RU" dirty="0"/>
              <a:t>, </a:t>
            </a:r>
            <a:r>
              <a:rPr lang="ru-RU" dirty="0" err="1"/>
              <a:t>включаючи</a:t>
            </a:r>
            <a:r>
              <a:rPr lang="ru-RU" dirty="0"/>
              <a:t> </a:t>
            </a:r>
            <a:r>
              <a:rPr lang="ru-RU" dirty="0" err="1"/>
              <a:t>інспектування</a:t>
            </a:r>
            <a:r>
              <a:rPr lang="ru-RU" dirty="0"/>
              <a:t>, </a:t>
            </a:r>
            <a:r>
              <a:rPr lang="ru-RU" dirty="0" err="1"/>
              <a:t>огляд</a:t>
            </a:r>
            <a:r>
              <a:rPr lang="ru-RU" dirty="0"/>
              <a:t>, </a:t>
            </a:r>
            <a:r>
              <a:rPr lang="ru-RU" dirty="0" err="1"/>
              <a:t>фітосанітарну</a:t>
            </a:r>
            <a:r>
              <a:rPr lang="ru-RU" dirty="0"/>
              <a:t> </a:t>
            </a:r>
            <a:r>
              <a:rPr lang="ru-RU" dirty="0" err="1"/>
              <a:t>експертизу</a:t>
            </a:r>
            <a:r>
              <a:rPr lang="ru-RU" dirty="0"/>
              <a:t> (</a:t>
            </a:r>
            <a:r>
              <a:rPr lang="ru-RU" dirty="0" err="1"/>
              <a:t>аналізи</a:t>
            </a:r>
            <a:r>
              <a:rPr lang="ru-RU" dirty="0"/>
              <a:t>), </a:t>
            </a:r>
            <a:r>
              <a:rPr lang="ru-RU" dirty="0" err="1"/>
              <a:t>нагляд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здійснення</a:t>
            </a:r>
            <a:r>
              <a:rPr lang="ru-RU" dirty="0"/>
              <a:t> контролю за </a:t>
            </a:r>
            <a:r>
              <a:rPr lang="ru-RU" dirty="0" err="1"/>
              <a:t>знезараженням</a:t>
            </a:r>
            <a:r>
              <a:rPr lang="ru-RU" dirty="0"/>
              <a:t> </a:t>
            </a:r>
            <a:r>
              <a:rPr lang="ru-RU" dirty="0" err="1"/>
              <a:t>об’єктів</a:t>
            </a:r>
            <a:r>
              <a:rPr lang="ru-RU" dirty="0"/>
              <a:t> </a:t>
            </a:r>
            <a:r>
              <a:rPr lang="ru-RU" dirty="0" err="1"/>
              <a:t>регулювання</a:t>
            </a:r>
            <a:r>
              <a:rPr lang="ru-RU" dirty="0"/>
              <a:t>";</a:t>
            </a:r>
          </a:p>
        </p:txBody>
      </p:sp>
    </p:spTree>
    <p:extLst>
      <p:ext uri="{BB962C8B-B14F-4D97-AF65-F5344CB8AC3E}">
        <p14:creationId xmlns:p14="http://schemas.microsoft.com/office/powerpoint/2010/main" val="28412813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/>
              <a:t>термін</a:t>
            </a:r>
            <a:r>
              <a:rPr lang="ru-RU" dirty="0"/>
              <a:t> "</a:t>
            </a:r>
            <a:r>
              <a:rPr lang="ru-RU" dirty="0" err="1">
                <a:solidFill>
                  <a:srgbClr val="FF0000"/>
                </a:solidFill>
              </a:rPr>
              <a:t>фумігація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/>
              <a:t>(</a:t>
            </a:r>
            <a:r>
              <a:rPr lang="ru-RU" dirty="0" err="1"/>
              <a:t>знезараження</a:t>
            </a:r>
            <a:r>
              <a:rPr lang="ru-RU" dirty="0"/>
              <a:t>)" </a:t>
            </a:r>
            <a:r>
              <a:rPr lang="ru-RU" dirty="0" err="1"/>
              <a:t>викласти</a:t>
            </a:r>
            <a:r>
              <a:rPr lang="ru-RU" dirty="0"/>
              <a:t> в </a:t>
            </a:r>
            <a:r>
              <a:rPr lang="ru-RU" dirty="0" err="1"/>
              <a:t>такій</a:t>
            </a:r>
            <a:r>
              <a:rPr lang="ru-RU" dirty="0"/>
              <a:t> </a:t>
            </a:r>
            <a:r>
              <a:rPr lang="ru-RU" dirty="0" err="1"/>
              <a:t>редакції</a:t>
            </a:r>
            <a:r>
              <a:rPr lang="ru-RU" dirty="0"/>
              <a:t>:</a:t>
            </a:r>
          </a:p>
          <a:p>
            <a:r>
              <a:rPr lang="ru-RU" dirty="0"/>
              <a:t>"</a:t>
            </a:r>
            <a:r>
              <a:rPr lang="ru-RU" b="1" dirty="0" err="1"/>
              <a:t>фумігація</a:t>
            </a:r>
            <a:r>
              <a:rPr lang="ru-RU" dirty="0"/>
              <a:t> - </a:t>
            </a:r>
            <a:r>
              <a:rPr lang="ru-RU" dirty="0" err="1"/>
              <a:t>знезараження</a:t>
            </a:r>
            <a:r>
              <a:rPr lang="ru-RU" dirty="0"/>
              <a:t>, яке проводиться шляхом </a:t>
            </a:r>
            <a:r>
              <a:rPr lang="ru-RU" dirty="0" err="1"/>
              <a:t>обробки</a:t>
            </a:r>
            <a:r>
              <a:rPr lang="ru-RU" dirty="0"/>
              <a:t> </a:t>
            </a:r>
            <a:r>
              <a:rPr lang="ru-RU" dirty="0" err="1"/>
              <a:t>хімічною</a:t>
            </a:r>
            <a:r>
              <a:rPr lang="ru-RU" dirty="0"/>
              <a:t> </a:t>
            </a:r>
            <a:r>
              <a:rPr lang="ru-RU" dirty="0" err="1"/>
              <a:t>речовиною</a:t>
            </a:r>
            <a:r>
              <a:rPr lang="ru-RU" dirty="0"/>
              <a:t> в </a:t>
            </a:r>
            <a:r>
              <a:rPr lang="ru-RU" dirty="0" err="1"/>
              <a:t>газоподібному</a:t>
            </a:r>
            <a:r>
              <a:rPr lang="ru-RU" dirty="0"/>
              <a:t> </a:t>
            </a:r>
            <a:r>
              <a:rPr lang="ru-RU" dirty="0" err="1"/>
              <a:t>стані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повністю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переважно</a:t>
            </a:r>
            <a:r>
              <a:rPr lang="ru-RU" dirty="0"/>
              <a:t> </a:t>
            </a:r>
            <a:r>
              <a:rPr lang="ru-RU" dirty="0" err="1"/>
              <a:t>впливає</a:t>
            </a:r>
            <a:r>
              <a:rPr lang="ru-RU" dirty="0"/>
              <a:t> на </a:t>
            </a:r>
            <a:r>
              <a:rPr lang="ru-RU" dirty="0" err="1"/>
              <a:t>вантаж</a:t>
            </a:r>
            <a:r>
              <a:rPr lang="ru-RU" dirty="0"/>
              <a:t>";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70975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"</a:t>
            </a:r>
            <a:r>
              <a:rPr lang="ru-RU" dirty="0" err="1"/>
              <a:t>Термін</a:t>
            </a:r>
            <a:r>
              <a:rPr lang="ru-RU" dirty="0"/>
              <a:t> </a:t>
            </a:r>
            <a:r>
              <a:rPr lang="ru-RU" u="sng" dirty="0">
                <a:hlinkClick r:id="rId2"/>
              </a:rPr>
              <a:t>"</a:t>
            </a:r>
            <a:r>
              <a:rPr lang="ru-RU" u="sng" dirty="0" err="1">
                <a:hlinkClick r:id="rId2"/>
              </a:rPr>
              <a:t>реальний</a:t>
            </a:r>
            <a:r>
              <a:rPr lang="ru-RU" u="sng" dirty="0">
                <a:hlinkClick r:id="rId2"/>
              </a:rPr>
              <a:t> </a:t>
            </a:r>
            <a:r>
              <a:rPr lang="ru-RU" u="sng" dirty="0" err="1">
                <a:hlinkClick r:id="rId2"/>
              </a:rPr>
              <a:t>конфлікт</a:t>
            </a:r>
            <a:r>
              <a:rPr lang="ru-RU" u="sng" dirty="0">
                <a:hlinkClick r:id="rId2"/>
              </a:rPr>
              <a:t> </a:t>
            </a:r>
            <a:r>
              <a:rPr lang="ru-RU" u="sng" dirty="0" err="1">
                <a:hlinkClick r:id="rId2"/>
              </a:rPr>
              <a:t>інтересів</a:t>
            </a:r>
            <a:r>
              <a:rPr lang="ru-RU" u="sng" dirty="0">
                <a:hlinkClick r:id="rId2"/>
              </a:rPr>
              <a:t>"</a:t>
            </a:r>
            <a:r>
              <a:rPr lang="ru-RU" dirty="0"/>
              <a:t> </a:t>
            </a:r>
            <a:r>
              <a:rPr lang="ru-RU" dirty="0" err="1"/>
              <a:t>вживається</a:t>
            </a:r>
            <a:r>
              <a:rPr lang="ru-RU" dirty="0"/>
              <a:t> у </a:t>
            </a:r>
            <a:r>
              <a:rPr lang="ru-RU" dirty="0" err="1"/>
              <a:t>значенні</a:t>
            </a:r>
            <a:r>
              <a:rPr lang="ru-RU" dirty="0"/>
              <a:t>, </a:t>
            </a:r>
            <a:r>
              <a:rPr lang="ru-RU" dirty="0" err="1"/>
              <a:t>наведеному</a:t>
            </a:r>
            <a:r>
              <a:rPr lang="ru-RU" dirty="0"/>
              <a:t> в </a:t>
            </a:r>
            <a:r>
              <a:rPr lang="ru-RU" dirty="0" err="1"/>
              <a:t>Законі</a:t>
            </a:r>
            <a:r>
              <a:rPr lang="ru-RU" dirty="0"/>
              <a:t> </a:t>
            </a:r>
            <a:r>
              <a:rPr lang="ru-RU" dirty="0" err="1"/>
              <a:t>України</a:t>
            </a:r>
            <a:r>
              <a:rPr lang="ru-RU" dirty="0"/>
              <a:t> "Про </a:t>
            </a:r>
            <a:r>
              <a:rPr lang="ru-RU" dirty="0" err="1"/>
              <a:t>запобігання</a:t>
            </a:r>
            <a:r>
              <a:rPr lang="ru-RU" dirty="0"/>
              <a:t> </a:t>
            </a:r>
            <a:r>
              <a:rPr lang="ru-RU" dirty="0" err="1"/>
              <a:t>корупції</a:t>
            </a:r>
            <a:r>
              <a:rPr lang="ru-RU" dirty="0"/>
              <a:t>";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82585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2) у </a:t>
            </a:r>
            <a:r>
              <a:rPr lang="ru-RU" dirty="0" err="1"/>
              <a:t>частині</a:t>
            </a:r>
            <a:r>
              <a:rPr lang="ru-RU" dirty="0"/>
              <a:t> </a:t>
            </a:r>
            <a:r>
              <a:rPr lang="ru-RU" dirty="0" err="1"/>
              <a:t>першій</a:t>
            </a:r>
            <a:r>
              <a:rPr lang="ru-RU" dirty="0"/>
              <a:t> </a:t>
            </a:r>
            <a:r>
              <a:rPr lang="ru-RU" dirty="0" err="1"/>
              <a:t>статті</a:t>
            </a:r>
            <a:r>
              <a:rPr lang="ru-RU" dirty="0"/>
              <a:t> 7:</a:t>
            </a:r>
          </a:p>
          <a:p>
            <a:r>
              <a:rPr lang="ru-RU" dirty="0"/>
              <a:t>абзац </a:t>
            </a:r>
            <a:r>
              <a:rPr lang="ru-RU" dirty="0" err="1"/>
              <a:t>шостий</a:t>
            </a:r>
            <a:r>
              <a:rPr lang="ru-RU" dirty="0"/>
              <a:t> </a:t>
            </a:r>
            <a:r>
              <a:rPr lang="ru-RU" dirty="0" err="1"/>
              <a:t>доповнити</a:t>
            </a:r>
            <a:r>
              <a:rPr lang="ru-RU" dirty="0"/>
              <a:t> словами "у </a:t>
            </a:r>
            <a:r>
              <a:rPr lang="ru-RU" dirty="0" err="1"/>
              <a:t>випадках</a:t>
            </a:r>
            <a:r>
              <a:rPr lang="ru-RU" dirty="0"/>
              <a:t>, </a:t>
            </a:r>
            <a:r>
              <a:rPr lang="ru-RU" dirty="0" err="1"/>
              <a:t>встановлених</a:t>
            </a:r>
            <a:r>
              <a:rPr lang="ru-RU" dirty="0"/>
              <a:t> </a:t>
            </a:r>
            <a:r>
              <a:rPr lang="ru-RU" dirty="0" err="1"/>
              <a:t>цим</a:t>
            </a:r>
            <a:r>
              <a:rPr lang="ru-RU" dirty="0"/>
              <a:t> Законом";</a:t>
            </a:r>
          </a:p>
          <a:p>
            <a:r>
              <a:rPr lang="ru-RU" dirty="0"/>
              <a:t>абзац </a:t>
            </a:r>
            <a:r>
              <a:rPr lang="ru-RU" dirty="0" err="1"/>
              <a:t>двадцять</a:t>
            </a:r>
            <a:r>
              <a:rPr lang="ru-RU" dirty="0"/>
              <a:t> перший </a:t>
            </a:r>
            <a:r>
              <a:rPr lang="ru-RU" dirty="0" err="1"/>
              <a:t>викласти</a:t>
            </a:r>
            <a:r>
              <a:rPr lang="ru-RU" dirty="0"/>
              <a:t> в </a:t>
            </a:r>
            <a:r>
              <a:rPr lang="ru-RU" dirty="0" err="1"/>
              <a:t>такій</a:t>
            </a:r>
            <a:r>
              <a:rPr lang="ru-RU" dirty="0"/>
              <a:t> </a:t>
            </a:r>
            <a:r>
              <a:rPr lang="ru-RU" dirty="0" err="1"/>
              <a:t>редакції</a:t>
            </a:r>
            <a:r>
              <a:rPr lang="ru-RU" dirty="0"/>
              <a:t>:</a:t>
            </a:r>
          </a:p>
          <a:p>
            <a:r>
              <a:rPr lang="ru-RU" dirty="0"/>
              <a:t>"</a:t>
            </a:r>
            <a:r>
              <a:rPr lang="ru-RU" dirty="0" err="1"/>
              <a:t>забезпечення</a:t>
            </a:r>
            <a:r>
              <a:rPr lang="ru-RU" dirty="0"/>
              <a:t> </a:t>
            </a:r>
            <a:r>
              <a:rPr lang="ru-RU" dirty="0" err="1"/>
              <a:t>ведення</a:t>
            </a:r>
            <a:r>
              <a:rPr lang="ru-RU" dirty="0"/>
              <a:t> </a:t>
            </a:r>
            <a:r>
              <a:rPr lang="ru-RU" dirty="0" err="1"/>
              <a:t>реєстрів</a:t>
            </a:r>
            <a:r>
              <a:rPr lang="ru-RU" dirty="0"/>
              <a:t>, </a:t>
            </a:r>
            <a:r>
              <a:rPr lang="ru-RU" dirty="0" err="1"/>
              <a:t>передбачених</a:t>
            </a:r>
            <a:r>
              <a:rPr lang="ru-RU" dirty="0"/>
              <a:t> </a:t>
            </a:r>
            <a:r>
              <a:rPr lang="ru-RU" dirty="0" err="1"/>
              <a:t>цим</a:t>
            </a:r>
            <a:r>
              <a:rPr lang="ru-RU" dirty="0"/>
              <a:t> Законом";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84829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err="1"/>
              <a:t>доповнити</a:t>
            </a:r>
            <a:r>
              <a:rPr lang="ru-RU" dirty="0"/>
              <a:t> абзацами </a:t>
            </a:r>
            <a:r>
              <a:rPr lang="ru-RU" dirty="0" err="1"/>
              <a:t>двадцять</a:t>
            </a:r>
            <a:r>
              <a:rPr lang="ru-RU" dirty="0"/>
              <a:t> </a:t>
            </a:r>
            <a:r>
              <a:rPr lang="ru-RU" dirty="0" err="1"/>
              <a:t>четвертим</a:t>
            </a:r>
            <a:r>
              <a:rPr lang="ru-RU" dirty="0"/>
              <a:t> - </a:t>
            </a:r>
            <a:r>
              <a:rPr lang="ru-RU" dirty="0" err="1"/>
              <a:t>тридцять</a:t>
            </a:r>
            <a:r>
              <a:rPr lang="ru-RU" dirty="0"/>
              <a:t> першим такого </a:t>
            </a:r>
            <a:r>
              <a:rPr lang="ru-RU" dirty="0" err="1"/>
              <a:t>змісту</a:t>
            </a:r>
            <a:r>
              <a:rPr lang="ru-RU" dirty="0"/>
              <a:t>:</a:t>
            </a:r>
          </a:p>
          <a:p>
            <a:r>
              <a:rPr lang="ru-RU" dirty="0"/>
              <a:t>"</a:t>
            </a:r>
            <a:r>
              <a:rPr lang="ru-RU" dirty="0" err="1"/>
              <a:t>звернення</a:t>
            </a:r>
            <a:r>
              <a:rPr lang="ru-RU" dirty="0"/>
              <a:t> до </a:t>
            </a:r>
            <a:r>
              <a:rPr lang="ru-RU" dirty="0" err="1"/>
              <a:t>Національного</a:t>
            </a:r>
            <a:r>
              <a:rPr lang="ru-RU" dirty="0"/>
              <a:t> органу </a:t>
            </a:r>
            <a:r>
              <a:rPr lang="ru-RU" dirty="0" err="1"/>
              <a:t>України</a:t>
            </a:r>
            <a:r>
              <a:rPr lang="ru-RU" dirty="0"/>
              <a:t> з </a:t>
            </a:r>
            <a:r>
              <a:rPr lang="ru-RU" dirty="0" err="1"/>
              <a:t>акредитації</a:t>
            </a:r>
            <a:r>
              <a:rPr lang="ru-RU" dirty="0"/>
              <a:t> з </a:t>
            </a:r>
            <a:r>
              <a:rPr lang="ru-RU" dirty="0" err="1"/>
              <a:t>письмовим</a:t>
            </a:r>
            <a:r>
              <a:rPr lang="ru-RU" dirty="0"/>
              <a:t> </a:t>
            </a:r>
            <a:r>
              <a:rPr lang="ru-RU" dirty="0" err="1"/>
              <a:t>вмотивованим</a:t>
            </a:r>
            <a:r>
              <a:rPr lang="ru-RU" dirty="0"/>
              <a:t> </a:t>
            </a:r>
            <a:r>
              <a:rPr lang="ru-RU" dirty="0" err="1"/>
              <a:t>клопотанням</a:t>
            </a:r>
            <a:r>
              <a:rPr lang="ru-RU" dirty="0"/>
              <a:t> </a:t>
            </a:r>
            <a:r>
              <a:rPr lang="ru-RU" dirty="0" err="1"/>
              <a:t>щодо</a:t>
            </a:r>
            <a:r>
              <a:rPr lang="ru-RU" dirty="0"/>
              <a:t> </a:t>
            </a:r>
            <a:r>
              <a:rPr lang="ru-RU" dirty="0" err="1"/>
              <a:t>розгляду</a:t>
            </a:r>
            <a:r>
              <a:rPr lang="ru-RU" dirty="0"/>
              <a:t> </a:t>
            </a:r>
            <a:r>
              <a:rPr lang="ru-RU" dirty="0" err="1"/>
              <a:t>питання</a:t>
            </a:r>
            <a:r>
              <a:rPr lang="ru-RU" dirty="0"/>
              <a:t> про </a:t>
            </a:r>
            <a:r>
              <a:rPr lang="ru-RU" dirty="0" err="1"/>
              <a:t>тимчасове</a:t>
            </a:r>
            <a:r>
              <a:rPr lang="ru-RU" dirty="0"/>
              <a:t> </a:t>
            </a:r>
            <a:r>
              <a:rPr lang="ru-RU" dirty="0" err="1"/>
              <a:t>зупинення</a:t>
            </a:r>
            <a:r>
              <a:rPr lang="ru-RU" dirty="0"/>
              <a:t> </a:t>
            </a:r>
            <a:r>
              <a:rPr lang="ru-RU" dirty="0" err="1"/>
              <a:t>дії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скасування</a:t>
            </a:r>
            <a:r>
              <a:rPr lang="ru-RU" dirty="0"/>
              <a:t> </a:t>
            </a:r>
            <a:r>
              <a:rPr lang="ru-RU" dirty="0" err="1"/>
              <a:t>атестата</a:t>
            </a:r>
            <a:r>
              <a:rPr lang="ru-RU" dirty="0"/>
              <a:t> про </a:t>
            </a:r>
            <a:r>
              <a:rPr lang="ru-RU" dirty="0" err="1"/>
              <a:t>акредитацію</a:t>
            </a:r>
            <a:r>
              <a:rPr lang="ru-RU" dirty="0"/>
              <a:t> </a:t>
            </a:r>
            <a:r>
              <a:rPr lang="ru-RU" dirty="0" err="1"/>
              <a:t>фітосанітарної</a:t>
            </a:r>
            <a:r>
              <a:rPr lang="ru-RU" dirty="0"/>
              <a:t> </a:t>
            </a:r>
            <a:r>
              <a:rPr lang="ru-RU" dirty="0" err="1"/>
              <a:t>лабораторії</a:t>
            </a:r>
            <a:r>
              <a:rPr lang="ru-RU" dirty="0"/>
              <a:t> та </a:t>
            </a:r>
            <a:r>
              <a:rPr lang="ru-RU" dirty="0" err="1"/>
              <a:t>притягнення</a:t>
            </a:r>
            <a:r>
              <a:rPr lang="ru-RU" dirty="0"/>
              <a:t>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err="1"/>
              <a:t>посадових</a:t>
            </a:r>
            <a:r>
              <a:rPr lang="ru-RU" dirty="0"/>
              <a:t> </a:t>
            </a:r>
            <a:r>
              <a:rPr lang="ru-RU" dirty="0" err="1"/>
              <a:t>осіб</a:t>
            </a:r>
            <a:r>
              <a:rPr lang="ru-RU" dirty="0"/>
              <a:t> до </a:t>
            </a:r>
            <a:r>
              <a:rPr lang="ru-RU" dirty="0" err="1"/>
              <a:t>відповідальності</a:t>
            </a:r>
            <a:r>
              <a:rPr lang="ru-RU" dirty="0"/>
              <a:t> за </a:t>
            </a:r>
            <a:r>
              <a:rPr lang="ru-RU" dirty="0" err="1"/>
              <a:t>порушення</a:t>
            </a:r>
            <a:r>
              <a:rPr lang="ru-RU" dirty="0"/>
              <a:t> </a:t>
            </a:r>
            <a:r>
              <a:rPr lang="ru-RU" dirty="0" err="1"/>
              <a:t>вимог</a:t>
            </a:r>
            <a:r>
              <a:rPr lang="ru-RU" dirty="0"/>
              <a:t> </a:t>
            </a:r>
            <a:r>
              <a:rPr lang="ru-RU" dirty="0" err="1"/>
              <a:t>законодавства</a:t>
            </a:r>
            <a:r>
              <a:rPr lang="ru-RU" dirty="0"/>
              <a:t> про карантин </a:t>
            </a:r>
            <a:r>
              <a:rPr lang="ru-RU" dirty="0" err="1"/>
              <a:t>рослин</a:t>
            </a:r>
            <a:r>
              <a:rPr lang="ru-RU" dirty="0"/>
              <a:t>;</a:t>
            </a:r>
          </a:p>
          <a:p>
            <a:r>
              <a:rPr lang="ru-RU" dirty="0" err="1"/>
              <a:t>розміщення</a:t>
            </a:r>
            <a:r>
              <a:rPr lang="ru-RU" dirty="0"/>
              <a:t> на </a:t>
            </a:r>
            <a:r>
              <a:rPr lang="ru-RU" dirty="0" err="1"/>
              <a:t>офіційному</a:t>
            </a:r>
            <a:r>
              <a:rPr lang="ru-RU" dirty="0"/>
              <a:t> веб-</a:t>
            </a:r>
            <a:r>
              <a:rPr lang="ru-RU" dirty="0" err="1"/>
              <a:t>сайті</a:t>
            </a:r>
            <a:r>
              <a:rPr lang="ru-RU" dirty="0"/>
              <a:t> </a:t>
            </a:r>
            <a:r>
              <a:rPr lang="ru-RU" dirty="0" err="1"/>
              <a:t>переліків</a:t>
            </a:r>
            <a:r>
              <a:rPr lang="ru-RU" dirty="0"/>
              <a:t> </a:t>
            </a:r>
            <a:r>
              <a:rPr lang="ru-RU" dirty="0" err="1"/>
              <a:t>фітосанітарних</a:t>
            </a:r>
            <a:r>
              <a:rPr lang="ru-RU" dirty="0"/>
              <a:t> </a:t>
            </a:r>
            <a:r>
              <a:rPr lang="ru-RU" dirty="0" err="1"/>
              <a:t>лабораторій</a:t>
            </a:r>
            <a:r>
              <a:rPr lang="ru-RU" dirty="0"/>
              <a:t> та </a:t>
            </a:r>
            <a:r>
              <a:rPr lang="ru-RU" dirty="0" err="1"/>
              <a:t>арбітражних</a:t>
            </a:r>
            <a:r>
              <a:rPr lang="ru-RU" dirty="0"/>
              <a:t> </a:t>
            </a:r>
            <a:r>
              <a:rPr lang="ru-RU" dirty="0" err="1"/>
              <a:t>фітосанітарних</a:t>
            </a:r>
            <a:r>
              <a:rPr lang="ru-RU" dirty="0"/>
              <a:t> </a:t>
            </a:r>
            <a:r>
              <a:rPr lang="ru-RU" dirty="0" err="1"/>
              <a:t>лабораторій</a:t>
            </a:r>
            <a:r>
              <a:rPr lang="ru-RU" dirty="0"/>
              <a:t>;</a:t>
            </a:r>
          </a:p>
          <a:p>
            <a:r>
              <a:rPr lang="ru-RU" dirty="0" err="1"/>
              <a:t>уповноваження</a:t>
            </a:r>
            <a:r>
              <a:rPr lang="ru-RU" dirty="0"/>
              <a:t> та </a:t>
            </a:r>
            <a:r>
              <a:rPr lang="ru-RU" dirty="0" err="1"/>
              <a:t>позбавлення</a:t>
            </a:r>
            <a:r>
              <a:rPr lang="ru-RU" dirty="0"/>
              <a:t> </a:t>
            </a:r>
            <a:r>
              <a:rPr lang="ru-RU" dirty="0" err="1"/>
              <a:t>уповноваження</a:t>
            </a:r>
            <a:r>
              <a:rPr lang="ru-RU" dirty="0"/>
              <a:t> </a:t>
            </a:r>
            <a:r>
              <a:rPr lang="ru-RU" dirty="0" err="1"/>
              <a:t>лабораторій</a:t>
            </a:r>
            <a:r>
              <a:rPr lang="ru-RU" dirty="0"/>
              <a:t> на </a:t>
            </a:r>
            <a:r>
              <a:rPr lang="ru-RU" dirty="0" err="1"/>
              <a:t>проведення</a:t>
            </a:r>
            <a:r>
              <a:rPr lang="ru-RU" dirty="0"/>
              <a:t> </a:t>
            </a:r>
            <a:r>
              <a:rPr lang="ru-RU" dirty="0" err="1"/>
              <a:t>фітосанітарної</a:t>
            </a:r>
            <a:r>
              <a:rPr lang="ru-RU" dirty="0"/>
              <a:t> </a:t>
            </a:r>
            <a:r>
              <a:rPr lang="ru-RU" dirty="0" err="1"/>
              <a:t>експертизи</a:t>
            </a:r>
            <a:r>
              <a:rPr lang="ru-RU" dirty="0"/>
              <a:t> (</a:t>
            </a:r>
            <a:r>
              <a:rPr lang="ru-RU" dirty="0" err="1"/>
              <a:t>аналізів</a:t>
            </a:r>
            <a:r>
              <a:rPr lang="ru-RU" dirty="0"/>
              <a:t>), </a:t>
            </a:r>
            <a:r>
              <a:rPr lang="ru-RU" dirty="0" err="1"/>
              <a:t>проведення</a:t>
            </a:r>
            <a:r>
              <a:rPr lang="ru-RU" dirty="0"/>
              <a:t> </a:t>
            </a:r>
            <a:r>
              <a:rPr lang="ru-RU" dirty="0" err="1"/>
              <a:t>огляду</a:t>
            </a:r>
            <a:r>
              <a:rPr lang="ru-RU" dirty="0"/>
              <a:t> в </a:t>
            </a:r>
            <a:r>
              <a:rPr lang="ru-RU" dirty="0" err="1"/>
              <a:t>частині</a:t>
            </a:r>
            <a:r>
              <a:rPr lang="ru-RU" dirty="0"/>
              <a:t> </a:t>
            </a:r>
            <a:r>
              <a:rPr lang="ru-RU" dirty="0" err="1"/>
              <a:t>відбору</a:t>
            </a:r>
            <a:r>
              <a:rPr lang="ru-RU" dirty="0"/>
              <a:t> </a:t>
            </a:r>
            <a:r>
              <a:rPr lang="ru-RU" dirty="0" err="1"/>
              <a:t>зразків</a:t>
            </a:r>
            <a:r>
              <a:rPr lang="ru-RU" dirty="0"/>
              <a:t>;</a:t>
            </a:r>
          </a:p>
          <a:p>
            <a:r>
              <a:rPr lang="ru-RU" dirty="0" err="1"/>
              <a:t>включення</a:t>
            </a:r>
            <a:r>
              <a:rPr lang="ru-RU" dirty="0"/>
              <a:t> та </a:t>
            </a:r>
            <a:r>
              <a:rPr lang="ru-RU" dirty="0" err="1"/>
              <a:t>виключення</a:t>
            </a:r>
            <a:r>
              <a:rPr lang="ru-RU" dirty="0"/>
              <a:t> з </a:t>
            </a:r>
            <a:r>
              <a:rPr lang="ru-RU" dirty="0" err="1"/>
              <a:t>Реєстру</a:t>
            </a:r>
            <a:r>
              <a:rPr lang="ru-RU" dirty="0"/>
              <a:t> </a:t>
            </a:r>
            <a:r>
              <a:rPr lang="ru-RU" dirty="0" err="1"/>
              <a:t>уповноважених</a:t>
            </a:r>
            <a:r>
              <a:rPr lang="ru-RU" dirty="0"/>
              <a:t> </a:t>
            </a:r>
            <a:r>
              <a:rPr lang="ru-RU" dirty="0" err="1"/>
              <a:t>фітосанітарних</a:t>
            </a:r>
            <a:r>
              <a:rPr lang="ru-RU" dirty="0"/>
              <a:t> </a:t>
            </a:r>
            <a:r>
              <a:rPr lang="ru-RU" dirty="0" err="1"/>
              <a:t>лабораторій</a:t>
            </a:r>
            <a:r>
              <a:rPr lang="ru-RU" dirty="0"/>
              <a:t>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084003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908720"/>
            <a:ext cx="8229600" cy="4525963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контроль за </a:t>
            </a:r>
            <a:r>
              <a:rPr lang="ru-RU" dirty="0" err="1"/>
              <a:t>проведенням</a:t>
            </a:r>
            <a:r>
              <a:rPr lang="ru-RU" dirty="0"/>
              <a:t> </a:t>
            </a:r>
            <a:r>
              <a:rPr lang="ru-RU" dirty="0" err="1"/>
              <a:t>огляду</a:t>
            </a:r>
            <a:r>
              <a:rPr lang="ru-RU" dirty="0"/>
              <a:t> в </a:t>
            </a:r>
            <a:r>
              <a:rPr lang="ru-RU" dirty="0" err="1"/>
              <a:t>частині</a:t>
            </a:r>
            <a:r>
              <a:rPr lang="ru-RU" dirty="0"/>
              <a:t> </a:t>
            </a:r>
            <a:r>
              <a:rPr lang="ru-RU" dirty="0" err="1"/>
              <a:t>відбору</a:t>
            </a:r>
            <a:r>
              <a:rPr lang="ru-RU" dirty="0"/>
              <a:t> </a:t>
            </a:r>
            <a:r>
              <a:rPr lang="ru-RU" dirty="0" err="1"/>
              <a:t>зразків</a:t>
            </a:r>
            <a:r>
              <a:rPr lang="ru-RU" dirty="0"/>
              <a:t> та </a:t>
            </a:r>
            <a:r>
              <a:rPr lang="ru-RU" dirty="0" err="1"/>
              <a:t>вибірковий</a:t>
            </a:r>
            <a:r>
              <a:rPr lang="ru-RU" dirty="0"/>
              <a:t> контроль за </a:t>
            </a:r>
            <a:r>
              <a:rPr lang="ru-RU" dirty="0" err="1"/>
              <a:t>проведенням</a:t>
            </a:r>
            <a:r>
              <a:rPr lang="ru-RU" dirty="0"/>
              <a:t> </a:t>
            </a:r>
            <a:r>
              <a:rPr lang="ru-RU" dirty="0" err="1"/>
              <a:t>фітосанітарної</a:t>
            </a:r>
            <a:r>
              <a:rPr lang="ru-RU" dirty="0"/>
              <a:t> </a:t>
            </a:r>
            <a:r>
              <a:rPr lang="ru-RU" dirty="0" err="1"/>
              <a:t>експертизи</a:t>
            </a:r>
            <a:r>
              <a:rPr lang="ru-RU" dirty="0"/>
              <a:t> (</a:t>
            </a:r>
            <a:r>
              <a:rPr lang="ru-RU" dirty="0" err="1"/>
              <a:t>аналізів</a:t>
            </a:r>
            <a:r>
              <a:rPr lang="ru-RU" dirty="0"/>
              <a:t>);</a:t>
            </a:r>
          </a:p>
          <a:p>
            <a:r>
              <a:rPr lang="ru-RU" dirty="0" err="1"/>
              <a:t>уповноваження</a:t>
            </a:r>
            <a:r>
              <a:rPr lang="ru-RU" dirty="0"/>
              <a:t> та </a:t>
            </a:r>
            <a:r>
              <a:rPr lang="ru-RU" dirty="0" err="1"/>
              <a:t>позбавлення</a:t>
            </a:r>
            <a:r>
              <a:rPr lang="ru-RU" dirty="0"/>
              <a:t> </a:t>
            </a:r>
            <a:r>
              <a:rPr lang="ru-RU" dirty="0" err="1"/>
              <a:t>уповноваження</a:t>
            </a:r>
            <a:r>
              <a:rPr lang="ru-RU" dirty="0"/>
              <a:t> </a:t>
            </a:r>
            <a:r>
              <a:rPr lang="ru-RU" dirty="0" err="1"/>
              <a:t>державних</a:t>
            </a:r>
            <a:r>
              <a:rPr lang="ru-RU" dirty="0"/>
              <a:t> </a:t>
            </a:r>
            <a:r>
              <a:rPr lang="ru-RU" dirty="0" err="1"/>
              <a:t>фітосанітарних</a:t>
            </a:r>
            <a:r>
              <a:rPr lang="ru-RU" dirty="0"/>
              <a:t> </a:t>
            </a:r>
            <a:r>
              <a:rPr lang="ru-RU" dirty="0" err="1"/>
              <a:t>лабораторій</a:t>
            </a:r>
            <a:r>
              <a:rPr lang="ru-RU" dirty="0"/>
              <a:t> на </a:t>
            </a:r>
            <a:r>
              <a:rPr lang="ru-RU" dirty="0" err="1"/>
              <a:t>проведення</a:t>
            </a:r>
            <a:r>
              <a:rPr lang="ru-RU" dirty="0"/>
              <a:t> </a:t>
            </a:r>
            <a:r>
              <a:rPr lang="ru-RU" dirty="0" err="1"/>
              <a:t>повторної</a:t>
            </a:r>
            <a:r>
              <a:rPr lang="ru-RU" dirty="0"/>
              <a:t> </a:t>
            </a:r>
            <a:r>
              <a:rPr lang="ru-RU" dirty="0" err="1"/>
              <a:t>фітосанітарної</a:t>
            </a:r>
            <a:r>
              <a:rPr lang="ru-RU" dirty="0"/>
              <a:t> (</a:t>
            </a:r>
            <a:r>
              <a:rPr lang="ru-RU" dirty="0" err="1"/>
              <a:t>арбітражної</a:t>
            </a:r>
            <a:r>
              <a:rPr lang="ru-RU" dirty="0"/>
              <a:t>) </a:t>
            </a:r>
            <a:r>
              <a:rPr lang="ru-RU" dirty="0" err="1"/>
              <a:t>експертизи</a:t>
            </a:r>
            <a:r>
              <a:rPr lang="ru-RU" dirty="0"/>
              <a:t> (</a:t>
            </a:r>
            <a:r>
              <a:rPr lang="ru-RU" dirty="0" err="1"/>
              <a:t>аналізів</a:t>
            </a:r>
            <a:r>
              <a:rPr lang="ru-RU" dirty="0"/>
              <a:t>);</a:t>
            </a:r>
          </a:p>
          <a:p>
            <a:r>
              <a:rPr lang="ru-RU" dirty="0" err="1"/>
              <a:t>обов’язкове</a:t>
            </a:r>
            <a:r>
              <a:rPr lang="ru-RU" dirty="0"/>
              <a:t> </a:t>
            </a:r>
            <a:r>
              <a:rPr lang="ru-RU" dirty="0" err="1"/>
              <a:t>повідомлення</a:t>
            </a:r>
            <a:r>
              <a:rPr lang="ru-RU" dirty="0"/>
              <a:t> про </a:t>
            </a:r>
            <a:r>
              <a:rPr lang="ru-RU" dirty="0" err="1"/>
              <a:t>нотифікацію</a:t>
            </a:r>
            <a:r>
              <a:rPr lang="ru-RU" dirty="0"/>
              <a:t> </a:t>
            </a:r>
            <a:r>
              <a:rPr lang="ru-RU" dirty="0" err="1"/>
              <a:t>осіб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експортували</a:t>
            </a:r>
            <a:r>
              <a:rPr lang="ru-RU" dirty="0"/>
              <a:t> </a:t>
            </a:r>
            <a:r>
              <a:rPr lang="ru-RU" dirty="0" err="1"/>
              <a:t>вантаж</a:t>
            </a:r>
            <a:r>
              <a:rPr lang="ru-RU" dirty="0"/>
              <a:t> з </a:t>
            </a:r>
            <a:r>
              <a:rPr lang="ru-RU" dirty="0" err="1"/>
              <a:t>об’єктами</a:t>
            </a:r>
            <a:r>
              <a:rPr lang="ru-RU" dirty="0"/>
              <a:t> </a:t>
            </a:r>
            <a:r>
              <a:rPr lang="ru-RU" dirty="0" err="1"/>
              <a:t>регулювання</a:t>
            </a:r>
            <a:r>
              <a:rPr lang="ru-RU" dirty="0"/>
              <a:t>, та </a:t>
            </a:r>
            <a:r>
              <a:rPr lang="ru-RU" dirty="0" err="1"/>
              <a:t>фітосанітарну</a:t>
            </a:r>
            <a:r>
              <a:rPr lang="ru-RU" dirty="0"/>
              <a:t> </a:t>
            </a:r>
            <a:r>
              <a:rPr lang="ru-RU" dirty="0" err="1"/>
              <a:t>лабораторію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видала</a:t>
            </a:r>
            <a:r>
              <a:rPr lang="ru-RU" dirty="0"/>
              <a:t> </a:t>
            </a:r>
            <a:r>
              <a:rPr lang="ru-RU" dirty="0" err="1"/>
              <a:t>висновок</a:t>
            </a:r>
            <a:r>
              <a:rPr lang="ru-RU" dirty="0"/>
              <a:t> </a:t>
            </a:r>
            <a:r>
              <a:rPr lang="ru-RU" dirty="0" err="1"/>
              <a:t>фітосанітарної</a:t>
            </a:r>
            <a:r>
              <a:rPr lang="ru-RU" dirty="0"/>
              <a:t> </a:t>
            </a:r>
            <a:r>
              <a:rPr lang="ru-RU" dirty="0" err="1"/>
              <a:t>експертизи</a:t>
            </a:r>
            <a:r>
              <a:rPr lang="ru-RU" dirty="0"/>
              <a:t> (</a:t>
            </a:r>
            <a:r>
              <a:rPr lang="ru-RU" dirty="0" err="1"/>
              <a:t>аналізів</a:t>
            </a:r>
            <a:r>
              <a:rPr lang="ru-RU" dirty="0"/>
              <a:t>), на </a:t>
            </a:r>
            <a:r>
              <a:rPr lang="ru-RU" dirty="0" err="1"/>
              <a:t>підставі</a:t>
            </a:r>
            <a:r>
              <a:rPr lang="ru-RU" dirty="0"/>
              <a:t> </a:t>
            </a:r>
            <a:r>
              <a:rPr lang="ru-RU" dirty="0" err="1"/>
              <a:t>якого</a:t>
            </a:r>
            <a:r>
              <a:rPr lang="ru-RU" dirty="0"/>
              <a:t> </a:t>
            </a:r>
            <a:r>
              <a:rPr lang="ru-RU" dirty="0" err="1"/>
              <a:t>було</a:t>
            </a:r>
            <a:r>
              <a:rPr lang="ru-RU" dirty="0"/>
              <a:t> видано </a:t>
            </a:r>
            <a:r>
              <a:rPr lang="ru-RU" dirty="0" err="1"/>
              <a:t>фітосанітарний</a:t>
            </a:r>
            <a:r>
              <a:rPr lang="ru-RU" dirty="0"/>
              <a:t> </a:t>
            </a:r>
            <a:r>
              <a:rPr lang="ru-RU" dirty="0" err="1"/>
              <a:t>сертифікат</a:t>
            </a:r>
            <a:r>
              <a:rPr lang="ru-RU" dirty="0"/>
              <a:t> (</a:t>
            </a:r>
            <a:r>
              <a:rPr lang="ru-RU" dirty="0" err="1"/>
              <a:t>фітосанітарний</a:t>
            </a:r>
            <a:r>
              <a:rPr lang="ru-RU" dirty="0"/>
              <a:t> </a:t>
            </a:r>
            <a:r>
              <a:rPr lang="ru-RU" dirty="0" err="1"/>
              <a:t>сертифікат</a:t>
            </a:r>
            <a:r>
              <a:rPr lang="ru-RU" dirty="0"/>
              <a:t> на </a:t>
            </a:r>
            <a:r>
              <a:rPr lang="ru-RU" dirty="0" err="1"/>
              <a:t>реекспорт</a:t>
            </a:r>
            <a:r>
              <a:rPr lang="ru-RU" dirty="0"/>
              <a:t>), </a:t>
            </a:r>
            <a:r>
              <a:rPr lang="ru-RU" dirty="0" err="1"/>
              <a:t>щодо</a:t>
            </a:r>
            <a:r>
              <a:rPr lang="ru-RU" dirty="0"/>
              <a:t> </a:t>
            </a:r>
            <a:r>
              <a:rPr lang="ru-RU" dirty="0" err="1"/>
              <a:t>якого</a:t>
            </a:r>
            <a:r>
              <a:rPr lang="ru-RU" dirty="0"/>
              <a:t> </a:t>
            </a:r>
            <a:r>
              <a:rPr lang="ru-RU" dirty="0" err="1"/>
              <a:t>було</a:t>
            </a:r>
            <a:r>
              <a:rPr lang="ru-RU" dirty="0"/>
              <a:t> </a:t>
            </a:r>
            <a:r>
              <a:rPr lang="ru-RU" dirty="0" err="1"/>
              <a:t>отримано</a:t>
            </a:r>
            <a:r>
              <a:rPr lang="ru-RU" dirty="0"/>
              <a:t> </a:t>
            </a:r>
            <a:r>
              <a:rPr lang="ru-RU" dirty="0" err="1"/>
              <a:t>нотифікацію</a:t>
            </a:r>
            <a:r>
              <a:rPr lang="ru-RU" dirty="0"/>
              <a:t>;</a:t>
            </a:r>
          </a:p>
          <a:p>
            <a:r>
              <a:rPr lang="ru-RU" dirty="0" err="1"/>
              <a:t>здійснення</a:t>
            </a:r>
            <a:r>
              <a:rPr lang="ru-RU" dirty="0"/>
              <a:t> </a:t>
            </a:r>
            <a:r>
              <a:rPr lang="ru-RU" dirty="0" err="1"/>
              <a:t>інших</a:t>
            </a:r>
            <a:r>
              <a:rPr lang="ru-RU" dirty="0"/>
              <a:t> </a:t>
            </a:r>
            <a:r>
              <a:rPr lang="ru-RU" dirty="0" err="1"/>
              <a:t>повноважень</a:t>
            </a:r>
            <a:r>
              <a:rPr lang="ru-RU" dirty="0"/>
              <a:t>, </a:t>
            </a:r>
            <a:r>
              <a:rPr lang="ru-RU" dirty="0" err="1"/>
              <a:t>передбачених</a:t>
            </a:r>
            <a:r>
              <a:rPr lang="ru-RU" dirty="0"/>
              <a:t> </a:t>
            </a:r>
            <a:r>
              <a:rPr lang="ru-RU" dirty="0" err="1"/>
              <a:t>цим</a:t>
            </a:r>
            <a:r>
              <a:rPr lang="ru-RU" dirty="0"/>
              <a:t> Законом";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40913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/>
              <a:t>Розділ</a:t>
            </a:r>
            <a:r>
              <a:rPr lang="ru-RU" b="1" dirty="0"/>
              <a:t> II</a:t>
            </a:r>
            <a:br>
              <a:rPr lang="ru-RU" dirty="0"/>
            </a:br>
            <a:r>
              <a:rPr lang="ru-RU" b="1" dirty="0"/>
              <a:t>ФІТОСАНІТАРНА ЕКСПЕРТИЗА (АНАЛІЗИ)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dirty="0" err="1"/>
              <a:t>Стаття</a:t>
            </a:r>
            <a:r>
              <a:rPr lang="ru-RU" b="1" dirty="0"/>
              <a:t> 13. </a:t>
            </a:r>
            <a:r>
              <a:rPr lang="ru-RU" dirty="0" err="1"/>
              <a:t>Відбір</a:t>
            </a:r>
            <a:r>
              <a:rPr lang="ru-RU" dirty="0"/>
              <a:t> </a:t>
            </a:r>
            <a:r>
              <a:rPr lang="ru-RU" dirty="0" err="1"/>
              <a:t>зразків</a:t>
            </a:r>
            <a:r>
              <a:rPr lang="ru-RU" dirty="0"/>
              <a:t> та </a:t>
            </a:r>
            <a:r>
              <a:rPr lang="ru-RU" dirty="0" err="1"/>
              <a:t>фітосанітарна</a:t>
            </a:r>
            <a:r>
              <a:rPr lang="ru-RU" dirty="0"/>
              <a:t> </a:t>
            </a:r>
            <a:r>
              <a:rPr lang="ru-RU" dirty="0" err="1"/>
              <a:t>експертиза</a:t>
            </a:r>
            <a:r>
              <a:rPr lang="ru-RU" dirty="0"/>
              <a:t> (</a:t>
            </a:r>
            <a:r>
              <a:rPr lang="ru-RU" dirty="0" err="1"/>
              <a:t>аналізи</a:t>
            </a:r>
            <a:r>
              <a:rPr lang="ru-RU" dirty="0"/>
              <a:t>)</a:t>
            </a:r>
          </a:p>
          <a:p>
            <a:r>
              <a:rPr lang="ru-RU" dirty="0" err="1"/>
              <a:t>Виїмки</a:t>
            </a:r>
            <a:r>
              <a:rPr lang="ru-RU" dirty="0"/>
              <a:t> та </a:t>
            </a:r>
            <a:r>
              <a:rPr lang="ru-RU" dirty="0" err="1"/>
              <a:t>формування</a:t>
            </a:r>
            <a:r>
              <a:rPr lang="ru-RU" dirty="0"/>
              <a:t> </a:t>
            </a:r>
            <a:r>
              <a:rPr lang="ru-RU" dirty="0" err="1"/>
              <a:t>зразків</a:t>
            </a:r>
            <a:r>
              <a:rPr lang="ru-RU" dirty="0"/>
              <a:t> </a:t>
            </a:r>
            <a:r>
              <a:rPr lang="ru-RU" dirty="0" err="1"/>
              <a:t>об’єктів</a:t>
            </a:r>
            <a:r>
              <a:rPr lang="ru-RU" dirty="0"/>
              <a:t> </a:t>
            </a:r>
            <a:r>
              <a:rPr lang="ru-RU" dirty="0" err="1"/>
              <a:t>регулювання</a:t>
            </a:r>
            <a:r>
              <a:rPr lang="ru-RU" dirty="0"/>
              <a:t> (у тому </a:t>
            </a:r>
            <a:r>
              <a:rPr lang="ru-RU" dirty="0" err="1"/>
              <a:t>числі</a:t>
            </a:r>
            <a:r>
              <a:rPr lang="ru-RU" dirty="0"/>
              <a:t> </a:t>
            </a:r>
            <a:r>
              <a:rPr lang="ru-RU" dirty="0" err="1"/>
              <a:t>арбітражних</a:t>
            </a:r>
            <a:r>
              <a:rPr lang="ru-RU" dirty="0"/>
              <a:t>) для </a:t>
            </a:r>
            <a:r>
              <a:rPr lang="ru-RU" dirty="0" err="1"/>
              <a:t>проведення</a:t>
            </a:r>
            <a:r>
              <a:rPr lang="ru-RU" dirty="0"/>
              <a:t> </a:t>
            </a:r>
            <a:r>
              <a:rPr lang="ru-RU" dirty="0" err="1"/>
              <a:t>фітосанітарної</a:t>
            </a:r>
            <a:r>
              <a:rPr lang="ru-RU" dirty="0"/>
              <a:t> </a:t>
            </a:r>
            <a:r>
              <a:rPr lang="ru-RU" dirty="0" err="1"/>
              <a:t>експертизи</a:t>
            </a:r>
            <a:r>
              <a:rPr lang="ru-RU" dirty="0"/>
              <a:t> (</a:t>
            </a:r>
            <a:r>
              <a:rPr lang="ru-RU" dirty="0" err="1"/>
              <a:t>аналізів</a:t>
            </a:r>
            <a:r>
              <a:rPr lang="ru-RU" dirty="0"/>
              <a:t>) </a:t>
            </a:r>
            <a:r>
              <a:rPr lang="ru-RU" dirty="0" err="1"/>
              <a:t>здійснюються</a:t>
            </a:r>
            <a:r>
              <a:rPr lang="ru-RU" dirty="0"/>
              <a:t> </a:t>
            </a:r>
            <a:r>
              <a:rPr lang="ru-RU" dirty="0" err="1"/>
              <a:t>державними</a:t>
            </a:r>
            <a:r>
              <a:rPr lang="ru-RU" dirty="0"/>
              <a:t> </a:t>
            </a:r>
            <a:r>
              <a:rPr lang="ru-RU" dirty="0" err="1"/>
              <a:t>фітосанітарними</a:t>
            </a:r>
            <a:r>
              <a:rPr lang="ru-RU" dirty="0"/>
              <a:t> </a:t>
            </a:r>
            <a:r>
              <a:rPr lang="ru-RU" dirty="0" err="1"/>
              <a:t>інспекторами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фахівцями</a:t>
            </a:r>
            <a:r>
              <a:rPr lang="ru-RU" dirty="0"/>
              <a:t> </a:t>
            </a:r>
            <a:r>
              <a:rPr lang="ru-RU" dirty="0" err="1"/>
              <a:t>фітосанітарної</a:t>
            </a:r>
            <a:r>
              <a:rPr lang="ru-RU" dirty="0"/>
              <a:t> </a:t>
            </a:r>
            <a:r>
              <a:rPr lang="ru-RU" dirty="0" err="1"/>
              <a:t>лабораторії</a:t>
            </a:r>
            <a:r>
              <a:rPr lang="ru-RU" dirty="0"/>
              <a:t> </a:t>
            </a:r>
            <a:r>
              <a:rPr lang="ru-RU" dirty="0" err="1"/>
              <a:t>приватної</a:t>
            </a:r>
            <a:r>
              <a:rPr lang="ru-RU" dirty="0"/>
              <a:t> </a:t>
            </a:r>
            <a:r>
              <a:rPr lang="ru-RU" dirty="0" err="1"/>
              <a:t>форми</a:t>
            </a:r>
            <a:r>
              <a:rPr lang="ru-RU" dirty="0"/>
              <a:t> </a:t>
            </a:r>
            <a:r>
              <a:rPr lang="ru-RU" dirty="0" err="1"/>
              <a:t>власності</a:t>
            </a:r>
            <a:r>
              <a:rPr lang="ru-RU" dirty="0"/>
              <a:t> за </a:t>
            </a:r>
            <a:r>
              <a:rPr lang="ru-RU" dirty="0" err="1"/>
              <a:t>вибором</a:t>
            </a:r>
            <a:r>
              <a:rPr lang="ru-RU" dirty="0"/>
              <a:t> </a:t>
            </a:r>
            <a:r>
              <a:rPr lang="ru-RU" dirty="0" err="1"/>
              <a:t>власника</a:t>
            </a:r>
            <a:r>
              <a:rPr lang="ru-RU" dirty="0"/>
              <a:t> </a:t>
            </a:r>
            <a:r>
              <a:rPr lang="ru-RU" dirty="0" err="1"/>
              <a:t>вантажу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уповноваженої</a:t>
            </a:r>
            <a:r>
              <a:rPr lang="ru-RU" dirty="0"/>
              <a:t> ним особи. </a:t>
            </a:r>
            <a:r>
              <a:rPr lang="ru-RU" dirty="0" err="1"/>
              <a:t>Проведення</a:t>
            </a:r>
            <a:r>
              <a:rPr lang="ru-RU" dirty="0"/>
              <a:t> </a:t>
            </a:r>
            <a:r>
              <a:rPr lang="ru-RU" dirty="0" err="1"/>
              <a:t>фітосанітарної</a:t>
            </a:r>
            <a:r>
              <a:rPr lang="ru-RU" dirty="0"/>
              <a:t> </a:t>
            </a:r>
            <a:r>
              <a:rPr lang="ru-RU" dirty="0" err="1"/>
              <a:t>експертизи</a:t>
            </a:r>
            <a:r>
              <a:rPr lang="ru-RU" dirty="0"/>
              <a:t> (</a:t>
            </a:r>
            <a:r>
              <a:rPr lang="ru-RU" dirty="0" err="1"/>
              <a:t>аналізів</a:t>
            </a:r>
            <a:r>
              <a:rPr lang="ru-RU" dirty="0"/>
              <a:t>) </a:t>
            </a:r>
            <a:r>
              <a:rPr lang="ru-RU" dirty="0" err="1"/>
              <a:t>фітосанітарною</a:t>
            </a:r>
            <a:r>
              <a:rPr lang="ru-RU" dirty="0"/>
              <a:t> </a:t>
            </a:r>
            <a:r>
              <a:rPr lang="ru-RU" dirty="0" err="1"/>
              <a:t>лабораторією</a:t>
            </a:r>
            <a:r>
              <a:rPr lang="ru-RU" dirty="0"/>
              <a:t> </a:t>
            </a:r>
            <a:r>
              <a:rPr lang="ru-RU" dirty="0" err="1"/>
              <a:t>приватної</a:t>
            </a:r>
            <a:r>
              <a:rPr lang="ru-RU" dirty="0"/>
              <a:t> </a:t>
            </a:r>
            <a:r>
              <a:rPr lang="ru-RU" dirty="0" err="1"/>
              <a:t>форми</a:t>
            </a:r>
            <a:r>
              <a:rPr lang="ru-RU" dirty="0"/>
              <a:t> </a:t>
            </a:r>
            <a:r>
              <a:rPr lang="ru-RU" dirty="0" err="1"/>
              <a:t>власності</a:t>
            </a:r>
            <a:r>
              <a:rPr lang="ru-RU" dirty="0"/>
              <a:t> </a:t>
            </a:r>
            <a:r>
              <a:rPr lang="ru-RU" dirty="0" err="1"/>
              <a:t>здійснюється</a:t>
            </a:r>
            <a:r>
              <a:rPr lang="ru-RU" dirty="0"/>
              <a:t> </a:t>
            </a:r>
            <a:r>
              <a:rPr lang="ru-RU" dirty="0" err="1"/>
              <a:t>виключно</a:t>
            </a:r>
            <a:r>
              <a:rPr lang="ru-RU" dirty="0"/>
              <a:t> для </a:t>
            </a:r>
            <a:r>
              <a:rPr lang="ru-RU" dirty="0" err="1"/>
              <a:t>цілей</a:t>
            </a:r>
            <a:r>
              <a:rPr lang="ru-RU" dirty="0"/>
              <a:t> </a:t>
            </a:r>
            <a:r>
              <a:rPr lang="ru-RU" dirty="0" err="1"/>
              <a:t>експорту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70019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620688"/>
            <a:ext cx="8229600" cy="5616624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У </a:t>
            </a:r>
            <a:r>
              <a:rPr lang="ru-RU" dirty="0" err="1"/>
              <a:t>разі</a:t>
            </a:r>
            <a:r>
              <a:rPr lang="ru-RU" dirty="0"/>
              <a:t> </a:t>
            </a:r>
            <a:r>
              <a:rPr lang="ru-RU" dirty="0" err="1"/>
              <a:t>якщо</a:t>
            </a:r>
            <a:r>
              <a:rPr lang="ru-RU" dirty="0"/>
              <a:t> </a:t>
            </a:r>
            <a:r>
              <a:rPr lang="ru-RU" dirty="0" err="1"/>
              <a:t>фітосанітарна</a:t>
            </a:r>
            <a:r>
              <a:rPr lang="ru-RU" dirty="0"/>
              <a:t> </a:t>
            </a:r>
            <a:r>
              <a:rPr lang="ru-RU" dirty="0" err="1"/>
              <a:t>експертиза</a:t>
            </a:r>
            <a:r>
              <a:rPr lang="ru-RU" dirty="0"/>
              <a:t> (</a:t>
            </a:r>
            <a:r>
              <a:rPr lang="ru-RU" dirty="0" err="1"/>
              <a:t>аналізи</a:t>
            </a:r>
            <a:r>
              <a:rPr lang="ru-RU" dirty="0"/>
              <a:t>) проводиться </a:t>
            </a:r>
            <a:r>
              <a:rPr lang="ru-RU" dirty="0" err="1"/>
              <a:t>фітосанітарною</a:t>
            </a:r>
            <a:r>
              <a:rPr lang="ru-RU" dirty="0"/>
              <a:t> </a:t>
            </a:r>
            <a:r>
              <a:rPr lang="ru-RU" dirty="0" err="1"/>
              <a:t>лабораторією</a:t>
            </a:r>
            <a:r>
              <a:rPr lang="ru-RU" dirty="0"/>
              <a:t> </a:t>
            </a:r>
            <a:r>
              <a:rPr lang="ru-RU" dirty="0" err="1"/>
              <a:t>приватної</a:t>
            </a:r>
            <a:r>
              <a:rPr lang="ru-RU" dirty="0"/>
              <a:t> </a:t>
            </a:r>
            <a:r>
              <a:rPr lang="ru-RU" dirty="0" err="1"/>
              <a:t>форми</a:t>
            </a:r>
            <a:r>
              <a:rPr lang="ru-RU" dirty="0"/>
              <a:t> </a:t>
            </a:r>
            <a:r>
              <a:rPr lang="ru-RU" dirty="0" err="1"/>
              <a:t>власності</a:t>
            </a:r>
            <a:r>
              <a:rPr lang="ru-RU" dirty="0"/>
              <a:t>, </a:t>
            </a:r>
            <a:r>
              <a:rPr lang="ru-RU" dirty="0" err="1"/>
              <a:t>власник</a:t>
            </a:r>
            <a:r>
              <a:rPr lang="ru-RU" dirty="0"/>
              <a:t> </a:t>
            </a:r>
            <a:r>
              <a:rPr lang="ru-RU" dirty="0" err="1"/>
              <a:t>вантажу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уповноважена</a:t>
            </a:r>
            <a:r>
              <a:rPr lang="ru-RU" dirty="0"/>
              <a:t> ним особа </a:t>
            </a:r>
            <a:r>
              <a:rPr lang="ru-RU" dirty="0" err="1"/>
              <a:t>зобов’язаний</a:t>
            </a:r>
            <a:r>
              <a:rPr lang="ru-RU" dirty="0"/>
              <a:t> не </a:t>
            </a:r>
            <a:r>
              <a:rPr lang="ru-RU" dirty="0" err="1"/>
              <a:t>пізніше</a:t>
            </a:r>
            <a:r>
              <a:rPr lang="ru-RU" dirty="0"/>
              <a:t> </a:t>
            </a:r>
            <a:r>
              <a:rPr lang="ru-RU" dirty="0" err="1"/>
              <a:t>ніж</a:t>
            </a:r>
            <a:r>
              <a:rPr lang="ru-RU" dirty="0"/>
              <a:t> за 24 </a:t>
            </a:r>
            <a:r>
              <a:rPr lang="ru-RU" dirty="0" err="1"/>
              <a:t>години</a:t>
            </a:r>
            <a:r>
              <a:rPr lang="ru-RU" dirty="0"/>
              <a:t> до початку </a:t>
            </a:r>
            <a:r>
              <a:rPr lang="ru-RU" dirty="0" err="1"/>
              <a:t>відбору</a:t>
            </a:r>
            <a:r>
              <a:rPr lang="ru-RU" dirty="0"/>
              <a:t> </a:t>
            </a:r>
            <a:r>
              <a:rPr lang="ru-RU" dirty="0" err="1"/>
              <a:t>зразків</a:t>
            </a:r>
            <a:r>
              <a:rPr lang="ru-RU" dirty="0"/>
              <a:t> </a:t>
            </a:r>
            <a:r>
              <a:rPr lang="ru-RU" dirty="0" err="1"/>
              <a:t>повідомити</a:t>
            </a:r>
            <a:r>
              <a:rPr lang="ru-RU" dirty="0"/>
              <a:t> </a:t>
            </a:r>
            <a:r>
              <a:rPr lang="ru-RU" dirty="0" err="1"/>
              <a:t>засобами</a:t>
            </a:r>
            <a:r>
              <a:rPr lang="ru-RU" dirty="0"/>
              <a:t> </a:t>
            </a:r>
            <a:r>
              <a:rPr lang="ru-RU" dirty="0" err="1"/>
              <a:t>електронного</a:t>
            </a:r>
            <a:r>
              <a:rPr lang="ru-RU" dirty="0"/>
              <a:t> </a:t>
            </a:r>
            <a:r>
              <a:rPr lang="ru-RU" dirty="0" err="1"/>
              <a:t>зв’язку</a:t>
            </a:r>
            <a:r>
              <a:rPr lang="ru-RU" dirty="0"/>
              <a:t> </a:t>
            </a:r>
            <a:r>
              <a:rPr lang="ru-RU" dirty="0" err="1"/>
              <a:t>відповідний</a:t>
            </a:r>
            <a:r>
              <a:rPr lang="ru-RU" dirty="0"/>
              <a:t> </a:t>
            </a:r>
            <a:r>
              <a:rPr lang="ru-RU" dirty="0" err="1"/>
              <a:t>територіальний</a:t>
            </a:r>
            <a:r>
              <a:rPr lang="ru-RU" dirty="0"/>
              <a:t> орган центрального органу </a:t>
            </a:r>
            <a:r>
              <a:rPr lang="ru-RU" dirty="0" err="1"/>
              <a:t>виконавчої</a:t>
            </a:r>
            <a:r>
              <a:rPr lang="ru-RU" dirty="0"/>
              <a:t> </a:t>
            </a:r>
            <a:r>
              <a:rPr lang="ru-RU" dirty="0" err="1"/>
              <a:t>влади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реалізує</a:t>
            </a:r>
            <a:r>
              <a:rPr lang="ru-RU" dirty="0"/>
              <a:t> </a:t>
            </a:r>
            <a:r>
              <a:rPr lang="ru-RU" dirty="0" err="1"/>
              <a:t>державну</a:t>
            </a:r>
            <a:r>
              <a:rPr lang="ru-RU" dirty="0"/>
              <a:t> </a:t>
            </a:r>
            <a:r>
              <a:rPr lang="ru-RU" dirty="0" err="1"/>
              <a:t>політику</a:t>
            </a:r>
            <a:r>
              <a:rPr lang="ru-RU" dirty="0"/>
              <a:t> у </a:t>
            </a:r>
            <a:r>
              <a:rPr lang="ru-RU" dirty="0" err="1"/>
              <a:t>сфері</a:t>
            </a:r>
            <a:r>
              <a:rPr lang="ru-RU" dirty="0"/>
              <a:t> карантину </a:t>
            </a:r>
            <a:r>
              <a:rPr lang="ru-RU" dirty="0" err="1"/>
              <a:t>рослин</a:t>
            </a:r>
            <a:r>
              <a:rPr lang="ru-RU" dirty="0"/>
              <a:t>, про </a:t>
            </a:r>
            <a:r>
              <a:rPr lang="ru-RU" dirty="0" err="1"/>
              <a:t>транспортний</a:t>
            </a:r>
            <a:r>
              <a:rPr lang="ru-RU" dirty="0"/>
              <a:t> </a:t>
            </a:r>
            <a:r>
              <a:rPr lang="ru-RU" dirty="0" err="1"/>
              <a:t>засіб</a:t>
            </a:r>
            <a:r>
              <a:rPr lang="ru-RU" dirty="0"/>
              <a:t>, </a:t>
            </a:r>
            <a:r>
              <a:rPr lang="ru-RU" dirty="0" err="1"/>
              <a:t>вантаж</a:t>
            </a:r>
            <a:r>
              <a:rPr lang="ru-RU" dirty="0"/>
              <a:t> і </a:t>
            </a:r>
            <a:r>
              <a:rPr lang="ru-RU" dirty="0" err="1"/>
              <a:t>заплановані</a:t>
            </a:r>
            <a:r>
              <a:rPr lang="ru-RU" dirty="0"/>
              <a:t> дату та час початку </a:t>
            </a:r>
            <a:r>
              <a:rPr lang="ru-RU" dirty="0" err="1"/>
              <a:t>відбору</a:t>
            </a:r>
            <a:r>
              <a:rPr lang="ru-RU" dirty="0"/>
              <a:t> </a:t>
            </a:r>
            <a:r>
              <a:rPr lang="ru-RU" dirty="0" err="1"/>
              <a:t>зразків</a:t>
            </a:r>
            <a:r>
              <a:rPr lang="ru-RU" dirty="0"/>
              <a:t> </a:t>
            </a:r>
            <a:r>
              <a:rPr lang="ru-RU" dirty="0" err="1"/>
              <a:t>фахівцями</a:t>
            </a:r>
            <a:r>
              <a:rPr lang="ru-RU" dirty="0"/>
              <a:t> </a:t>
            </a:r>
            <a:r>
              <a:rPr lang="ru-RU" dirty="0" err="1"/>
              <a:t>такої</a:t>
            </a:r>
            <a:r>
              <a:rPr lang="ru-RU" dirty="0"/>
              <a:t> </a:t>
            </a:r>
            <a:r>
              <a:rPr lang="ru-RU" dirty="0" err="1"/>
              <a:t>фітосанітарної</a:t>
            </a:r>
            <a:r>
              <a:rPr lang="ru-RU" dirty="0"/>
              <a:t> </a:t>
            </a:r>
            <a:r>
              <a:rPr lang="ru-RU" dirty="0" err="1"/>
              <a:t>лабораторії</a:t>
            </a:r>
            <a:r>
              <a:rPr lang="ru-RU" dirty="0"/>
              <a:t>. </a:t>
            </a:r>
            <a:r>
              <a:rPr lang="ru-RU" dirty="0" err="1"/>
              <a:t>Таке</a:t>
            </a:r>
            <a:r>
              <a:rPr lang="ru-RU" dirty="0"/>
              <a:t> </a:t>
            </a:r>
            <a:r>
              <a:rPr lang="ru-RU" dirty="0" err="1"/>
              <a:t>повідомлення</a:t>
            </a:r>
            <a:r>
              <a:rPr lang="ru-RU" dirty="0"/>
              <a:t> </a:t>
            </a:r>
            <a:r>
              <a:rPr lang="ru-RU" dirty="0" err="1"/>
              <a:t>вважається</a:t>
            </a:r>
            <a:r>
              <a:rPr lang="ru-RU" dirty="0"/>
              <a:t> </a:t>
            </a:r>
            <a:r>
              <a:rPr lang="ru-RU" dirty="0" err="1"/>
              <a:t>отриманим</a:t>
            </a:r>
            <a:r>
              <a:rPr lang="ru-RU" dirty="0"/>
              <a:t> з моменту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направлення</a:t>
            </a:r>
            <a:r>
              <a:rPr lang="ru-RU" dirty="0"/>
              <a:t>. У такому </a:t>
            </a:r>
            <a:r>
              <a:rPr lang="ru-RU" dirty="0" err="1"/>
              <a:t>разі</a:t>
            </a:r>
            <a:r>
              <a:rPr lang="ru-RU" dirty="0"/>
              <a:t> </a:t>
            </a:r>
            <a:r>
              <a:rPr lang="ru-RU" dirty="0" err="1"/>
              <a:t>державний</a:t>
            </a:r>
            <a:r>
              <a:rPr lang="ru-RU" dirty="0"/>
              <a:t> </a:t>
            </a:r>
            <a:r>
              <a:rPr lang="ru-RU" dirty="0" err="1"/>
              <a:t>фітосанітарний</a:t>
            </a:r>
            <a:r>
              <a:rPr lang="ru-RU" dirty="0"/>
              <a:t> </a:t>
            </a:r>
            <a:r>
              <a:rPr lang="ru-RU" dirty="0" err="1"/>
              <a:t>інспектор</a:t>
            </a:r>
            <a:r>
              <a:rPr lang="ru-RU" dirty="0"/>
              <a:t> та </a:t>
            </a:r>
            <a:r>
              <a:rPr lang="ru-RU" dirty="0" err="1"/>
              <a:t>фахівець</a:t>
            </a:r>
            <a:r>
              <a:rPr lang="ru-RU" dirty="0"/>
              <a:t> </a:t>
            </a:r>
            <a:r>
              <a:rPr lang="ru-RU" dirty="0" err="1"/>
              <a:t>фітосанітарної</a:t>
            </a:r>
            <a:r>
              <a:rPr lang="ru-RU" dirty="0"/>
              <a:t> </a:t>
            </a:r>
            <a:r>
              <a:rPr lang="ru-RU" dirty="0" err="1"/>
              <a:t>лабораторії</a:t>
            </a:r>
            <a:r>
              <a:rPr lang="ru-RU" dirty="0"/>
              <a:t> </a:t>
            </a:r>
            <a:r>
              <a:rPr lang="ru-RU" dirty="0" err="1"/>
              <a:t>приватної</a:t>
            </a:r>
            <a:r>
              <a:rPr lang="ru-RU" dirty="0"/>
              <a:t> </a:t>
            </a:r>
            <a:r>
              <a:rPr lang="ru-RU" dirty="0" err="1"/>
              <a:t>форми</a:t>
            </a:r>
            <a:r>
              <a:rPr lang="ru-RU" dirty="0"/>
              <a:t> </a:t>
            </a:r>
            <a:r>
              <a:rPr lang="ru-RU" dirty="0" err="1"/>
              <a:t>власності</a:t>
            </a:r>
            <a:r>
              <a:rPr lang="ru-RU" dirty="0"/>
              <a:t> </a:t>
            </a:r>
            <a:r>
              <a:rPr lang="ru-RU" dirty="0" err="1"/>
              <a:t>здійснюють</a:t>
            </a:r>
            <a:r>
              <a:rPr lang="ru-RU" dirty="0"/>
              <a:t> </a:t>
            </a:r>
            <a:r>
              <a:rPr lang="ru-RU" dirty="0" err="1"/>
              <a:t>спільний</a:t>
            </a:r>
            <a:r>
              <a:rPr lang="ru-RU" dirty="0"/>
              <a:t> </a:t>
            </a:r>
            <a:r>
              <a:rPr lang="ru-RU" dirty="0" err="1"/>
              <a:t>огляд</a:t>
            </a:r>
            <a:r>
              <a:rPr lang="ru-RU" dirty="0"/>
              <a:t> </a:t>
            </a:r>
            <a:r>
              <a:rPr lang="ru-RU" dirty="0" err="1"/>
              <a:t>вантажу</a:t>
            </a:r>
            <a:r>
              <a:rPr lang="ru-RU" dirty="0"/>
              <a:t>. При </a:t>
            </a:r>
            <a:r>
              <a:rPr lang="ru-RU" dirty="0" err="1"/>
              <a:t>спільному</a:t>
            </a:r>
            <a:r>
              <a:rPr lang="ru-RU" dirty="0"/>
              <a:t> </a:t>
            </a:r>
            <a:r>
              <a:rPr lang="ru-RU" dirty="0" err="1"/>
              <a:t>огляді</a:t>
            </a:r>
            <a:r>
              <a:rPr lang="ru-RU" dirty="0"/>
              <a:t> </a:t>
            </a:r>
            <a:r>
              <a:rPr lang="ru-RU" dirty="0" err="1"/>
              <a:t>вантажу</a:t>
            </a:r>
            <a:r>
              <a:rPr lang="ru-RU" dirty="0"/>
              <a:t> </a:t>
            </a:r>
            <a:r>
              <a:rPr lang="ru-RU" dirty="0" err="1"/>
              <a:t>державний</a:t>
            </a:r>
            <a:r>
              <a:rPr lang="ru-RU" dirty="0"/>
              <a:t> </a:t>
            </a:r>
            <a:r>
              <a:rPr lang="ru-RU" dirty="0" err="1"/>
              <a:t>фітосанітарний</a:t>
            </a:r>
            <a:r>
              <a:rPr lang="ru-RU" dirty="0"/>
              <a:t> </a:t>
            </a:r>
            <a:r>
              <a:rPr lang="ru-RU" dirty="0" err="1"/>
              <a:t>інспектор</a:t>
            </a:r>
            <a:r>
              <a:rPr lang="ru-RU" dirty="0"/>
              <a:t> проводить </a:t>
            </a:r>
            <a:r>
              <a:rPr lang="ru-RU" dirty="0" err="1"/>
              <a:t>інспектування</a:t>
            </a:r>
            <a:r>
              <a:rPr lang="ru-RU" dirty="0"/>
              <a:t> та контроль за </a:t>
            </a:r>
            <a:r>
              <a:rPr lang="ru-RU" dirty="0" err="1"/>
              <a:t>відбором</a:t>
            </a:r>
            <a:r>
              <a:rPr lang="ru-RU" dirty="0"/>
              <a:t> </a:t>
            </a:r>
            <a:r>
              <a:rPr lang="ru-RU" dirty="0" err="1"/>
              <a:t>зразків</a:t>
            </a:r>
            <a:r>
              <a:rPr lang="ru-RU" dirty="0"/>
              <a:t> </a:t>
            </a:r>
            <a:r>
              <a:rPr lang="ru-RU" dirty="0" err="1"/>
              <a:t>фахівцем</a:t>
            </a:r>
            <a:r>
              <a:rPr lang="ru-RU" dirty="0"/>
              <a:t> </a:t>
            </a:r>
            <a:r>
              <a:rPr lang="ru-RU" dirty="0" err="1"/>
              <a:t>фітосанітарної</a:t>
            </a:r>
            <a:r>
              <a:rPr lang="ru-RU" dirty="0"/>
              <a:t> </a:t>
            </a:r>
            <a:r>
              <a:rPr lang="ru-RU" dirty="0" err="1"/>
              <a:t>лабораторії</a:t>
            </a:r>
            <a:r>
              <a:rPr lang="ru-RU" dirty="0"/>
              <a:t> </a:t>
            </a:r>
            <a:r>
              <a:rPr lang="ru-RU" dirty="0" err="1"/>
              <a:t>приватної</a:t>
            </a:r>
            <a:r>
              <a:rPr lang="ru-RU" dirty="0"/>
              <a:t> </a:t>
            </a:r>
            <a:r>
              <a:rPr lang="ru-RU" dirty="0" err="1"/>
              <a:t>форми</a:t>
            </a:r>
            <a:r>
              <a:rPr lang="ru-RU" dirty="0"/>
              <a:t> </a:t>
            </a:r>
            <a:r>
              <a:rPr lang="ru-RU" dirty="0" err="1"/>
              <a:t>власності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57816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У </a:t>
            </a:r>
            <a:r>
              <a:rPr lang="ru-RU" dirty="0" err="1"/>
              <a:t>разі</a:t>
            </a:r>
            <a:r>
              <a:rPr lang="ru-RU" dirty="0"/>
              <a:t> </a:t>
            </a:r>
            <a:r>
              <a:rPr lang="ru-RU" dirty="0" err="1"/>
              <a:t>здійснення</a:t>
            </a:r>
            <a:r>
              <a:rPr lang="ru-RU" dirty="0"/>
              <a:t> </a:t>
            </a:r>
            <a:r>
              <a:rPr lang="ru-RU" dirty="0" err="1"/>
              <a:t>фітосанітарної</a:t>
            </a:r>
            <a:r>
              <a:rPr lang="ru-RU" dirty="0"/>
              <a:t> </a:t>
            </a:r>
            <a:r>
              <a:rPr lang="ru-RU" dirty="0" err="1"/>
              <a:t>експертизи</a:t>
            </a:r>
            <a:r>
              <a:rPr lang="ru-RU" dirty="0"/>
              <a:t> (</a:t>
            </a:r>
            <a:r>
              <a:rPr lang="ru-RU" dirty="0" err="1"/>
              <a:t>аналізів</a:t>
            </a:r>
            <a:r>
              <a:rPr lang="ru-RU" dirty="0"/>
              <a:t>) </a:t>
            </a:r>
            <a:r>
              <a:rPr lang="ru-RU" dirty="0" err="1"/>
              <a:t>фітосанітарною</a:t>
            </a:r>
            <a:r>
              <a:rPr lang="ru-RU" dirty="0"/>
              <a:t> </a:t>
            </a:r>
            <a:r>
              <a:rPr lang="ru-RU" dirty="0" err="1"/>
              <a:t>лабораторією</a:t>
            </a:r>
            <a:r>
              <a:rPr lang="ru-RU" dirty="0"/>
              <a:t> </a:t>
            </a:r>
            <a:r>
              <a:rPr lang="ru-RU" dirty="0" err="1"/>
              <a:t>приватної</a:t>
            </a:r>
            <a:r>
              <a:rPr lang="ru-RU" dirty="0"/>
              <a:t> </a:t>
            </a:r>
            <a:r>
              <a:rPr lang="ru-RU" dirty="0" err="1"/>
              <a:t>форми</a:t>
            </a:r>
            <a:r>
              <a:rPr lang="ru-RU" dirty="0"/>
              <a:t> </a:t>
            </a:r>
            <a:r>
              <a:rPr lang="ru-RU" dirty="0" err="1"/>
              <a:t>власності</a:t>
            </a:r>
            <a:r>
              <a:rPr lang="ru-RU" dirty="0"/>
              <a:t> </a:t>
            </a:r>
            <a:r>
              <a:rPr lang="ru-RU" dirty="0" err="1"/>
              <a:t>відбір</a:t>
            </a:r>
            <a:r>
              <a:rPr lang="ru-RU" dirty="0"/>
              <a:t> </a:t>
            </a:r>
            <a:r>
              <a:rPr lang="ru-RU" dirty="0" err="1"/>
              <a:t>зразків</a:t>
            </a:r>
            <a:r>
              <a:rPr lang="ru-RU" dirty="0"/>
              <a:t> </a:t>
            </a:r>
            <a:r>
              <a:rPr lang="ru-RU" dirty="0" err="1"/>
              <a:t>здійснює</a:t>
            </a:r>
            <a:r>
              <a:rPr lang="ru-RU" dirty="0"/>
              <a:t> </a:t>
            </a:r>
            <a:r>
              <a:rPr lang="ru-RU" dirty="0" err="1"/>
              <a:t>фахівець</a:t>
            </a:r>
            <a:r>
              <a:rPr lang="ru-RU" dirty="0"/>
              <a:t> </a:t>
            </a:r>
            <a:r>
              <a:rPr lang="ru-RU" dirty="0" err="1"/>
              <a:t>такої</a:t>
            </a:r>
            <a:r>
              <a:rPr lang="ru-RU" dirty="0"/>
              <a:t> </a:t>
            </a:r>
            <a:r>
              <a:rPr lang="ru-RU" dirty="0" err="1"/>
              <a:t>лабораторії</a:t>
            </a:r>
            <a:r>
              <a:rPr lang="ru-RU" dirty="0"/>
              <a:t>, а в </a:t>
            </a:r>
            <a:r>
              <a:rPr lang="ru-RU" dirty="0" err="1"/>
              <a:t>разі</a:t>
            </a:r>
            <a:r>
              <a:rPr lang="ru-RU" dirty="0"/>
              <a:t> </a:t>
            </a:r>
            <a:r>
              <a:rPr lang="ru-RU" dirty="0" err="1"/>
              <a:t>здійснення</a:t>
            </a:r>
            <a:r>
              <a:rPr lang="ru-RU" dirty="0"/>
              <a:t> </a:t>
            </a:r>
            <a:r>
              <a:rPr lang="ru-RU" dirty="0" err="1"/>
              <a:t>фітосанітарної</a:t>
            </a:r>
            <a:r>
              <a:rPr lang="ru-RU" dirty="0"/>
              <a:t> </a:t>
            </a:r>
            <a:r>
              <a:rPr lang="ru-RU" dirty="0" err="1"/>
              <a:t>експертизи</a:t>
            </a:r>
            <a:r>
              <a:rPr lang="ru-RU" dirty="0"/>
              <a:t> (</a:t>
            </a:r>
            <a:r>
              <a:rPr lang="ru-RU" dirty="0" err="1"/>
              <a:t>аналізів</a:t>
            </a:r>
            <a:r>
              <a:rPr lang="ru-RU" dirty="0"/>
              <a:t>) державною </a:t>
            </a:r>
            <a:r>
              <a:rPr lang="ru-RU" dirty="0" err="1"/>
              <a:t>фітосанітарною</a:t>
            </a:r>
            <a:r>
              <a:rPr lang="ru-RU" dirty="0"/>
              <a:t> </a:t>
            </a:r>
            <a:r>
              <a:rPr lang="ru-RU" dirty="0" err="1"/>
              <a:t>лабораторією</a:t>
            </a:r>
            <a:r>
              <a:rPr lang="ru-RU" dirty="0"/>
              <a:t> </a:t>
            </a:r>
            <a:r>
              <a:rPr lang="ru-RU" dirty="0" err="1"/>
              <a:t>відбір</a:t>
            </a:r>
            <a:r>
              <a:rPr lang="ru-RU" dirty="0"/>
              <a:t> </a:t>
            </a:r>
            <a:r>
              <a:rPr lang="ru-RU" dirty="0" err="1"/>
              <a:t>зразків</a:t>
            </a:r>
            <a:r>
              <a:rPr lang="ru-RU" dirty="0"/>
              <a:t> </a:t>
            </a:r>
            <a:r>
              <a:rPr lang="ru-RU" dirty="0" err="1"/>
              <a:t>здійснює</a:t>
            </a:r>
            <a:r>
              <a:rPr lang="ru-RU" dirty="0"/>
              <a:t> </a:t>
            </a:r>
            <a:r>
              <a:rPr lang="ru-RU" dirty="0" err="1"/>
              <a:t>державний</a:t>
            </a:r>
            <a:r>
              <a:rPr lang="ru-RU" dirty="0"/>
              <a:t> </a:t>
            </a:r>
            <a:r>
              <a:rPr lang="ru-RU" dirty="0" err="1"/>
              <a:t>фітосанітарний</a:t>
            </a:r>
            <a:r>
              <a:rPr lang="ru-RU" dirty="0"/>
              <a:t> </a:t>
            </a:r>
            <a:r>
              <a:rPr lang="ru-RU" dirty="0" err="1"/>
              <a:t>інспектор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82243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err="1"/>
              <a:t>Внесення</a:t>
            </a:r>
            <a:r>
              <a:rPr lang="ru-RU" b="1" dirty="0"/>
              <a:t> </a:t>
            </a:r>
            <a:r>
              <a:rPr lang="ru-RU" b="1" dirty="0" err="1"/>
              <a:t>змін</a:t>
            </a:r>
            <a:r>
              <a:rPr lang="ru-RU" b="1" dirty="0"/>
              <a:t> до </a:t>
            </a:r>
            <a:r>
              <a:rPr lang="ru-RU" b="1" dirty="0" err="1"/>
              <a:t>деяких</a:t>
            </a:r>
            <a:r>
              <a:rPr lang="ru-RU" b="1" dirty="0"/>
              <a:t> </a:t>
            </a:r>
            <a:r>
              <a:rPr lang="ru-RU" b="1" dirty="0" err="1"/>
              <a:t>законодавчих</a:t>
            </a:r>
            <a:r>
              <a:rPr lang="ru-RU" b="1" dirty="0"/>
              <a:t> </a:t>
            </a:r>
            <a:r>
              <a:rPr lang="ru-RU" b="1" dirty="0" err="1"/>
              <a:t>актів</a:t>
            </a:r>
            <a:r>
              <a:rPr lang="ru-RU" b="1" dirty="0"/>
              <a:t> </a:t>
            </a:r>
            <a:r>
              <a:rPr lang="ru-RU" b="1" dirty="0" err="1"/>
              <a:t>України</a:t>
            </a:r>
            <a:r>
              <a:rPr lang="ru-RU" b="1" dirty="0"/>
              <a:t> </a:t>
            </a:r>
            <a:r>
              <a:rPr lang="ru-RU" b="1" dirty="0" err="1"/>
              <a:t>щодо</a:t>
            </a:r>
            <a:r>
              <a:rPr lang="ru-RU" b="1" dirty="0"/>
              <a:t> </a:t>
            </a:r>
            <a:r>
              <a:rPr lang="ru-RU" b="1" dirty="0" err="1"/>
              <a:t>врегулювання</a:t>
            </a:r>
            <a:r>
              <a:rPr lang="ru-RU" b="1" dirty="0"/>
              <a:t> </a:t>
            </a:r>
            <a:r>
              <a:rPr lang="ru-RU" b="1" dirty="0" err="1"/>
              <a:t>проведення</a:t>
            </a:r>
            <a:r>
              <a:rPr lang="ru-RU" b="1" dirty="0"/>
              <a:t> </a:t>
            </a:r>
            <a:r>
              <a:rPr lang="ru-RU" b="1" dirty="0" err="1"/>
              <a:t>деяких</a:t>
            </a:r>
            <a:r>
              <a:rPr lang="ru-RU" b="1" dirty="0"/>
              <a:t> </a:t>
            </a:r>
            <a:r>
              <a:rPr lang="ru-RU" b="1" dirty="0" err="1"/>
              <a:t>фітосанітарних</a:t>
            </a:r>
            <a:r>
              <a:rPr lang="ru-RU" b="1" dirty="0"/>
              <a:t> процедур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6741124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err="1"/>
              <a:t>Відібрані</a:t>
            </a:r>
            <a:r>
              <a:rPr lang="ru-RU" dirty="0"/>
              <a:t> </a:t>
            </a:r>
            <a:r>
              <a:rPr lang="ru-RU" dirty="0" err="1"/>
              <a:t>зразки</a:t>
            </a:r>
            <a:r>
              <a:rPr lang="ru-RU" dirty="0"/>
              <a:t> </a:t>
            </a:r>
            <a:r>
              <a:rPr lang="ru-RU" dirty="0" err="1"/>
              <a:t>запаковуються</a:t>
            </a:r>
            <a:r>
              <a:rPr lang="ru-RU" dirty="0"/>
              <a:t> у сейф-</a:t>
            </a:r>
            <a:r>
              <a:rPr lang="ru-RU" dirty="0" err="1"/>
              <a:t>пакети</a:t>
            </a:r>
            <a:r>
              <a:rPr lang="ru-RU" dirty="0"/>
              <a:t>, про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складається</a:t>
            </a:r>
            <a:r>
              <a:rPr lang="ru-RU" dirty="0"/>
              <a:t> акт, </a:t>
            </a:r>
            <a:r>
              <a:rPr lang="ru-RU" dirty="0" err="1"/>
              <a:t>який</a:t>
            </a:r>
            <a:r>
              <a:rPr lang="ru-RU" dirty="0"/>
              <a:t> </a:t>
            </a:r>
            <a:r>
              <a:rPr lang="ru-RU" dirty="0" err="1"/>
              <a:t>підписується</a:t>
            </a:r>
            <a:r>
              <a:rPr lang="ru-RU" dirty="0"/>
              <a:t> </a:t>
            </a:r>
            <a:r>
              <a:rPr lang="ru-RU" dirty="0" err="1"/>
              <a:t>державним</a:t>
            </a:r>
            <a:r>
              <a:rPr lang="ru-RU" dirty="0"/>
              <a:t> </a:t>
            </a:r>
            <a:r>
              <a:rPr lang="ru-RU" dirty="0" err="1"/>
              <a:t>фітосанітарним</a:t>
            </a:r>
            <a:r>
              <a:rPr lang="ru-RU" dirty="0"/>
              <a:t> </a:t>
            </a:r>
            <a:r>
              <a:rPr lang="ru-RU" dirty="0" err="1"/>
              <a:t>інспектором</a:t>
            </a:r>
            <a:r>
              <a:rPr lang="ru-RU" dirty="0"/>
              <a:t> (</a:t>
            </a:r>
            <a:r>
              <a:rPr lang="ru-RU" dirty="0" err="1"/>
              <a:t>якщо</a:t>
            </a:r>
            <a:r>
              <a:rPr lang="ru-RU" dirty="0"/>
              <a:t> </a:t>
            </a:r>
            <a:r>
              <a:rPr lang="ru-RU" dirty="0" err="1"/>
              <a:t>фітосанітарна</a:t>
            </a:r>
            <a:r>
              <a:rPr lang="ru-RU" dirty="0"/>
              <a:t> </a:t>
            </a:r>
            <a:r>
              <a:rPr lang="ru-RU" dirty="0" err="1"/>
              <a:t>експертиза</a:t>
            </a:r>
            <a:r>
              <a:rPr lang="ru-RU" dirty="0"/>
              <a:t> (</a:t>
            </a:r>
            <a:r>
              <a:rPr lang="ru-RU" dirty="0" err="1"/>
              <a:t>аналізи</a:t>
            </a:r>
            <a:r>
              <a:rPr lang="ru-RU" dirty="0"/>
              <a:t>) буде </a:t>
            </a:r>
            <a:r>
              <a:rPr lang="ru-RU" dirty="0" err="1"/>
              <a:t>здійснюватися</a:t>
            </a:r>
            <a:r>
              <a:rPr lang="ru-RU" dirty="0"/>
              <a:t> у </a:t>
            </a:r>
            <a:r>
              <a:rPr lang="ru-RU" dirty="0" err="1"/>
              <a:t>державній</a:t>
            </a:r>
            <a:r>
              <a:rPr lang="ru-RU" dirty="0"/>
              <a:t> </a:t>
            </a:r>
            <a:r>
              <a:rPr lang="ru-RU" dirty="0" err="1"/>
              <a:t>фітосанітарній</a:t>
            </a:r>
            <a:r>
              <a:rPr lang="ru-RU" dirty="0"/>
              <a:t> </a:t>
            </a:r>
            <a:r>
              <a:rPr lang="ru-RU" dirty="0" err="1"/>
              <a:t>лабораторії</a:t>
            </a:r>
            <a:r>
              <a:rPr lang="ru-RU" dirty="0"/>
              <a:t>)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фахівцем</a:t>
            </a:r>
            <a:r>
              <a:rPr lang="ru-RU" dirty="0"/>
              <a:t> </a:t>
            </a:r>
            <a:r>
              <a:rPr lang="ru-RU" dirty="0" err="1"/>
              <a:t>фітосанітарної</a:t>
            </a:r>
            <a:r>
              <a:rPr lang="ru-RU" dirty="0"/>
              <a:t> </a:t>
            </a:r>
            <a:r>
              <a:rPr lang="ru-RU" dirty="0" err="1"/>
              <a:t>лабораторії</a:t>
            </a:r>
            <a:r>
              <a:rPr lang="ru-RU" dirty="0"/>
              <a:t> </a:t>
            </a:r>
            <a:r>
              <a:rPr lang="ru-RU" dirty="0" err="1"/>
              <a:t>приватної</a:t>
            </a:r>
            <a:r>
              <a:rPr lang="ru-RU" dirty="0"/>
              <a:t> </a:t>
            </a:r>
            <a:r>
              <a:rPr lang="ru-RU" dirty="0" err="1"/>
              <a:t>форми</a:t>
            </a:r>
            <a:r>
              <a:rPr lang="ru-RU" dirty="0"/>
              <a:t> </a:t>
            </a:r>
            <a:r>
              <a:rPr lang="ru-RU" dirty="0" err="1"/>
              <a:t>власності</a:t>
            </a:r>
            <a:r>
              <a:rPr lang="ru-RU" dirty="0"/>
              <a:t>, </a:t>
            </a:r>
            <a:r>
              <a:rPr lang="ru-RU" dirty="0" err="1"/>
              <a:t>який</a:t>
            </a:r>
            <a:r>
              <a:rPr lang="ru-RU" dirty="0"/>
              <a:t> </a:t>
            </a:r>
            <a:r>
              <a:rPr lang="ru-RU" dirty="0" err="1"/>
              <a:t>здійснював</a:t>
            </a:r>
            <a:r>
              <a:rPr lang="ru-RU" dirty="0"/>
              <a:t> </a:t>
            </a:r>
            <a:r>
              <a:rPr lang="ru-RU" dirty="0" err="1"/>
              <a:t>відбір</a:t>
            </a:r>
            <a:r>
              <a:rPr lang="ru-RU" dirty="0"/>
              <a:t> </a:t>
            </a:r>
            <a:r>
              <a:rPr lang="ru-RU" dirty="0" err="1"/>
              <a:t>зразків</a:t>
            </a:r>
            <a:r>
              <a:rPr lang="ru-RU" dirty="0"/>
              <a:t>. </a:t>
            </a:r>
            <a:r>
              <a:rPr lang="ru-RU" dirty="0" err="1"/>
              <a:t>Фахівець</a:t>
            </a:r>
            <a:r>
              <a:rPr lang="ru-RU" dirty="0"/>
              <a:t> </a:t>
            </a:r>
            <a:r>
              <a:rPr lang="ru-RU" dirty="0" err="1"/>
              <a:t>фітосанітарної</a:t>
            </a:r>
            <a:r>
              <a:rPr lang="ru-RU" dirty="0"/>
              <a:t> </a:t>
            </a:r>
            <a:r>
              <a:rPr lang="ru-RU" dirty="0" err="1"/>
              <a:t>лабораторії</a:t>
            </a:r>
            <a:r>
              <a:rPr lang="ru-RU" dirty="0"/>
              <a:t> </a:t>
            </a:r>
            <a:r>
              <a:rPr lang="ru-RU" dirty="0" err="1"/>
              <a:t>приватної</a:t>
            </a:r>
            <a:r>
              <a:rPr lang="ru-RU" dirty="0"/>
              <a:t> </a:t>
            </a:r>
            <a:r>
              <a:rPr lang="ru-RU" dirty="0" err="1"/>
              <a:t>форми</a:t>
            </a:r>
            <a:r>
              <a:rPr lang="ru-RU" dirty="0"/>
              <a:t> </a:t>
            </a:r>
            <a:r>
              <a:rPr lang="ru-RU" dirty="0" err="1"/>
              <a:t>власності</a:t>
            </a:r>
            <a:r>
              <a:rPr lang="ru-RU" dirty="0"/>
              <a:t>, </a:t>
            </a:r>
            <a:r>
              <a:rPr lang="ru-RU" dirty="0" err="1"/>
              <a:t>який</a:t>
            </a:r>
            <a:r>
              <a:rPr lang="ru-RU" dirty="0"/>
              <a:t> проводив </a:t>
            </a:r>
            <a:r>
              <a:rPr lang="ru-RU" dirty="0" err="1"/>
              <a:t>відбір</a:t>
            </a:r>
            <a:r>
              <a:rPr lang="ru-RU" dirty="0"/>
              <a:t> </a:t>
            </a:r>
            <a:r>
              <a:rPr lang="ru-RU" dirty="0" err="1"/>
              <a:t>зразків</a:t>
            </a:r>
            <a:r>
              <a:rPr lang="ru-RU" dirty="0"/>
              <a:t>, </a:t>
            </a:r>
            <a:r>
              <a:rPr lang="ru-RU" dirty="0" err="1"/>
              <a:t>направляє</a:t>
            </a:r>
            <a:r>
              <a:rPr lang="ru-RU" dirty="0"/>
              <a:t> </a:t>
            </a:r>
            <a:r>
              <a:rPr lang="ru-RU" dirty="0" err="1"/>
              <a:t>зразки</a:t>
            </a:r>
            <a:r>
              <a:rPr lang="ru-RU" dirty="0"/>
              <a:t> до </a:t>
            </a:r>
            <a:r>
              <a:rPr lang="ru-RU" dirty="0" err="1"/>
              <a:t>фітосанітарної</a:t>
            </a:r>
            <a:r>
              <a:rPr lang="ru-RU" dirty="0"/>
              <a:t> </a:t>
            </a:r>
            <a:r>
              <a:rPr lang="ru-RU" dirty="0" err="1"/>
              <a:t>лабораторії</a:t>
            </a:r>
            <a:r>
              <a:rPr lang="ru-RU" dirty="0"/>
              <a:t> </a:t>
            </a:r>
            <a:r>
              <a:rPr lang="ru-RU" dirty="0" err="1"/>
              <a:t>приватної</a:t>
            </a:r>
            <a:r>
              <a:rPr lang="ru-RU" dirty="0"/>
              <a:t> </a:t>
            </a:r>
            <a:r>
              <a:rPr lang="ru-RU" dirty="0" err="1"/>
              <a:t>форми</a:t>
            </a:r>
            <a:r>
              <a:rPr lang="ru-RU" dirty="0"/>
              <a:t> </a:t>
            </a:r>
            <a:r>
              <a:rPr lang="ru-RU" dirty="0" err="1"/>
              <a:t>власності</a:t>
            </a:r>
            <a:r>
              <a:rPr lang="ru-RU" dirty="0"/>
              <a:t>, яка буде </a:t>
            </a:r>
            <a:r>
              <a:rPr lang="ru-RU" dirty="0" err="1"/>
              <a:t>проводити</a:t>
            </a:r>
            <a:r>
              <a:rPr lang="ru-RU" dirty="0"/>
              <a:t> </a:t>
            </a:r>
            <a:r>
              <a:rPr lang="ru-RU" dirty="0" err="1"/>
              <a:t>фітосанітарну</a:t>
            </a:r>
            <a:r>
              <a:rPr lang="ru-RU" dirty="0"/>
              <a:t> </a:t>
            </a:r>
            <a:r>
              <a:rPr lang="ru-RU" dirty="0" err="1"/>
              <a:t>експертизу</a:t>
            </a:r>
            <a:r>
              <a:rPr lang="ru-RU" dirty="0"/>
              <a:t> (</a:t>
            </a:r>
            <a:r>
              <a:rPr lang="ru-RU" dirty="0" err="1"/>
              <a:t>аналізи</a:t>
            </a:r>
            <a:r>
              <a:rPr lang="ru-RU" dirty="0"/>
              <a:t>). </a:t>
            </a:r>
            <a:r>
              <a:rPr lang="ru-RU" dirty="0" err="1"/>
              <a:t>Державний</a:t>
            </a:r>
            <a:r>
              <a:rPr lang="ru-RU" dirty="0"/>
              <a:t> </a:t>
            </a:r>
            <a:r>
              <a:rPr lang="ru-RU" dirty="0" err="1"/>
              <a:t>фітосанітарний</a:t>
            </a:r>
            <a:r>
              <a:rPr lang="ru-RU" dirty="0"/>
              <a:t> </a:t>
            </a:r>
            <a:r>
              <a:rPr lang="ru-RU" dirty="0" err="1"/>
              <a:t>інспектор</a:t>
            </a:r>
            <a:r>
              <a:rPr lang="ru-RU" dirty="0"/>
              <a:t> </a:t>
            </a:r>
            <a:r>
              <a:rPr lang="ru-RU" dirty="0" err="1"/>
              <a:t>направляє</a:t>
            </a:r>
            <a:r>
              <a:rPr lang="ru-RU" dirty="0"/>
              <a:t> </a:t>
            </a:r>
            <a:r>
              <a:rPr lang="ru-RU" dirty="0" err="1"/>
              <a:t>зразки</a:t>
            </a:r>
            <a:r>
              <a:rPr lang="ru-RU" dirty="0"/>
              <a:t> до </a:t>
            </a:r>
            <a:r>
              <a:rPr lang="ru-RU" dirty="0" err="1"/>
              <a:t>державної</a:t>
            </a:r>
            <a:r>
              <a:rPr lang="ru-RU" dirty="0"/>
              <a:t> </a:t>
            </a:r>
            <a:r>
              <a:rPr lang="ru-RU" dirty="0" err="1"/>
              <a:t>фітосанітарної</a:t>
            </a:r>
            <a:r>
              <a:rPr lang="ru-RU" dirty="0"/>
              <a:t> </a:t>
            </a:r>
            <a:r>
              <a:rPr lang="ru-RU" dirty="0" err="1"/>
              <a:t>лабораторії</a:t>
            </a:r>
            <a:r>
              <a:rPr lang="ru-RU" dirty="0"/>
              <a:t>, яка буде </a:t>
            </a:r>
            <a:r>
              <a:rPr lang="ru-RU" dirty="0" err="1"/>
              <a:t>проводити</a:t>
            </a:r>
            <a:r>
              <a:rPr lang="ru-RU" dirty="0"/>
              <a:t> </a:t>
            </a:r>
            <a:r>
              <a:rPr lang="ru-RU" dirty="0" err="1"/>
              <a:t>фітосанітарну</a:t>
            </a:r>
            <a:r>
              <a:rPr lang="ru-RU" dirty="0"/>
              <a:t> </a:t>
            </a:r>
            <a:r>
              <a:rPr lang="ru-RU" dirty="0" err="1"/>
              <a:t>експертизу</a:t>
            </a:r>
            <a:r>
              <a:rPr lang="ru-RU" dirty="0"/>
              <a:t> (</a:t>
            </a:r>
            <a:r>
              <a:rPr lang="ru-RU" dirty="0" err="1"/>
              <a:t>аналізи</a:t>
            </a:r>
            <a:r>
              <a:rPr lang="ru-RU" dirty="0"/>
              <a:t>). Форма акта та </a:t>
            </a:r>
            <a:r>
              <a:rPr lang="ru-RU" dirty="0" err="1"/>
              <a:t>вимоги</a:t>
            </a:r>
            <a:r>
              <a:rPr lang="ru-RU" dirty="0"/>
              <a:t> до сейф-</a:t>
            </a:r>
            <a:r>
              <a:rPr lang="ru-RU" dirty="0" err="1"/>
              <a:t>пакетів</a:t>
            </a:r>
            <a:r>
              <a:rPr lang="ru-RU" dirty="0"/>
              <a:t> </a:t>
            </a:r>
            <a:r>
              <a:rPr lang="ru-RU" dirty="0" err="1"/>
              <a:t>встановлюються</a:t>
            </a:r>
            <a:r>
              <a:rPr lang="ru-RU" dirty="0"/>
              <a:t> </a:t>
            </a:r>
            <a:r>
              <a:rPr lang="ru-RU" dirty="0" err="1"/>
              <a:t>Кабінетом</a:t>
            </a:r>
            <a:r>
              <a:rPr lang="ru-RU" dirty="0"/>
              <a:t> </a:t>
            </a:r>
            <a:r>
              <a:rPr lang="ru-RU" dirty="0" err="1"/>
              <a:t>Міністрів</a:t>
            </a:r>
            <a:r>
              <a:rPr lang="ru-RU" dirty="0"/>
              <a:t> </a:t>
            </a:r>
            <a:r>
              <a:rPr lang="ru-RU" dirty="0" err="1"/>
              <a:t>України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174617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/>
              <a:t>Відсутність</a:t>
            </a:r>
            <a:r>
              <a:rPr lang="ru-RU" dirty="0"/>
              <a:t> державного </a:t>
            </a:r>
            <a:r>
              <a:rPr lang="ru-RU" dirty="0" err="1"/>
              <a:t>фітосанітарного</a:t>
            </a:r>
            <a:r>
              <a:rPr lang="ru-RU" dirty="0"/>
              <a:t> </a:t>
            </a:r>
            <a:r>
              <a:rPr lang="ru-RU" dirty="0" err="1"/>
              <a:t>інспектора</a:t>
            </a:r>
            <a:r>
              <a:rPr lang="ru-RU" dirty="0"/>
              <a:t> </a:t>
            </a:r>
            <a:r>
              <a:rPr lang="ru-RU" dirty="0" err="1"/>
              <a:t>під</a:t>
            </a:r>
            <a:r>
              <a:rPr lang="ru-RU" dirty="0"/>
              <a:t> час </a:t>
            </a:r>
            <a:r>
              <a:rPr lang="ru-RU" dirty="0" err="1"/>
              <a:t>відбору</a:t>
            </a:r>
            <a:r>
              <a:rPr lang="ru-RU" dirty="0"/>
              <a:t> </a:t>
            </a:r>
            <a:r>
              <a:rPr lang="ru-RU" dirty="0" err="1"/>
              <a:t>зразків</a:t>
            </a:r>
            <a:r>
              <a:rPr lang="ru-RU" dirty="0"/>
              <a:t> </a:t>
            </a:r>
            <a:r>
              <a:rPr lang="ru-RU" dirty="0" err="1"/>
              <a:t>фахівцями</a:t>
            </a:r>
            <a:r>
              <a:rPr lang="ru-RU" dirty="0"/>
              <a:t> </a:t>
            </a:r>
            <a:r>
              <a:rPr lang="ru-RU" dirty="0" err="1"/>
              <a:t>фітосанітарної</a:t>
            </a:r>
            <a:r>
              <a:rPr lang="ru-RU" dirty="0"/>
              <a:t> </a:t>
            </a:r>
            <a:r>
              <a:rPr lang="ru-RU" dirty="0" err="1"/>
              <a:t>лабораторії</a:t>
            </a:r>
            <a:r>
              <a:rPr lang="ru-RU" dirty="0"/>
              <a:t> </a:t>
            </a:r>
            <a:r>
              <a:rPr lang="ru-RU" dirty="0" err="1"/>
              <a:t>приватної</a:t>
            </a:r>
            <a:r>
              <a:rPr lang="ru-RU" dirty="0"/>
              <a:t> </a:t>
            </a:r>
            <a:r>
              <a:rPr lang="ru-RU" dirty="0" err="1"/>
              <a:t>форми</a:t>
            </a:r>
            <a:r>
              <a:rPr lang="ru-RU" dirty="0"/>
              <a:t> </a:t>
            </a:r>
            <a:r>
              <a:rPr lang="ru-RU" dirty="0" err="1"/>
              <a:t>власності</a:t>
            </a:r>
            <a:r>
              <a:rPr lang="ru-RU" dirty="0"/>
              <a:t> не є </a:t>
            </a:r>
            <a:r>
              <a:rPr lang="ru-RU" dirty="0" err="1"/>
              <a:t>підставою</a:t>
            </a:r>
            <a:r>
              <a:rPr lang="ru-RU" dirty="0"/>
              <a:t> для </a:t>
            </a:r>
            <a:r>
              <a:rPr lang="ru-RU" dirty="0" err="1"/>
              <a:t>відмови</a:t>
            </a:r>
            <a:r>
              <a:rPr lang="ru-RU" dirty="0"/>
              <a:t> у </a:t>
            </a:r>
            <a:r>
              <a:rPr lang="ru-RU" dirty="0" err="1"/>
              <a:t>проведенні</a:t>
            </a:r>
            <a:r>
              <a:rPr lang="ru-RU" dirty="0"/>
              <a:t> </a:t>
            </a:r>
            <a:r>
              <a:rPr lang="ru-RU" dirty="0" err="1"/>
              <a:t>фітосанітарної</a:t>
            </a:r>
            <a:r>
              <a:rPr lang="ru-RU" dirty="0"/>
              <a:t> </a:t>
            </a:r>
            <a:r>
              <a:rPr lang="ru-RU" dirty="0" err="1"/>
              <a:t>експертизи</a:t>
            </a:r>
            <a:r>
              <a:rPr lang="ru-RU" dirty="0"/>
              <a:t> (</a:t>
            </a:r>
            <a:r>
              <a:rPr lang="ru-RU" dirty="0" err="1"/>
              <a:t>аналізів</a:t>
            </a:r>
            <a:r>
              <a:rPr lang="ru-RU" dirty="0"/>
              <a:t>), а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видачі</a:t>
            </a:r>
            <a:r>
              <a:rPr lang="ru-RU" dirty="0"/>
              <a:t> </a:t>
            </a:r>
            <a:r>
              <a:rPr lang="ru-RU" dirty="0" err="1"/>
              <a:t>фітосанітарного</a:t>
            </a:r>
            <a:r>
              <a:rPr lang="ru-RU" dirty="0"/>
              <a:t> </a:t>
            </a:r>
            <a:r>
              <a:rPr lang="ru-RU" dirty="0" err="1"/>
              <a:t>сертифіката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216573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err="1"/>
              <a:t>Систематичне</a:t>
            </a:r>
            <a:r>
              <a:rPr lang="ru-RU" dirty="0"/>
              <a:t> (</a:t>
            </a:r>
            <a:r>
              <a:rPr lang="ru-RU" dirty="0" err="1"/>
              <a:t>п’ять</a:t>
            </a:r>
            <a:r>
              <a:rPr lang="ru-RU" dirty="0"/>
              <a:t> і </a:t>
            </a:r>
            <a:r>
              <a:rPr lang="ru-RU" dirty="0" err="1"/>
              <a:t>більше</a:t>
            </a:r>
            <a:r>
              <a:rPr lang="ru-RU" dirty="0"/>
              <a:t> </a:t>
            </a:r>
            <a:r>
              <a:rPr lang="ru-RU" dirty="0" err="1"/>
              <a:t>разів</a:t>
            </a:r>
            <a:r>
              <a:rPr lang="ru-RU" dirty="0"/>
              <a:t> </a:t>
            </a:r>
            <a:r>
              <a:rPr lang="ru-RU" dirty="0" err="1"/>
              <a:t>протягом</a:t>
            </a:r>
            <a:r>
              <a:rPr lang="ru-RU" dirty="0"/>
              <a:t> року) </a:t>
            </a:r>
            <a:r>
              <a:rPr lang="ru-RU" dirty="0" err="1"/>
              <a:t>порушення</a:t>
            </a:r>
            <a:r>
              <a:rPr lang="ru-RU" dirty="0"/>
              <a:t> </a:t>
            </a:r>
            <a:r>
              <a:rPr lang="ru-RU" dirty="0" err="1"/>
              <a:t>методів</a:t>
            </a:r>
            <a:r>
              <a:rPr lang="ru-RU" dirty="0"/>
              <a:t> </a:t>
            </a:r>
            <a:r>
              <a:rPr lang="ru-RU" dirty="0" err="1"/>
              <a:t>відбору</a:t>
            </a:r>
            <a:r>
              <a:rPr lang="ru-RU" dirty="0"/>
              <a:t> </a:t>
            </a:r>
            <a:r>
              <a:rPr lang="ru-RU" dirty="0" err="1"/>
              <a:t>зразків</a:t>
            </a:r>
            <a:r>
              <a:rPr lang="ru-RU" dirty="0"/>
              <a:t> є </a:t>
            </a:r>
            <a:r>
              <a:rPr lang="ru-RU" dirty="0" err="1"/>
              <a:t>підставою</a:t>
            </a:r>
            <a:r>
              <a:rPr lang="ru-RU" dirty="0"/>
              <a:t> для </a:t>
            </a:r>
            <a:r>
              <a:rPr lang="ru-RU" dirty="0" err="1"/>
              <a:t>звернення</a:t>
            </a:r>
            <a:r>
              <a:rPr lang="ru-RU" dirty="0"/>
              <a:t> </a:t>
            </a:r>
            <a:r>
              <a:rPr lang="ru-RU" dirty="0" err="1"/>
              <a:t>центральним</a:t>
            </a:r>
            <a:r>
              <a:rPr lang="ru-RU" dirty="0"/>
              <a:t> органом </a:t>
            </a:r>
            <a:r>
              <a:rPr lang="ru-RU" dirty="0" err="1"/>
              <a:t>виконавчої</a:t>
            </a:r>
            <a:r>
              <a:rPr lang="ru-RU" dirty="0"/>
              <a:t> </a:t>
            </a:r>
            <a:r>
              <a:rPr lang="ru-RU" dirty="0" err="1"/>
              <a:t>влади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реалізує</a:t>
            </a:r>
            <a:r>
              <a:rPr lang="ru-RU" dirty="0"/>
              <a:t> </a:t>
            </a:r>
            <a:r>
              <a:rPr lang="ru-RU" dirty="0" err="1"/>
              <a:t>державну</a:t>
            </a:r>
            <a:r>
              <a:rPr lang="ru-RU" dirty="0"/>
              <a:t> </a:t>
            </a:r>
            <a:r>
              <a:rPr lang="ru-RU" dirty="0" err="1"/>
              <a:t>політику</a:t>
            </a:r>
            <a:r>
              <a:rPr lang="ru-RU" dirty="0"/>
              <a:t> у </a:t>
            </a:r>
            <a:r>
              <a:rPr lang="ru-RU" dirty="0" err="1"/>
              <a:t>сфері</a:t>
            </a:r>
            <a:r>
              <a:rPr lang="ru-RU" dirty="0"/>
              <a:t> карантину </a:t>
            </a:r>
            <a:r>
              <a:rPr lang="ru-RU" dirty="0" err="1"/>
              <a:t>рослин</a:t>
            </a:r>
            <a:r>
              <a:rPr lang="ru-RU" dirty="0"/>
              <a:t>, до </a:t>
            </a:r>
            <a:r>
              <a:rPr lang="ru-RU" dirty="0" err="1"/>
              <a:t>Національного</a:t>
            </a:r>
            <a:r>
              <a:rPr lang="ru-RU" dirty="0"/>
              <a:t> органу </a:t>
            </a:r>
            <a:r>
              <a:rPr lang="ru-RU" dirty="0" err="1"/>
              <a:t>України</a:t>
            </a:r>
            <a:r>
              <a:rPr lang="ru-RU" dirty="0"/>
              <a:t> з </a:t>
            </a:r>
            <a:r>
              <a:rPr lang="ru-RU" dirty="0" err="1"/>
              <a:t>акредитації</a:t>
            </a:r>
            <a:r>
              <a:rPr lang="ru-RU" dirty="0"/>
              <a:t> з </a:t>
            </a:r>
            <a:r>
              <a:rPr lang="ru-RU" dirty="0" err="1"/>
              <a:t>письмовим</a:t>
            </a:r>
            <a:r>
              <a:rPr lang="ru-RU" dirty="0"/>
              <a:t> </a:t>
            </a:r>
            <a:r>
              <a:rPr lang="ru-RU" dirty="0" err="1"/>
              <a:t>вмотивованим</a:t>
            </a:r>
            <a:r>
              <a:rPr lang="ru-RU" dirty="0"/>
              <a:t> </a:t>
            </a:r>
            <a:r>
              <a:rPr lang="ru-RU" dirty="0" err="1"/>
              <a:t>клопотанням</a:t>
            </a:r>
            <a:r>
              <a:rPr lang="ru-RU" dirty="0"/>
              <a:t> </a:t>
            </a:r>
            <a:r>
              <a:rPr lang="ru-RU" dirty="0" err="1"/>
              <a:t>щодо</a:t>
            </a:r>
            <a:r>
              <a:rPr lang="ru-RU" dirty="0"/>
              <a:t> </a:t>
            </a:r>
            <a:r>
              <a:rPr lang="ru-RU" dirty="0" err="1"/>
              <a:t>розгляду</a:t>
            </a:r>
            <a:r>
              <a:rPr lang="ru-RU" dirty="0"/>
              <a:t> </a:t>
            </a:r>
            <a:r>
              <a:rPr lang="ru-RU" dirty="0" err="1"/>
              <a:t>питання</a:t>
            </a:r>
            <a:r>
              <a:rPr lang="ru-RU" dirty="0"/>
              <a:t> про </a:t>
            </a:r>
            <a:r>
              <a:rPr lang="ru-RU" dirty="0" err="1"/>
              <a:t>тимчасове</a:t>
            </a:r>
            <a:r>
              <a:rPr lang="ru-RU" dirty="0"/>
              <a:t> </a:t>
            </a:r>
            <a:r>
              <a:rPr lang="ru-RU" dirty="0" err="1"/>
              <a:t>зупинення</a:t>
            </a:r>
            <a:r>
              <a:rPr lang="ru-RU" dirty="0"/>
              <a:t> </a:t>
            </a:r>
            <a:r>
              <a:rPr lang="ru-RU" dirty="0" err="1"/>
              <a:t>дії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скасування</a:t>
            </a:r>
            <a:r>
              <a:rPr lang="ru-RU" dirty="0"/>
              <a:t> </a:t>
            </a:r>
            <a:r>
              <a:rPr lang="ru-RU" dirty="0" err="1"/>
              <a:t>атестата</a:t>
            </a:r>
            <a:r>
              <a:rPr lang="ru-RU" dirty="0"/>
              <a:t> про </a:t>
            </a:r>
            <a:r>
              <a:rPr lang="ru-RU" dirty="0" err="1"/>
              <a:t>акредитацію</a:t>
            </a:r>
            <a:r>
              <a:rPr lang="ru-RU" dirty="0"/>
              <a:t> </a:t>
            </a:r>
            <a:r>
              <a:rPr lang="ru-RU" dirty="0" err="1"/>
              <a:t>фітосанітарної</a:t>
            </a:r>
            <a:r>
              <a:rPr lang="ru-RU" dirty="0"/>
              <a:t> </a:t>
            </a:r>
            <a:r>
              <a:rPr lang="ru-RU" dirty="0" err="1"/>
              <a:t>лабораторії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253452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err="1"/>
              <a:t>Фітосанітарна</a:t>
            </a:r>
            <a:r>
              <a:rPr lang="ru-RU" dirty="0"/>
              <a:t> </a:t>
            </a:r>
            <a:r>
              <a:rPr lang="ru-RU" dirty="0" err="1"/>
              <a:t>експертиза</a:t>
            </a:r>
            <a:r>
              <a:rPr lang="ru-RU" dirty="0"/>
              <a:t> (</a:t>
            </a:r>
            <a:r>
              <a:rPr lang="ru-RU" dirty="0" err="1"/>
              <a:t>аналізи</a:t>
            </a:r>
            <a:r>
              <a:rPr lang="ru-RU" dirty="0"/>
              <a:t>) </a:t>
            </a:r>
            <a:r>
              <a:rPr lang="ru-RU" dirty="0" err="1"/>
              <a:t>об’єктів</a:t>
            </a:r>
            <a:r>
              <a:rPr lang="ru-RU" dirty="0"/>
              <a:t> </a:t>
            </a:r>
            <a:r>
              <a:rPr lang="ru-RU" dirty="0" err="1"/>
              <a:t>регулювання</a:t>
            </a:r>
            <a:r>
              <a:rPr lang="ru-RU" dirty="0"/>
              <a:t> проводиться </a:t>
            </a:r>
            <a:r>
              <a:rPr lang="ru-RU" dirty="0" err="1"/>
              <a:t>відповідно</a:t>
            </a:r>
            <a:r>
              <a:rPr lang="ru-RU" dirty="0"/>
              <a:t> до </a:t>
            </a:r>
            <a:r>
              <a:rPr lang="ru-RU" dirty="0" err="1"/>
              <a:t>міжнародних</a:t>
            </a:r>
            <a:r>
              <a:rPr lang="ru-RU" dirty="0"/>
              <a:t> </a:t>
            </a:r>
            <a:r>
              <a:rPr lang="ru-RU" dirty="0" err="1"/>
              <a:t>стандартів</a:t>
            </a:r>
            <a:r>
              <a:rPr lang="ru-RU" dirty="0"/>
              <a:t>, </a:t>
            </a:r>
            <a:r>
              <a:rPr lang="ru-RU" dirty="0" err="1"/>
              <a:t>інструкцій</a:t>
            </a:r>
            <a:r>
              <a:rPr lang="ru-RU" dirty="0"/>
              <a:t> та </a:t>
            </a:r>
            <a:r>
              <a:rPr lang="ru-RU" dirty="0" err="1"/>
              <a:t>рекомендацій</a:t>
            </a:r>
            <a:r>
              <a:rPr lang="ru-RU" dirty="0"/>
              <a:t> з метою </a:t>
            </a:r>
            <a:r>
              <a:rPr lang="ru-RU" dirty="0" err="1"/>
              <a:t>виявлення</a:t>
            </a:r>
            <a:r>
              <a:rPr lang="ru-RU" dirty="0"/>
              <a:t> та/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ідентифікації</a:t>
            </a:r>
            <a:r>
              <a:rPr lang="ru-RU" dirty="0"/>
              <a:t> </a:t>
            </a:r>
            <a:r>
              <a:rPr lang="ru-RU" dirty="0" err="1"/>
              <a:t>шкідливих</a:t>
            </a:r>
            <a:r>
              <a:rPr lang="ru-RU" dirty="0"/>
              <a:t> </a:t>
            </a:r>
            <a:r>
              <a:rPr lang="ru-RU" dirty="0" err="1"/>
              <a:t>організмів</a:t>
            </a:r>
            <a:r>
              <a:rPr lang="ru-RU" dirty="0"/>
              <a:t> </a:t>
            </a:r>
            <a:r>
              <a:rPr lang="ru-RU" dirty="0" err="1"/>
              <a:t>фітосанітарною</a:t>
            </a:r>
            <a:r>
              <a:rPr lang="ru-RU" dirty="0"/>
              <a:t> </a:t>
            </a:r>
            <a:r>
              <a:rPr lang="ru-RU" dirty="0" err="1"/>
              <a:t>лабораторією</a:t>
            </a:r>
            <a:r>
              <a:rPr lang="ru-RU" dirty="0"/>
              <a:t> за </a:t>
            </a:r>
            <a:r>
              <a:rPr lang="ru-RU" dirty="0" err="1"/>
              <a:t>вибором</a:t>
            </a:r>
            <a:r>
              <a:rPr lang="ru-RU" dirty="0"/>
              <a:t> </a:t>
            </a:r>
            <a:r>
              <a:rPr lang="ru-RU" dirty="0" err="1"/>
              <a:t>власника</a:t>
            </a:r>
            <a:r>
              <a:rPr lang="ru-RU" dirty="0"/>
              <a:t> </a:t>
            </a:r>
            <a:r>
              <a:rPr lang="ru-RU" dirty="0" err="1"/>
              <a:t>вантажу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уповноваженої</a:t>
            </a:r>
            <a:r>
              <a:rPr lang="ru-RU" dirty="0"/>
              <a:t> ним особи. </a:t>
            </a:r>
            <a:r>
              <a:rPr lang="ru-RU" dirty="0" err="1"/>
              <a:t>Фітосанітарна</a:t>
            </a:r>
            <a:r>
              <a:rPr lang="ru-RU" dirty="0"/>
              <a:t> </a:t>
            </a:r>
            <a:r>
              <a:rPr lang="ru-RU" dirty="0" err="1"/>
              <a:t>експертиза</a:t>
            </a:r>
            <a:r>
              <a:rPr lang="ru-RU" dirty="0"/>
              <a:t> (</a:t>
            </a:r>
            <a:r>
              <a:rPr lang="ru-RU" dirty="0" err="1"/>
              <a:t>аналізи</a:t>
            </a:r>
            <a:r>
              <a:rPr lang="ru-RU" dirty="0"/>
              <a:t>) у </a:t>
            </a:r>
            <a:r>
              <a:rPr lang="ru-RU" dirty="0" err="1"/>
              <a:t>випадках</a:t>
            </a:r>
            <a:r>
              <a:rPr lang="ru-RU" dirty="0"/>
              <a:t>, прямо </a:t>
            </a:r>
            <a:r>
              <a:rPr lang="ru-RU" dirty="0" err="1"/>
              <a:t>передбачених</a:t>
            </a:r>
            <a:r>
              <a:rPr lang="ru-RU" dirty="0"/>
              <a:t> </a:t>
            </a:r>
            <a:r>
              <a:rPr lang="ru-RU" dirty="0" err="1"/>
              <a:t>міжнародними</a:t>
            </a:r>
            <a:r>
              <a:rPr lang="ru-RU" dirty="0"/>
              <a:t> договорами та/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зовнішньоекономічними</a:t>
            </a:r>
            <a:r>
              <a:rPr lang="ru-RU" dirty="0"/>
              <a:t> договорами (контрактами), </a:t>
            </a:r>
            <a:r>
              <a:rPr lang="ru-RU" dirty="0" err="1"/>
              <a:t>здійснюється</a:t>
            </a:r>
            <a:r>
              <a:rPr lang="ru-RU" dirty="0"/>
              <a:t> </a:t>
            </a:r>
            <a:r>
              <a:rPr lang="ru-RU" dirty="0" err="1"/>
              <a:t>державними</a:t>
            </a:r>
            <a:r>
              <a:rPr lang="ru-RU" dirty="0"/>
              <a:t> </a:t>
            </a:r>
            <a:r>
              <a:rPr lang="ru-RU" dirty="0" err="1"/>
              <a:t>фітосанітарними</a:t>
            </a:r>
            <a:r>
              <a:rPr lang="ru-RU" dirty="0"/>
              <a:t> </a:t>
            </a:r>
            <a:r>
              <a:rPr lang="ru-RU" dirty="0" err="1"/>
              <a:t>лабораторіями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183553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err="1"/>
              <a:t>Фітосанітарна</a:t>
            </a:r>
            <a:r>
              <a:rPr lang="ru-RU" dirty="0"/>
              <a:t> </a:t>
            </a:r>
            <a:r>
              <a:rPr lang="ru-RU" dirty="0" err="1"/>
              <a:t>експертиза</a:t>
            </a:r>
            <a:r>
              <a:rPr lang="ru-RU" dirty="0"/>
              <a:t> (</a:t>
            </a:r>
            <a:r>
              <a:rPr lang="ru-RU" dirty="0" err="1"/>
              <a:t>аналізи</a:t>
            </a:r>
            <a:r>
              <a:rPr lang="ru-RU" dirty="0"/>
              <a:t>) </a:t>
            </a:r>
            <a:r>
              <a:rPr lang="ru-RU" dirty="0" err="1"/>
              <a:t>об’єктів</a:t>
            </a:r>
            <a:r>
              <a:rPr lang="ru-RU" dirty="0"/>
              <a:t> </a:t>
            </a:r>
            <a:r>
              <a:rPr lang="ru-RU" dirty="0" err="1"/>
              <a:t>регулювання</a:t>
            </a:r>
            <a:r>
              <a:rPr lang="ru-RU" dirty="0"/>
              <a:t> </a:t>
            </a:r>
            <a:r>
              <a:rPr lang="ru-RU" dirty="0" err="1"/>
              <a:t>включає</a:t>
            </a:r>
            <a:r>
              <a:rPr lang="ru-RU" dirty="0"/>
              <a:t>:</a:t>
            </a:r>
          </a:p>
          <a:p>
            <a:r>
              <a:rPr lang="ru-RU" dirty="0" err="1"/>
              <a:t>здійснення</a:t>
            </a:r>
            <a:r>
              <a:rPr lang="ru-RU" dirty="0"/>
              <a:t> </a:t>
            </a:r>
            <a:r>
              <a:rPr lang="ru-RU" dirty="0" err="1"/>
              <a:t>аналізу</a:t>
            </a:r>
            <a:r>
              <a:rPr lang="ru-RU" dirty="0"/>
              <a:t> </a:t>
            </a:r>
            <a:r>
              <a:rPr lang="ru-RU" dirty="0" err="1"/>
              <a:t>фітосанітарного</a:t>
            </a:r>
            <a:r>
              <a:rPr lang="ru-RU" dirty="0"/>
              <a:t> стану </a:t>
            </a:r>
            <a:r>
              <a:rPr lang="ru-RU" dirty="0" err="1"/>
              <a:t>об’єктів</a:t>
            </a:r>
            <a:r>
              <a:rPr lang="ru-RU" dirty="0"/>
              <a:t> </a:t>
            </a:r>
            <a:r>
              <a:rPr lang="ru-RU" dirty="0" err="1"/>
              <a:t>регулювання</a:t>
            </a:r>
            <a:r>
              <a:rPr lang="ru-RU" dirty="0"/>
              <a:t> з метою </a:t>
            </a:r>
            <a:r>
              <a:rPr lang="ru-RU" dirty="0" err="1"/>
              <a:t>виявлення</a:t>
            </a:r>
            <a:r>
              <a:rPr lang="ru-RU" dirty="0"/>
              <a:t> </a:t>
            </a:r>
            <a:r>
              <a:rPr lang="ru-RU" dirty="0" err="1"/>
              <a:t>шкідливих</a:t>
            </a:r>
            <a:r>
              <a:rPr lang="ru-RU" dirty="0"/>
              <a:t> </a:t>
            </a:r>
            <a:r>
              <a:rPr lang="ru-RU" dirty="0" err="1"/>
              <a:t>організмів</a:t>
            </a:r>
            <a:r>
              <a:rPr lang="ru-RU" dirty="0"/>
              <a:t>;</a:t>
            </a:r>
          </a:p>
          <a:p>
            <a:r>
              <a:rPr lang="ru-RU" dirty="0" err="1"/>
              <a:t>визначення</a:t>
            </a:r>
            <a:r>
              <a:rPr lang="ru-RU" dirty="0"/>
              <a:t> </a:t>
            </a:r>
            <a:r>
              <a:rPr lang="ru-RU" dirty="0" err="1"/>
              <a:t>видів</a:t>
            </a:r>
            <a:r>
              <a:rPr lang="ru-RU" dirty="0"/>
              <a:t> </a:t>
            </a:r>
            <a:r>
              <a:rPr lang="ru-RU" dirty="0" err="1"/>
              <a:t>шкідливих</a:t>
            </a:r>
            <a:r>
              <a:rPr lang="ru-RU" dirty="0"/>
              <a:t> </a:t>
            </a:r>
            <a:r>
              <a:rPr lang="ru-RU" dirty="0" err="1"/>
              <a:t>організмів</a:t>
            </a:r>
            <a:r>
              <a:rPr lang="ru-RU" dirty="0"/>
              <a:t>, </a:t>
            </a:r>
            <a:r>
              <a:rPr lang="ru-RU" dirty="0" err="1"/>
              <a:t>їхнього</a:t>
            </a:r>
            <a:r>
              <a:rPr lang="ru-RU" dirty="0"/>
              <a:t> стану, </a:t>
            </a:r>
            <a:r>
              <a:rPr lang="ru-RU" dirty="0" err="1"/>
              <a:t>стадії</a:t>
            </a:r>
            <a:r>
              <a:rPr lang="ru-RU" dirty="0"/>
              <a:t> </a:t>
            </a:r>
            <a:r>
              <a:rPr lang="ru-RU" dirty="0" err="1"/>
              <a:t>розвитку</a:t>
            </a:r>
            <a:r>
              <a:rPr lang="ru-RU" dirty="0"/>
              <a:t> та </a:t>
            </a:r>
            <a:r>
              <a:rPr lang="ru-RU" dirty="0" err="1"/>
              <a:t>кількості</a:t>
            </a:r>
            <a:r>
              <a:rPr lang="ru-RU" dirty="0"/>
              <a:t>;</a:t>
            </a:r>
          </a:p>
          <a:p>
            <a:r>
              <a:rPr lang="ru-RU" dirty="0" err="1"/>
              <a:t>формування</a:t>
            </a:r>
            <a:r>
              <a:rPr lang="ru-RU" dirty="0"/>
              <a:t> </a:t>
            </a:r>
            <a:r>
              <a:rPr lang="ru-RU" dirty="0" err="1"/>
              <a:t>зразка</a:t>
            </a:r>
            <a:r>
              <a:rPr lang="ru-RU" dirty="0"/>
              <a:t>-документа (за </a:t>
            </a:r>
            <a:r>
              <a:rPr lang="ru-RU" dirty="0" err="1"/>
              <a:t>наявності</a:t>
            </a:r>
            <a:r>
              <a:rPr lang="ru-RU" dirty="0"/>
              <a:t>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4346933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err="1"/>
              <a:t>Фітосанітарна</a:t>
            </a:r>
            <a:r>
              <a:rPr lang="ru-RU" dirty="0"/>
              <a:t> </a:t>
            </a:r>
            <a:r>
              <a:rPr lang="ru-RU" dirty="0" err="1"/>
              <a:t>лабораторія</a:t>
            </a:r>
            <a:r>
              <a:rPr lang="ru-RU" dirty="0"/>
              <a:t> проводить </a:t>
            </a:r>
            <a:r>
              <a:rPr lang="ru-RU" dirty="0" err="1"/>
              <a:t>фітосанітарну</a:t>
            </a:r>
            <a:r>
              <a:rPr lang="ru-RU" dirty="0"/>
              <a:t> </a:t>
            </a:r>
            <a:r>
              <a:rPr lang="ru-RU" dirty="0" err="1"/>
              <a:t>експертизу</a:t>
            </a:r>
            <a:r>
              <a:rPr lang="ru-RU" dirty="0"/>
              <a:t> (</a:t>
            </a:r>
            <a:r>
              <a:rPr lang="ru-RU" dirty="0" err="1"/>
              <a:t>аналізи</a:t>
            </a:r>
            <a:r>
              <a:rPr lang="ru-RU" dirty="0"/>
              <a:t>) </a:t>
            </a:r>
            <a:r>
              <a:rPr lang="ru-RU" dirty="0" err="1"/>
              <a:t>об’єктів</a:t>
            </a:r>
            <a:r>
              <a:rPr lang="ru-RU" dirty="0"/>
              <a:t> </a:t>
            </a:r>
            <a:r>
              <a:rPr lang="ru-RU" dirty="0" err="1"/>
              <a:t>регулювання</a:t>
            </a:r>
            <a:r>
              <a:rPr lang="ru-RU" dirty="0"/>
              <a:t> для </a:t>
            </a:r>
            <a:r>
              <a:rPr lang="ru-RU" dirty="0" err="1"/>
              <a:t>цілей</a:t>
            </a:r>
            <a:r>
              <a:rPr lang="ru-RU" dirty="0"/>
              <a:t> </a:t>
            </a:r>
            <a:r>
              <a:rPr lang="ru-RU" dirty="0" err="1"/>
              <a:t>експорту</a:t>
            </a:r>
            <a:r>
              <a:rPr lang="ru-RU" dirty="0"/>
              <a:t> з метою </a:t>
            </a:r>
            <a:r>
              <a:rPr lang="ru-RU" dirty="0" err="1"/>
              <a:t>виявлення</a:t>
            </a:r>
            <a:r>
              <a:rPr lang="ru-RU" dirty="0"/>
              <a:t> та </a:t>
            </a:r>
            <a:r>
              <a:rPr lang="ru-RU" dirty="0" err="1"/>
              <a:t>визначення</a:t>
            </a:r>
            <a:r>
              <a:rPr lang="ru-RU" dirty="0"/>
              <a:t> </a:t>
            </a:r>
            <a:r>
              <a:rPr lang="ru-RU" dirty="0" err="1"/>
              <a:t>видів</a:t>
            </a:r>
            <a:r>
              <a:rPr lang="ru-RU" dirty="0"/>
              <a:t> </a:t>
            </a:r>
            <a:r>
              <a:rPr lang="ru-RU" dirty="0" err="1"/>
              <a:t>шкідливих</a:t>
            </a:r>
            <a:r>
              <a:rPr lang="ru-RU" dirty="0"/>
              <a:t> </a:t>
            </a:r>
            <a:r>
              <a:rPr lang="ru-RU" dirty="0" err="1"/>
              <a:t>організмів</a:t>
            </a:r>
            <a:r>
              <a:rPr lang="ru-RU" dirty="0"/>
              <a:t> з </a:t>
            </a:r>
            <a:r>
              <a:rPr lang="ru-RU" dirty="0" err="1"/>
              <a:t>урахуванням</a:t>
            </a:r>
            <a:r>
              <a:rPr lang="ru-RU" dirty="0"/>
              <a:t> </a:t>
            </a:r>
            <a:r>
              <a:rPr lang="ru-RU" dirty="0" err="1"/>
              <a:t>фітосанітарних</a:t>
            </a:r>
            <a:r>
              <a:rPr lang="ru-RU" dirty="0"/>
              <a:t> </a:t>
            </a:r>
            <a:r>
              <a:rPr lang="ru-RU" dirty="0" err="1"/>
              <a:t>вимог</a:t>
            </a:r>
            <a:r>
              <a:rPr lang="ru-RU" dirty="0"/>
              <a:t> </a:t>
            </a:r>
            <a:r>
              <a:rPr lang="ru-RU" dirty="0" err="1"/>
              <a:t>країни-імпортера</a:t>
            </a:r>
            <a:r>
              <a:rPr lang="ru-RU" dirty="0"/>
              <a:t>. </a:t>
            </a:r>
            <a:r>
              <a:rPr lang="ru-RU" dirty="0" err="1"/>
              <a:t>Фітосанітарна</a:t>
            </a:r>
            <a:r>
              <a:rPr lang="ru-RU" dirty="0"/>
              <a:t> </a:t>
            </a:r>
            <a:r>
              <a:rPr lang="ru-RU" dirty="0" err="1"/>
              <a:t>лабораторія</a:t>
            </a:r>
            <a:r>
              <a:rPr lang="ru-RU" dirty="0"/>
              <a:t> </a:t>
            </a:r>
            <a:r>
              <a:rPr lang="ru-RU" dirty="0" err="1"/>
              <a:t>приватної</a:t>
            </a:r>
            <a:r>
              <a:rPr lang="ru-RU" dirty="0"/>
              <a:t> </a:t>
            </a:r>
            <a:r>
              <a:rPr lang="ru-RU" dirty="0" err="1"/>
              <a:t>форми</a:t>
            </a:r>
            <a:r>
              <a:rPr lang="ru-RU" dirty="0"/>
              <a:t> </a:t>
            </a:r>
            <a:r>
              <a:rPr lang="ru-RU" dirty="0" err="1"/>
              <a:t>власності</a:t>
            </a:r>
            <a:r>
              <a:rPr lang="ru-RU" dirty="0"/>
              <a:t> для </a:t>
            </a:r>
            <a:r>
              <a:rPr lang="ru-RU" dirty="0" err="1"/>
              <a:t>проведення</a:t>
            </a:r>
            <a:r>
              <a:rPr lang="ru-RU" dirty="0"/>
              <a:t> </a:t>
            </a:r>
            <a:r>
              <a:rPr lang="ru-RU" dirty="0" err="1"/>
              <a:t>фітосанітарної</a:t>
            </a:r>
            <a:r>
              <a:rPr lang="ru-RU" dirty="0"/>
              <a:t> </a:t>
            </a:r>
            <a:r>
              <a:rPr lang="ru-RU" dirty="0" err="1"/>
              <a:t>експертизи</a:t>
            </a:r>
            <a:r>
              <a:rPr lang="ru-RU" dirty="0"/>
              <a:t> (</a:t>
            </a:r>
            <a:r>
              <a:rPr lang="ru-RU" dirty="0" err="1"/>
              <a:t>аналізів</a:t>
            </a:r>
            <a:r>
              <a:rPr lang="ru-RU" dirty="0"/>
              <a:t>) для </a:t>
            </a:r>
            <a:r>
              <a:rPr lang="ru-RU" dirty="0" err="1"/>
              <a:t>цілей</a:t>
            </a:r>
            <a:r>
              <a:rPr lang="ru-RU" dirty="0"/>
              <a:t> </a:t>
            </a:r>
            <a:r>
              <a:rPr lang="ru-RU" dirty="0" err="1"/>
              <a:t>експорту</a:t>
            </a:r>
            <a:r>
              <a:rPr lang="ru-RU" dirty="0"/>
              <a:t> повинна </a:t>
            </a:r>
            <a:r>
              <a:rPr lang="ru-RU" dirty="0" err="1"/>
              <a:t>мати</a:t>
            </a:r>
            <a:r>
              <a:rPr lang="ru-RU" dirty="0"/>
              <a:t> </a:t>
            </a:r>
            <a:r>
              <a:rPr lang="ru-RU" dirty="0" err="1"/>
              <a:t>уповноваження</a:t>
            </a:r>
            <a:r>
              <a:rPr lang="ru-RU" dirty="0"/>
              <a:t> та </a:t>
            </a:r>
            <a:r>
              <a:rPr lang="ru-RU" dirty="0" err="1"/>
              <a:t>акредитацію</a:t>
            </a:r>
            <a:r>
              <a:rPr lang="ru-RU" dirty="0"/>
              <a:t> ISO/IEC 17025, ДСТУ ISO 17025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інших</a:t>
            </a:r>
            <a:r>
              <a:rPr lang="ru-RU" dirty="0"/>
              <a:t> </a:t>
            </a:r>
            <a:r>
              <a:rPr lang="ru-RU" dirty="0" err="1"/>
              <a:t>стандартів</a:t>
            </a:r>
            <a:r>
              <a:rPr lang="ru-RU" dirty="0"/>
              <a:t>, </a:t>
            </a:r>
            <a:r>
              <a:rPr lang="ru-RU" dirty="0" err="1"/>
              <a:t>якими</a:t>
            </a:r>
            <a:r>
              <a:rPr lang="ru-RU" dirty="0"/>
              <a:t>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замінено</a:t>
            </a:r>
            <a:r>
              <a:rPr lang="ru-RU" dirty="0"/>
              <a:t>, у </a:t>
            </a:r>
            <a:r>
              <a:rPr lang="ru-RU" dirty="0" err="1"/>
              <a:t>галузі</a:t>
            </a:r>
            <a:r>
              <a:rPr lang="ru-RU" dirty="0"/>
              <a:t> </a:t>
            </a:r>
            <a:r>
              <a:rPr lang="ru-RU" dirty="0" err="1"/>
              <a:t>застосування</a:t>
            </a:r>
            <a:r>
              <a:rPr lang="ru-RU" dirty="0"/>
              <a:t> </a:t>
            </a:r>
            <a:r>
              <a:rPr lang="ru-RU" dirty="0" err="1"/>
              <a:t>методів</a:t>
            </a:r>
            <a:r>
              <a:rPr lang="ru-RU" dirty="0"/>
              <a:t> </a:t>
            </a:r>
            <a:r>
              <a:rPr lang="ru-RU" dirty="0" err="1"/>
              <a:t>діагностики</a:t>
            </a:r>
            <a:r>
              <a:rPr lang="ru-RU" dirty="0"/>
              <a:t> </a:t>
            </a:r>
            <a:r>
              <a:rPr lang="ru-RU" dirty="0" err="1"/>
              <a:t>шкідливих</a:t>
            </a:r>
            <a:r>
              <a:rPr lang="ru-RU" dirty="0"/>
              <a:t> </a:t>
            </a:r>
            <a:r>
              <a:rPr lang="ru-RU" dirty="0" err="1"/>
              <a:t>організмів</a:t>
            </a:r>
            <a:r>
              <a:rPr lang="ru-RU" dirty="0"/>
              <a:t> за </a:t>
            </a:r>
            <a:r>
              <a:rPr lang="ru-RU" dirty="0" err="1"/>
              <a:t>тими</a:t>
            </a:r>
            <a:r>
              <a:rPr lang="ru-RU" dirty="0"/>
              <a:t> видами </a:t>
            </a:r>
            <a:r>
              <a:rPr lang="ru-RU" dirty="0" err="1"/>
              <a:t>аналізів</a:t>
            </a:r>
            <a:r>
              <a:rPr lang="ru-RU" dirty="0"/>
              <a:t> (</a:t>
            </a:r>
            <a:r>
              <a:rPr lang="ru-RU" dirty="0" err="1"/>
              <a:t>експертиз</a:t>
            </a:r>
            <a:r>
              <a:rPr lang="ru-RU" dirty="0"/>
              <a:t>),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вимагаються</a:t>
            </a:r>
            <a:r>
              <a:rPr lang="ru-RU" dirty="0"/>
              <a:t> </a:t>
            </a:r>
            <a:r>
              <a:rPr lang="ru-RU" dirty="0" err="1"/>
              <a:t>країною-імпортером</a:t>
            </a:r>
            <a:r>
              <a:rPr lang="ru-RU" dirty="0"/>
              <a:t> для </a:t>
            </a:r>
            <a:r>
              <a:rPr lang="ru-RU" dirty="0" err="1"/>
              <a:t>визначення</a:t>
            </a:r>
            <a:r>
              <a:rPr lang="ru-RU" dirty="0"/>
              <a:t> </a:t>
            </a:r>
            <a:r>
              <a:rPr lang="ru-RU" dirty="0" err="1"/>
              <a:t>фітосанітарного</a:t>
            </a:r>
            <a:r>
              <a:rPr lang="ru-RU" dirty="0"/>
              <a:t> стану </a:t>
            </a:r>
            <a:r>
              <a:rPr lang="ru-RU" dirty="0" err="1"/>
              <a:t>відповідної</a:t>
            </a:r>
            <a:r>
              <a:rPr lang="ru-RU" dirty="0"/>
              <a:t> </a:t>
            </a:r>
            <a:r>
              <a:rPr lang="ru-RU" dirty="0" err="1"/>
              <a:t>партії</a:t>
            </a:r>
            <a:r>
              <a:rPr lang="ru-RU" dirty="0"/>
              <a:t> </a:t>
            </a:r>
            <a:r>
              <a:rPr lang="ru-RU" dirty="0" err="1"/>
              <a:t>вантажу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8914363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За результатами </a:t>
            </a:r>
            <a:r>
              <a:rPr lang="ru-RU" dirty="0" err="1"/>
              <a:t>проведеної</a:t>
            </a:r>
            <a:r>
              <a:rPr lang="ru-RU" dirty="0"/>
              <a:t> </a:t>
            </a:r>
            <a:r>
              <a:rPr lang="ru-RU" dirty="0" err="1"/>
              <a:t>фітосанітарної</a:t>
            </a:r>
            <a:r>
              <a:rPr lang="ru-RU" dirty="0"/>
              <a:t> </a:t>
            </a:r>
            <a:r>
              <a:rPr lang="ru-RU" dirty="0" err="1"/>
              <a:t>експертизи</a:t>
            </a:r>
            <a:r>
              <a:rPr lang="ru-RU" dirty="0"/>
              <a:t> (</a:t>
            </a:r>
            <a:r>
              <a:rPr lang="ru-RU" dirty="0" err="1"/>
              <a:t>аналізів</a:t>
            </a:r>
            <a:r>
              <a:rPr lang="ru-RU" dirty="0"/>
              <a:t>) </a:t>
            </a:r>
            <a:r>
              <a:rPr lang="ru-RU" dirty="0" err="1"/>
              <a:t>фітосанітарна</a:t>
            </a:r>
            <a:r>
              <a:rPr lang="ru-RU" dirty="0"/>
              <a:t> </a:t>
            </a:r>
            <a:r>
              <a:rPr lang="ru-RU" dirty="0" err="1"/>
              <a:t>лабораторія</a:t>
            </a:r>
            <a:r>
              <a:rPr lang="ru-RU" dirty="0"/>
              <a:t> </a:t>
            </a:r>
            <a:r>
              <a:rPr lang="ru-RU" dirty="0" err="1"/>
              <a:t>надає</a:t>
            </a:r>
            <a:r>
              <a:rPr lang="ru-RU" dirty="0"/>
              <a:t> </a:t>
            </a:r>
            <a:r>
              <a:rPr lang="ru-RU" dirty="0" err="1"/>
              <a:t>висновок</a:t>
            </a:r>
            <a:r>
              <a:rPr lang="ru-RU" dirty="0"/>
              <a:t> </a:t>
            </a:r>
            <a:r>
              <a:rPr lang="ru-RU" dirty="0" err="1"/>
              <a:t>фітосанітарної</a:t>
            </a:r>
            <a:r>
              <a:rPr lang="ru-RU" dirty="0"/>
              <a:t> </a:t>
            </a:r>
            <a:r>
              <a:rPr lang="ru-RU" dirty="0" err="1"/>
              <a:t>експертизи</a:t>
            </a:r>
            <a:r>
              <a:rPr lang="ru-RU" dirty="0"/>
              <a:t> (</a:t>
            </a:r>
            <a:r>
              <a:rPr lang="ru-RU" dirty="0" err="1"/>
              <a:t>аналізів</a:t>
            </a:r>
            <a:r>
              <a:rPr lang="ru-RU" dirty="0"/>
              <a:t>), </a:t>
            </a:r>
            <a:r>
              <a:rPr lang="ru-RU" dirty="0" err="1"/>
              <a:t>який</a:t>
            </a:r>
            <a:r>
              <a:rPr lang="ru-RU" dirty="0"/>
              <a:t> </a:t>
            </a:r>
            <a:r>
              <a:rPr lang="ru-RU" dirty="0" err="1"/>
              <a:t>встановлює</a:t>
            </a:r>
            <a:r>
              <a:rPr lang="ru-RU" dirty="0"/>
              <a:t> </a:t>
            </a:r>
            <a:r>
              <a:rPr lang="ru-RU" dirty="0" err="1"/>
              <a:t>фітосанітарний</a:t>
            </a:r>
            <a:r>
              <a:rPr lang="ru-RU" dirty="0"/>
              <a:t> стан </a:t>
            </a:r>
            <a:r>
              <a:rPr lang="ru-RU" dirty="0" err="1"/>
              <a:t>всієї</a:t>
            </a:r>
            <a:r>
              <a:rPr lang="ru-RU" dirty="0"/>
              <a:t> </a:t>
            </a:r>
            <a:r>
              <a:rPr lang="ru-RU" dirty="0" err="1"/>
              <a:t>партії</a:t>
            </a:r>
            <a:r>
              <a:rPr lang="ru-RU" dirty="0"/>
              <a:t> </a:t>
            </a:r>
            <a:r>
              <a:rPr lang="ru-RU" dirty="0" err="1"/>
              <a:t>вантажу</a:t>
            </a:r>
            <a:r>
              <a:rPr lang="ru-RU" dirty="0"/>
              <a:t>.</a:t>
            </a:r>
          </a:p>
          <a:p>
            <a:r>
              <a:rPr lang="ru-RU" dirty="0"/>
              <a:t>У </a:t>
            </a:r>
            <a:r>
              <a:rPr lang="ru-RU" dirty="0" err="1"/>
              <a:t>разі</a:t>
            </a:r>
            <a:r>
              <a:rPr lang="ru-RU" dirty="0"/>
              <a:t> </a:t>
            </a:r>
            <a:r>
              <a:rPr lang="ru-RU" dirty="0" err="1"/>
              <a:t>надходження</a:t>
            </a:r>
            <a:r>
              <a:rPr lang="ru-RU" dirty="0"/>
              <a:t> до </a:t>
            </a:r>
            <a:r>
              <a:rPr lang="ru-RU" dirty="0" err="1"/>
              <a:t>фітосанітарної</a:t>
            </a:r>
            <a:r>
              <a:rPr lang="ru-RU" dirty="0"/>
              <a:t> </a:t>
            </a:r>
            <a:r>
              <a:rPr lang="ru-RU" dirty="0" err="1"/>
              <a:t>лабораторії</a:t>
            </a:r>
            <a:r>
              <a:rPr lang="ru-RU" dirty="0"/>
              <a:t> </a:t>
            </a:r>
            <a:r>
              <a:rPr lang="ru-RU" dirty="0" err="1"/>
              <a:t>зразка</a:t>
            </a:r>
            <a:r>
              <a:rPr lang="ru-RU" dirty="0"/>
              <a:t> з </a:t>
            </a:r>
            <a:r>
              <a:rPr lang="ru-RU" dirty="0" err="1"/>
              <a:t>порушенням</a:t>
            </a:r>
            <a:r>
              <a:rPr lang="ru-RU" dirty="0"/>
              <a:t> </a:t>
            </a:r>
            <a:r>
              <a:rPr lang="ru-RU" dirty="0" err="1"/>
              <a:t>цілісності</a:t>
            </a:r>
            <a:r>
              <a:rPr lang="ru-RU" dirty="0"/>
              <a:t> сейф-пакета </a:t>
            </a:r>
            <a:r>
              <a:rPr lang="ru-RU" dirty="0" err="1"/>
              <a:t>фітосанітарна</a:t>
            </a:r>
            <a:r>
              <a:rPr lang="ru-RU" dirty="0"/>
              <a:t> </a:t>
            </a:r>
            <a:r>
              <a:rPr lang="ru-RU" dirty="0" err="1"/>
              <a:t>лабораторія</a:t>
            </a:r>
            <a:r>
              <a:rPr lang="ru-RU" dirty="0"/>
              <a:t> </a:t>
            </a:r>
            <a:r>
              <a:rPr lang="ru-RU" dirty="0" err="1"/>
              <a:t>надає</a:t>
            </a:r>
            <a:r>
              <a:rPr lang="ru-RU" dirty="0"/>
              <a:t> </a:t>
            </a:r>
            <a:r>
              <a:rPr lang="ru-RU" dirty="0" err="1"/>
              <a:t>висновок</a:t>
            </a:r>
            <a:r>
              <a:rPr lang="ru-RU" dirty="0"/>
              <a:t> </a:t>
            </a:r>
            <a:r>
              <a:rPr lang="ru-RU" dirty="0" err="1"/>
              <a:t>фітосанітарної</a:t>
            </a:r>
            <a:r>
              <a:rPr lang="ru-RU" dirty="0"/>
              <a:t> </a:t>
            </a:r>
            <a:r>
              <a:rPr lang="ru-RU" dirty="0" err="1"/>
              <a:t>експертизи</a:t>
            </a:r>
            <a:r>
              <a:rPr lang="ru-RU" dirty="0"/>
              <a:t> (</a:t>
            </a:r>
            <a:r>
              <a:rPr lang="ru-RU" dirty="0" err="1"/>
              <a:t>аналізів</a:t>
            </a:r>
            <a:r>
              <a:rPr lang="ru-RU" dirty="0"/>
              <a:t>) </a:t>
            </a:r>
            <a:r>
              <a:rPr lang="ru-RU" dirty="0" err="1"/>
              <a:t>щодо</a:t>
            </a:r>
            <a:r>
              <a:rPr lang="ru-RU" dirty="0"/>
              <a:t> </a:t>
            </a:r>
            <a:r>
              <a:rPr lang="ru-RU" dirty="0" err="1"/>
              <a:t>фітосанітарного</a:t>
            </a:r>
            <a:r>
              <a:rPr lang="ru-RU" dirty="0"/>
              <a:t> стану </a:t>
            </a:r>
            <a:r>
              <a:rPr lang="ru-RU" dirty="0" err="1"/>
              <a:t>виключно</a:t>
            </a:r>
            <a:r>
              <a:rPr lang="ru-RU" dirty="0"/>
              <a:t> </a:t>
            </a:r>
            <a:r>
              <a:rPr lang="ru-RU" dirty="0" err="1"/>
              <a:t>цього</a:t>
            </a:r>
            <a:r>
              <a:rPr lang="ru-RU" dirty="0"/>
              <a:t> </a:t>
            </a:r>
            <a:r>
              <a:rPr lang="ru-RU" dirty="0" err="1"/>
              <a:t>зразка</a:t>
            </a:r>
            <a:r>
              <a:rPr lang="ru-RU" dirty="0"/>
              <a:t>.</a:t>
            </a:r>
          </a:p>
          <a:p>
            <a:r>
              <a:rPr lang="ru-RU" dirty="0"/>
              <a:t>Строк </a:t>
            </a:r>
            <a:r>
              <a:rPr lang="ru-RU" dirty="0" err="1"/>
              <a:t>дії</a:t>
            </a:r>
            <a:r>
              <a:rPr lang="ru-RU" dirty="0"/>
              <a:t> </a:t>
            </a:r>
            <a:r>
              <a:rPr lang="ru-RU" dirty="0" err="1"/>
              <a:t>висновку</a:t>
            </a:r>
            <a:r>
              <a:rPr lang="ru-RU" dirty="0"/>
              <a:t> </a:t>
            </a:r>
            <a:r>
              <a:rPr lang="ru-RU" dirty="0" err="1"/>
              <a:t>фітосанітарної</a:t>
            </a:r>
            <a:r>
              <a:rPr lang="ru-RU" dirty="0"/>
              <a:t> </a:t>
            </a:r>
            <a:r>
              <a:rPr lang="ru-RU" dirty="0" err="1"/>
              <a:t>експертизи</a:t>
            </a:r>
            <a:r>
              <a:rPr lang="ru-RU" dirty="0"/>
              <a:t> (</a:t>
            </a:r>
            <a:r>
              <a:rPr lang="ru-RU" dirty="0" err="1"/>
              <a:t>аналізів</a:t>
            </a:r>
            <a:r>
              <a:rPr lang="ru-RU" dirty="0"/>
              <a:t>) становить 14 </a:t>
            </a:r>
            <a:r>
              <a:rPr lang="ru-RU" dirty="0" err="1"/>
              <a:t>днів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132713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Порядок </a:t>
            </a:r>
            <a:r>
              <a:rPr lang="ru-RU" dirty="0" err="1"/>
              <a:t>проведення</a:t>
            </a:r>
            <a:r>
              <a:rPr lang="ru-RU" dirty="0"/>
              <a:t> </a:t>
            </a:r>
            <a:r>
              <a:rPr lang="ru-RU" dirty="0" err="1"/>
              <a:t>фітосанітарної</a:t>
            </a:r>
            <a:r>
              <a:rPr lang="ru-RU" dirty="0"/>
              <a:t> </a:t>
            </a:r>
            <a:r>
              <a:rPr lang="ru-RU" dirty="0" err="1"/>
              <a:t>експертизи</a:t>
            </a:r>
            <a:r>
              <a:rPr lang="ru-RU" dirty="0"/>
              <a:t> (</a:t>
            </a:r>
            <a:r>
              <a:rPr lang="ru-RU" dirty="0" err="1"/>
              <a:t>аналізів</a:t>
            </a:r>
            <a:r>
              <a:rPr lang="ru-RU" dirty="0"/>
              <a:t>) </a:t>
            </a:r>
            <a:r>
              <a:rPr lang="ru-RU" dirty="0" err="1"/>
              <a:t>затверджується</a:t>
            </a:r>
            <a:r>
              <a:rPr lang="ru-RU" dirty="0"/>
              <a:t> </a:t>
            </a:r>
            <a:r>
              <a:rPr lang="ru-RU" dirty="0" err="1"/>
              <a:t>Кабінетом</a:t>
            </a:r>
            <a:r>
              <a:rPr lang="ru-RU" dirty="0"/>
              <a:t> </a:t>
            </a:r>
            <a:r>
              <a:rPr lang="ru-RU" dirty="0" err="1"/>
              <a:t>Міністрів</a:t>
            </a:r>
            <a:r>
              <a:rPr lang="ru-RU" dirty="0"/>
              <a:t> </a:t>
            </a:r>
            <a:r>
              <a:rPr lang="ru-RU" dirty="0" err="1"/>
              <a:t>України</a:t>
            </a:r>
            <a:r>
              <a:rPr lang="ru-RU" dirty="0"/>
              <a:t>.</a:t>
            </a:r>
          </a:p>
          <a:p>
            <a:r>
              <a:rPr lang="ru-RU" dirty="0" err="1"/>
              <a:t>Державний</a:t>
            </a:r>
            <a:r>
              <a:rPr lang="ru-RU" dirty="0"/>
              <a:t> </a:t>
            </a:r>
            <a:r>
              <a:rPr lang="ru-RU" dirty="0" err="1"/>
              <a:t>фітосанітарний</a:t>
            </a:r>
            <a:r>
              <a:rPr lang="ru-RU" dirty="0"/>
              <a:t> </a:t>
            </a:r>
            <a:r>
              <a:rPr lang="ru-RU" dirty="0" err="1"/>
              <a:t>інспектор</a:t>
            </a:r>
            <a:r>
              <a:rPr lang="ru-RU" dirty="0"/>
              <a:t> на </a:t>
            </a:r>
            <a:r>
              <a:rPr lang="ru-RU" dirty="0" err="1"/>
              <a:t>підставі</a:t>
            </a:r>
            <a:r>
              <a:rPr lang="ru-RU" dirty="0"/>
              <a:t> </a:t>
            </a:r>
            <a:r>
              <a:rPr lang="ru-RU" dirty="0" err="1"/>
              <a:t>висновку</a:t>
            </a:r>
            <a:r>
              <a:rPr lang="ru-RU" dirty="0"/>
              <a:t> </a:t>
            </a:r>
            <a:r>
              <a:rPr lang="ru-RU" dirty="0" err="1"/>
              <a:t>фітосанітарної</a:t>
            </a:r>
            <a:r>
              <a:rPr lang="ru-RU" dirty="0"/>
              <a:t> </a:t>
            </a:r>
            <a:r>
              <a:rPr lang="ru-RU" dirty="0" err="1"/>
              <a:t>експертизи</a:t>
            </a:r>
            <a:r>
              <a:rPr lang="ru-RU" dirty="0"/>
              <a:t> (</a:t>
            </a:r>
            <a:r>
              <a:rPr lang="ru-RU" dirty="0" err="1"/>
              <a:t>аналізів</a:t>
            </a:r>
            <a:r>
              <a:rPr lang="ru-RU" dirty="0"/>
              <a:t>) </a:t>
            </a:r>
            <a:r>
              <a:rPr lang="ru-RU" dirty="0" err="1"/>
              <a:t>встановлює</a:t>
            </a:r>
            <a:r>
              <a:rPr lang="ru-RU" dirty="0"/>
              <a:t> </a:t>
            </a:r>
            <a:r>
              <a:rPr lang="ru-RU" dirty="0" err="1"/>
              <a:t>карантинне</a:t>
            </a:r>
            <a:r>
              <a:rPr lang="ru-RU" dirty="0"/>
              <a:t> </a:t>
            </a:r>
            <a:r>
              <a:rPr lang="ru-RU" dirty="0" err="1"/>
              <a:t>значення</a:t>
            </a:r>
            <a:r>
              <a:rPr lang="ru-RU" dirty="0"/>
              <a:t> </a:t>
            </a:r>
            <a:r>
              <a:rPr lang="ru-RU" dirty="0" err="1"/>
              <a:t>виявлених</a:t>
            </a:r>
            <a:r>
              <a:rPr lang="ru-RU" dirty="0"/>
              <a:t> </a:t>
            </a:r>
            <a:r>
              <a:rPr lang="ru-RU" dirty="0" err="1"/>
              <a:t>шкідливих</a:t>
            </a:r>
            <a:r>
              <a:rPr lang="ru-RU" dirty="0"/>
              <a:t> </a:t>
            </a:r>
            <a:r>
              <a:rPr lang="ru-RU" dirty="0" err="1"/>
              <a:t>організмів</a:t>
            </a:r>
            <a:r>
              <a:rPr lang="ru-RU" dirty="0"/>
              <a:t>, на </a:t>
            </a:r>
            <a:r>
              <a:rPr lang="ru-RU" dirty="0" err="1"/>
              <a:t>основі</a:t>
            </a:r>
            <a:r>
              <a:rPr lang="ru-RU" dirty="0"/>
              <a:t> </a:t>
            </a:r>
            <a:r>
              <a:rPr lang="ru-RU" dirty="0" err="1"/>
              <a:t>якого</a:t>
            </a:r>
            <a:r>
              <a:rPr lang="ru-RU" dirty="0"/>
              <a:t> </a:t>
            </a:r>
            <a:r>
              <a:rPr lang="ru-RU" dirty="0" err="1"/>
              <a:t>приймає</a:t>
            </a:r>
            <a:r>
              <a:rPr lang="ru-RU" dirty="0"/>
              <a:t> </a:t>
            </a:r>
            <a:r>
              <a:rPr lang="ru-RU" dirty="0" err="1"/>
              <a:t>рішення</a:t>
            </a:r>
            <a:r>
              <a:rPr lang="ru-RU" dirty="0"/>
              <a:t> про </a:t>
            </a:r>
            <a:r>
              <a:rPr lang="ru-RU" dirty="0" err="1"/>
              <a:t>застосування</a:t>
            </a:r>
            <a:r>
              <a:rPr lang="ru-RU" dirty="0"/>
              <a:t> </a:t>
            </a:r>
            <a:r>
              <a:rPr lang="ru-RU" dirty="0" err="1"/>
              <a:t>фітосанітарних</a:t>
            </a:r>
            <a:r>
              <a:rPr lang="ru-RU" dirty="0"/>
              <a:t> </a:t>
            </a:r>
            <a:r>
              <a:rPr lang="ru-RU" dirty="0" err="1"/>
              <a:t>заходів</a:t>
            </a:r>
            <a:r>
              <a:rPr lang="ru-RU" dirty="0"/>
              <a:t> та </a:t>
            </a:r>
            <a:r>
              <a:rPr lang="ru-RU" dirty="0" err="1"/>
              <a:t>видачу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відмову</a:t>
            </a:r>
            <a:r>
              <a:rPr lang="ru-RU" dirty="0"/>
              <a:t> у </a:t>
            </a:r>
            <a:r>
              <a:rPr lang="ru-RU" dirty="0" err="1"/>
              <a:t>видачі</a:t>
            </a:r>
            <a:r>
              <a:rPr lang="ru-RU" dirty="0"/>
              <a:t> </a:t>
            </a:r>
            <a:r>
              <a:rPr lang="ru-RU" dirty="0" err="1"/>
              <a:t>сертифікатів</a:t>
            </a:r>
            <a:r>
              <a:rPr lang="ru-RU" dirty="0"/>
              <a:t>, </a:t>
            </a:r>
            <a:r>
              <a:rPr lang="ru-RU" dirty="0" err="1"/>
              <a:t>передбачених</a:t>
            </a:r>
            <a:r>
              <a:rPr lang="ru-RU" dirty="0"/>
              <a:t> </a:t>
            </a:r>
            <a:r>
              <a:rPr lang="ru-RU" dirty="0" err="1"/>
              <a:t>цим</a:t>
            </a:r>
            <a:r>
              <a:rPr lang="ru-RU" dirty="0"/>
              <a:t> Законом.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51232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000" b="1" dirty="0" err="1"/>
              <a:t>Стаття</a:t>
            </a:r>
            <a:r>
              <a:rPr lang="ru-RU" sz="3000" b="1" dirty="0"/>
              <a:t> 13</a:t>
            </a:r>
            <a:r>
              <a:rPr lang="ru-RU" sz="3000" b="1" baseline="30000" dirty="0"/>
              <a:t>1</a:t>
            </a:r>
            <a:r>
              <a:rPr lang="ru-RU" sz="3000" dirty="0"/>
              <a:t>. </a:t>
            </a:r>
            <a:r>
              <a:rPr lang="ru-RU" sz="3000" dirty="0" err="1"/>
              <a:t>Уповноваження</a:t>
            </a:r>
            <a:r>
              <a:rPr lang="ru-RU" sz="3000" dirty="0"/>
              <a:t> на </a:t>
            </a:r>
            <a:r>
              <a:rPr lang="ru-RU" sz="3000" dirty="0" err="1"/>
              <a:t>проведення</a:t>
            </a:r>
            <a:r>
              <a:rPr lang="ru-RU" sz="3000" dirty="0"/>
              <a:t> </a:t>
            </a:r>
            <a:r>
              <a:rPr lang="ru-RU" sz="3000" dirty="0" err="1"/>
              <a:t>огляду</a:t>
            </a:r>
            <a:r>
              <a:rPr lang="ru-RU" sz="3000" dirty="0"/>
              <a:t> та </a:t>
            </a:r>
            <a:r>
              <a:rPr lang="ru-RU" sz="3000" dirty="0" err="1"/>
              <a:t>фітосанітарної</a:t>
            </a:r>
            <a:r>
              <a:rPr lang="ru-RU" sz="3000" dirty="0"/>
              <a:t> </a:t>
            </a:r>
            <a:r>
              <a:rPr lang="ru-RU" sz="3000" dirty="0" err="1"/>
              <a:t>експертизи</a:t>
            </a:r>
            <a:r>
              <a:rPr lang="ru-RU" sz="3000" dirty="0"/>
              <a:t> (</a:t>
            </a:r>
            <a:r>
              <a:rPr lang="ru-RU" sz="3000" dirty="0" err="1"/>
              <a:t>аналізів</a:t>
            </a:r>
            <a:r>
              <a:rPr lang="ru-RU" sz="3000" dirty="0"/>
              <a:t>)</a:t>
            </a:r>
            <a:br>
              <a:rPr lang="ru-RU" sz="3000" dirty="0"/>
            </a:br>
            <a:endParaRPr lang="ru-RU" sz="3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err="1"/>
              <a:t>Лабораторія</a:t>
            </a:r>
            <a:r>
              <a:rPr lang="ru-RU" dirty="0"/>
              <a:t> </a:t>
            </a:r>
            <a:r>
              <a:rPr lang="ru-RU" dirty="0" err="1"/>
              <a:t>уповноважується</a:t>
            </a:r>
            <a:r>
              <a:rPr lang="ru-RU" dirty="0"/>
              <a:t> на </a:t>
            </a:r>
            <a:r>
              <a:rPr lang="ru-RU" dirty="0" err="1"/>
              <a:t>проведення</a:t>
            </a:r>
            <a:r>
              <a:rPr lang="ru-RU" dirty="0"/>
              <a:t> </a:t>
            </a:r>
            <a:r>
              <a:rPr lang="ru-RU" dirty="0" err="1"/>
              <a:t>огляду</a:t>
            </a:r>
            <a:r>
              <a:rPr lang="ru-RU" dirty="0"/>
              <a:t> в </a:t>
            </a:r>
            <a:r>
              <a:rPr lang="ru-RU" dirty="0" err="1"/>
              <a:t>частині</a:t>
            </a:r>
            <a:r>
              <a:rPr lang="ru-RU" dirty="0"/>
              <a:t> </a:t>
            </a:r>
            <a:r>
              <a:rPr lang="ru-RU" dirty="0" err="1"/>
              <a:t>відбору</a:t>
            </a:r>
            <a:r>
              <a:rPr lang="ru-RU" dirty="0"/>
              <a:t> </a:t>
            </a:r>
            <a:r>
              <a:rPr lang="ru-RU" dirty="0" err="1"/>
              <a:t>зразків</a:t>
            </a:r>
            <a:r>
              <a:rPr lang="ru-RU" dirty="0"/>
              <a:t> та </a:t>
            </a:r>
            <a:r>
              <a:rPr lang="ru-RU" dirty="0" err="1"/>
              <a:t>фітосанітарної</a:t>
            </a:r>
            <a:r>
              <a:rPr lang="ru-RU" dirty="0"/>
              <a:t> </a:t>
            </a:r>
            <a:r>
              <a:rPr lang="ru-RU" dirty="0" err="1"/>
              <a:t>експертизи</a:t>
            </a:r>
            <a:r>
              <a:rPr lang="ru-RU" dirty="0"/>
              <a:t> (</a:t>
            </a:r>
            <a:r>
              <a:rPr lang="ru-RU" dirty="0" err="1"/>
              <a:t>аналізів</a:t>
            </a:r>
            <a:r>
              <a:rPr lang="ru-RU" dirty="0"/>
              <a:t>), </a:t>
            </a:r>
            <a:r>
              <a:rPr lang="ru-RU" dirty="0" err="1"/>
              <a:t>якщо</a:t>
            </a:r>
            <a:r>
              <a:rPr lang="ru-RU" dirty="0"/>
              <a:t> вона:</a:t>
            </a:r>
          </a:p>
          <a:p>
            <a:r>
              <a:rPr lang="ru-RU" dirty="0" err="1"/>
              <a:t>акредитована</a:t>
            </a:r>
            <a:r>
              <a:rPr lang="ru-RU" dirty="0"/>
              <a:t> </a:t>
            </a:r>
            <a:r>
              <a:rPr lang="ru-RU" dirty="0" err="1"/>
              <a:t>відповідно</a:t>
            </a:r>
            <a:r>
              <a:rPr lang="ru-RU" dirty="0"/>
              <a:t> до </a:t>
            </a:r>
            <a:r>
              <a:rPr lang="ru-RU" dirty="0" err="1"/>
              <a:t>стандартів</a:t>
            </a:r>
            <a:r>
              <a:rPr lang="ru-RU" dirty="0"/>
              <a:t> ISO/IEC 17025, ДСТУ ISO 17025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інших</a:t>
            </a:r>
            <a:r>
              <a:rPr lang="ru-RU" dirty="0"/>
              <a:t> </a:t>
            </a:r>
            <a:r>
              <a:rPr lang="ru-RU" dirty="0" err="1"/>
              <a:t>стандартів</a:t>
            </a:r>
            <a:r>
              <a:rPr lang="ru-RU" dirty="0"/>
              <a:t>, </a:t>
            </a:r>
            <a:r>
              <a:rPr lang="ru-RU" dirty="0" err="1"/>
              <a:t>якими</a:t>
            </a:r>
            <a:r>
              <a:rPr lang="ru-RU" dirty="0"/>
              <a:t>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замінено</a:t>
            </a:r>
            <a:r>
              <a:rPr lang="ru-RU" dirty="0"/>
              <a:t>, на </a:t>
            </a:r>
            <a:r>
              <a:rPr lang="ru-RU" dirty="0" err="1"/>
              <a:t>проведення</a:t>
            </a:r>
            <a:r>
              <a:rPr lang="ru-RU" dirty="0"/>
              <a:t> </a:t>
            </a:r>
            <a:r>
              <a:rPr lang="ru-RU" dirty="0" err="1"/>
              <a:t>робіт</a:t>
            </a:r>
            <a:r>
              <a:rPr lang="ru-RU" dirty="0"/>
              <a:t> з </a:t>
            </a:r>
            <a:r>
              <a:rPr lang="ru-RU" dirty="0" err="1"/>
              <a:t>визначення</a:t>
            </a:r>
            <a:r>
              <a:rPr lang="ru-RU" dirty="0"/>
              <a:t> </a:t>
            </a:r>
            <a:r>
              <a:rPr lang="ru-RU" dirty="0" err="1"/>
              <a:t>фітосанітарного</a:t>
            </a:r>
            <a:r>
              <a:rPr lang="ru-RU" dirty="0"/>
              <a:t> стану </a:t>
            </a:r>
            <a:r>
              <a:rPr lang="ru-RU" dirty="0" err="1"/>
              <a:t>рослин</a:t>
            </a:r>
            <a:r>
              <a:rPr lang="ru-RU" dirty="0"/>
              <a:t> і </a:t>
            </a:r>
            <a:r>
              <a:rPr lang="ru-RU" dirty="0" err="1"/>
              <a:t>продукції</a:t>
            </a:r>
            <a:r>
              <a:rPr lang="ru-RU" dirty="0"/>
              <a:t> </a:t>
            </a:r>
            <a:r>
              <a:rPr lang="ru-RU" dirty="0" err="1"/>
              <a:t>рослинного</a:t>
            </a:r>
            <a:r>
              <a:rPr lang="ru-RU" dirty="0"/>
              <a:t> </a:t>
            </a:r>
            <a:r>
              <a:rPr lang="ru-RU" dirty="0" err="1"/>
              <a:t>походження</a:t>
            </a:r>
            <a:r>
              <a:rPr lang="ru-RU" dirty="0"/>
              <a:t> у </a:t>
            </a:r>
            <a:r>
              <a:rPr lang="ru-RU" dirty="0" err="1"/>
              <a:t>галузі</a:t>
            </a:r>
            <a:r>
              <a:rPr lang="ru-RU" dirty="0"/>
              <a:t> </a:t>
            </a:r>
            <a:r>
              <a:rPr lang="ru-RU" dirty="0" err="1"/>
              <a:t>застосування</a:t>
            </a:r>
            <a:r>
              <a:rPr lang="ru-RU" dirty="0"/>
              <a:t> </a:t>
            </a:r>
            <a:r>
              <a:rPr lang="ru-RU" dirty="0" err="1"/>
              <a:t>методів</a:t>
            </a:r>
            <a:r>
              <a:rPr lang="ru-RU" dirty="0"/>
              <a:t> </a:t>
            </a:r>
            <a:r>
              <a:rPr lang="ru-RU" dirty="0" err="1"/>
              <a:t>діагностики</a:t>
            </a:r>
            <a:r>
              <a:rPr lang="ru-RU" dirty="0"/>
              <a:t> </a:t>
            </a:r>
            <a:r>
              <a:rPr lang="ru-RU" dirty="0" err="1"/>
              <a:t>шкідливих</a:t>
            </a:r>
            <a:r>
              <a:rPr lang="ru-RU" dirty="0"/>
              <a:t> </a:t>
            </a:r>
            <a:r>
              <a:rPr lang="ru-RU" dirty="0" err="1"/>
              <a:t>організмів</a:t>
            </a:r>
            <a:r>
              <a:rPr lang="ru-RU" dirty="0"/>
              <a:t> за одним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кількома</a:t>
            </a:r>
            <a:r>
              <a:rPr lang="ru-RU" dirty="0"/>
              <a:t> видами </a:t>
            </a:r>
            <a:r>
              <a:rPr lang="ru-RU" dirty="0" err="1"/>
              <a:t>аналізів</a:t>
            </a:r>
            <a:r>
              <a:rPr lang="ru-RU" dirty="0"/>
              <a:t> (</a:t>
            </a:r>
            <a:r>
              <a:rPr lang="ru-RU" dirty="0" err="1"/>
              <a:t>експертиз</a:t>
            </a:r>
            <a:r>
              <a:rPr lang="ru-RU" dirty="0"/>
              <a:t>): </a:t>
            </a:r>
            <a:r>
              <a:rPr lang="ru-RU" dirty="0" err="1"/>
              <a:t>ентомологія</a:t>
            </a:r>
            <a:r>
              <a:rPr lang="ru-RU" dirty="0"/>
              <a:t>, </a:t>
            </a:r>
            <a:r>
              <a:rPr lang="ru-RU" dirty="0" err="1"/>
              <a:t>мікологія</a:t>
            </a:r>
            <a:r>
              <a:rPr lang="ru-RU" dirty="0"/>
              <a:t>, </a:t>
            </a:r>
            <a:r>
              <a:rPr lang="ru-RU" dirty="0" err="1"/>
              <a:t>бактеріологія</a:t>
            </a:r>
            <a:r>
              <a:rPr lang="ru-RU" dirty="0"/>
              <a:t>, </a:t>
            </a:r>
            <a:r>
              <a:rPr lang="ru-RU" dirty="0" err="1"/>
              <a:t>фітогельмінтологія</a:t>
            </a:r>
            <a:r>
              <a:rPr lang="ru-RU" dirty="0"/>
              <a:t>, </a:t>
            </a:r>
            <a:r>
              <a:rPr lang="ru-RU" dirty="0" err="1"/>
              <a:t>вірусологія</a:t>
            </a:r>
            <a:r>
              <a:rPr lang="ru-RU" dirty="0"/>
              <a:t>, </a:t>
            </a:r>
            <a:r>
              <a:rPr lang="ru-RU" dirty="0" err="1"/>
              <a:t>гербологія</a:t>
            </a:r>
            <a:r>
              <a:rPr lang="ru-RU" dirty="0"/>
              <a:t>;</a:t>
            </a:r>
          </a:p>
          <a:p>
            <a:r>
              <a:rPr lang="ru-RU" dirty="0"/>
              <a:t>не </a:t>
            </a:r>
            <a:r>
              <a:rPr lang="ru-RU" dirty="0" err="1"/>
              <a:t>порушувала</a:t>
            </a:r>
            <a:r>
              <a:rPr lang="ru-RU" dirty="0"/>
              <a:t> </a:t>
            </a:r>
            <a:r>
              <a:rPr lang="ru-RU" dirty="0" err="1"/>
              <a:t>протягом</a:t>
            </a:r>
            <a:r>
              <a:rPr lang="ru-RU" dirty="0"/>
              <a:t> </a:t>
            </a:r>
            <a:r>
              <a:rPr lang="ru-RU" dirty="0" err="1"/>
              <a:t>останніх</a:t>
            </a:r>
            <a:r>
              <a:rPr lang="ru-RU" dirty="0"/>
              <a:t> шести </a:t>
            </a:r>
            <a:r>
              <a:rPr lang="ru-RU" dirty="0" err="1"/>
              <a:t>місяців</a:t>
            </a:r>
            <a:r>
              <a:rPr lang="ru-RU" dirty="0"/>
              <a:t> </a:t>
            </a:r>
            <a:r>
              <a:rPr lang="ru-RU" dirty="0" err="1"/>
              <a:t>вимог</a:t>
            </a:r>
            <a:r>
              <a:rPr lang="ru-RU" dirty="0"/>
              <a:t> нормативно-</a:t>
            </a:r>
            <a:r>
              <a:rPr lang="ru-RU" dirty="0" err="1"/>
              <a:t>правових</a:t>
            </a:r>
            <a:r>
              <a:rPr lang="ru-RU" dirty="0"/>
              <a:t> </a:t>
            </a:r>
            <a:r>
              <a:rPr lang="ru-RU" dirty="0" err="1"/>
              <a:t>актів</a:t>
            </a:r>
            <a:r>
              <a:rPr lang="ru-RU" dirty="0"/>
              <a:t> та </a:t>
            </a:r>
            <a:r>
              <a:rPr lang="ru-RU" dirty="0" err="1"/>
              <a:t>стандартів</a:t>
            </a:r>
            <a:r>
              <a:rPr lang="ru-RU" dirty="0"/>
              <a:t> ISO/IEC 17025, ДСТУ ISO 17025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інших</a:t>
            </a:r>
            <a:r>
              <a:rPr lang="ru-RU" dirty="0"/>
              <a:t> </a:t>
            </a:r>
            <a:r>
              <a:rPr lang="ru-RU" dirty="0" err="1"/>
              <a:t>стандартів</a:t>
            </a:r>
            <a:r>
              <a:rPr lang="ru-RU" dirty="0"/>
              <a:t>, </a:t>
            </a:r>
            <a:r>
              <a:rPr lang="ru-RU" dirty="0" err="1"/>
              <a:t>якими</a:t>
            </a:r>
            <a:r>
              <a:rPr lang="ru-RU" dirty="0"/>
              <a:t>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замінено</a:t>
            </a:r>
            <a:r>
              <a:rPr lang="ru-RU" dirty="0"/>
              <a:t>, на </a:t>
            </a:r>
            <a:r>
              <a:rPr lang="ru-RU" dirty="0" err="1"/>
              <a:t>відповідність</a:t>
            </a:r>
            <a:r>
              <a:rPr lang="ru-RU" dirty="0"/>
              <a:t> </a:t>
            </a:r>
            <a:r>
              <a:rPr lang="ru-RU" dirty="0" err="1"/>
              <a:t>яким</a:t>
            </a:r>
            <a:r>
              <a:rPr lang="ru-RU" dirty="0"/>
              <a:t> вона </a:t>
            </a:r>
            <a:r>
              <a:rPr lang="ru-RU" dirty="0" err="1"/>
              <a:t>акредитована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4572872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16624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Для </a:t>
            </a:r>
            <a:r>
              <a:rPr lang="ru-RU" dirty="0" err="1"/>
              <a:t>отримання</a:t>
            </a:r>
            <a:r>
              <a:rPr lang="ru-RU" dirty="0"/>
              <a:t> </a:t>
            </a:r>
            <a:r>
              <a:rPr lang="ru-RU" dirty="0" err="1"/>
              <a:t>уповноваження</a:t>
            </a:r>
            <a:r>
              <a:rPr lang="ru-RU" dirty="0"/>
              <a:t> на </a:t>
            </a:r>
            <a:r>
              <a:rPr lang="ru-RU" dirty="0" err="1"/>
              <a:t>проведення</a:t>
            </a:r>
            <a:r>
              <a:rPr lang="ru-RU" dirty="0"/>
              <a:t> </a:t>
            </a:r>
            <a:r>
              <a:rPr lang="ru-RU" dirty="0" err="1"/>
              <a:t>огляду</a:t>
            </a:r>
            <a:r>
              <a:rPr lang="ru-RU" dirty="0"/>
              <a:t> в </a:t>
            </a:r>
            <a:r>
              <a:rPr lang="ru-RU" dirty="0" err="1"/>
              <a:t>частині</a:t>
            </a:r>
            <a:r>
              <a:rPr lang="ru-RU" dirty="0"/>
              <a:t> </a:t>
            </a:r>
            <a:r>
              <a:rPr lang="ru-RU" dirty="0" err="1"/>
              <a:t>відбору</a:t>
            </a:r>
            <a:r>
              <a:rPr lang="ru-RU" dirty="0"/>
              <a:t> </a:t>
            </a:r>
            <a:r>
              <a:rPr lang="ru-RU" dirty="0" err="1"/>
              <a:t>зразків</a:t>
            </a:r>
            <a:r>
              <a:rPr lang="ru-RU" dirty="0"/>
              <a:t> та </a:t>
            </a:r>
            <a:r>
              <a:rPr lang="ru-RU" dirty="0" err="1"/>
              <a:t>фітосанітарної</a:t>
            </a:r>
            <a:r>
              <a:rPr lang="ru-RU" dirty="0"/>
              <a:t> </a:t>
            </a:r>
            <a:r>
              <a:rPr lang="ru-RU" dirty="0" err="1"/>
              <a:t>експертизи</a:t>
            </a:r>
            <a:r>
              <a:rPr lang="ru-RU" dirty="0"/>
              <a:t> (</a:t>
            </a:r>
            <a:r>
              <a:rPr lang="ru-RU" dirty="0" err="1"/>
              <a:t>аналізів</a:t>
            </a:r>
            <a:r>
              <a:rPr lang="ru-RU" dirty="0"/>
              <a:t>) </a:t>
            </a:r>
            <a:r>
              <a:rPr lang="ru-RU" dirty="0" err="1"/>
              <a:t>лабораторія</a:t>
            </a:r>
            <a:r>
              <a:rPr lang="ru-RU" dirty="0"/>
              <a:t> </a:t>
            </a:r>
            <a:r>
              <a:rPr lang="ru-RU" dirty="0" err="1"/>
              <a:t>подає</a:t>
            </a:r>
            <a:r>
              <a:rPr lang="ru-RU" dirty="0"/>
              <a:t> центральному органу </a:t>
            </a:r>
            <a:r>
              <a:rPr lang="ru-RU" dirty="0" err="1"/>
              <a:t>виконавчої</a:t>
            </a:r>
            <a:r>
              <a:rPr lang="ru-RU" dirty="0"/>
              <a:t> </a:t>
            </a:r>
            <a:r>
              <a:rPr lang="ru-RU" dirty="0" err="1"/>
              <a:t>влади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реалізує</a:t>
            </a:r>
            <a:r>
              <a:rPr lang="ru-RU" dirty="0"/>
              <a:t> </a:t>
            </a:r>
            <a:r>
              <a:rPr lang="ru-RU" dirty="0" err="1"/>
              <a:t>державну</a:t>
            </a:r>
            <a:r>
              <a:rPr lang="ru-RU" dirty="0"/>
              <a:t> </a:t>
            </a:r>
            <a:r>
              <a:rPr lang="ru-RU" dirty="0" err="1"/>
              <a:t>політику</a:t>
            </a:r>
            <a:r>
              <a:rPr lang="ru-RU" dirty="0"/>
              <a:t> у </a:t>
            </a:r>
            <a:r>
              <a:rPr lang="ru-RU" dirty="0" err="1"/>
              <a:t>сфері</a:t>
            </a:r>
            <a:r>
              <a:rPr lang="ru-RU" dirty="0"/>
              <a:t> карантину </a:t>
            </a:r>
            <a:r>
              <a:rPr lang="ru-RU" dirty="0" err="1"/>
              <a:t>рослин</a:t>
            </a:r>
            <a:r>
              <a:rPr lang="ru-RU" dirty="0"/>
              <a:t>, </a:t>
            </a:r>
            <a:r>
              <a:rPr lang="ru-RU" dirty="0" err="1"/>
              <a:t>заяву</a:t>
            </a:r>
            <a:r>
              <a:rPr lang="ru-RU" dirty="0"/>
              <a:t> у </a:t>
            </a:r>
            <a:r>
              <a:rPr lang="ru-RU" dirty="0" err="1"/>
              <a:t>довільній</a:t>
            </a:r>
            <a:r>
              <a:rPr lang="ru-RU" dirty="0"/>
              <a:t> </a:t>
            </a:r>
            <a:r>
              <a:rPr lang="ru-RU" dirty="0" err="1"/>
              <a:t>формі</a:t>
            </a:r>
            <a:r>
              <a:rPr lang="ru-RU" dirty="0"/>
              <a:t>. До заяви </a:t>
            </a:r>
            <a:r>
              <a:rPr lang="ru-RU" dirty="0" err="1"/>
              <a:t>додаються</a:t>
            </a:r>
            <a:r>
              <a:rPr lang="ru-RU" dirty="0"/>
              <a:t> </a:t>
            </a:r>
            <a:r>
              <a:rPr lang="ru-RU" dirty="0" err="1"/>
              <a:t>такі</a:t>
            </a:r>
            <a:r>
              <a:rPr lang="ru-RU" dirty="0"/>
              <a:t> </a:t>
            </a:r>
            <a:r>
              <a:rPr lang="ru-RU" dirty="0" err="1"/>
              <a:t>документи</a:t>
            </a:r>
            <a:r>
              <a:rPr lang="ru-RU" dirty="0"/>
              <a:t>:</a:t>
            </a:r>
          </a:p>
          <a:p>
            <a:r>
              <a:rPr lang="ru-RU" dirty="0" err="1"/>
              <a:t>копія</a:t>
            </a:r>
            <a:r>
              <a:rPr lang="ru-RU" dirty="0"/>
              <a:t> </a:t>
            </a:r>
            <a:r>
              <a:rPr lang="ru-RU" dirty="0" err="1"/>
              <a:t>атестата</a:t>
            </a:r>
            <a:r>
              <a:rPr lang="ru-RU" dirty="0"/>
              <a:t> про </a:t>
            </a:r>
            <a:r>
              <a:rPr lang="ru-RU" dirty="0" err="1"/>
              <a:t>акредитацію</a:t>
            </a:r>
            <a:r>
              <a:rPr lang="ru-RU" dirty="0"/>
              <a:t>;</a:t>
            </a:r>
          </a:p>
          <a:p>
            <a:r>
              <a:rPr lang="ru-RU" dirty="0" err="1"/>
              <a:t>інформація</a:t>
            </a:r>
            <a:r>
              <a:rPr lang="ru-RU" dirty="0"/>
              <a:t> про </a:t>
            </a:r>
            <a:r>
              <a:rPr lang="ru-RU" dirty="0" err="1"/>
              <a:t>наявну</a:t>
            </a:r>
            <a:r>
              <a:rPr lang="ru-RU" dirty="0"/>
              <a:t> </a:t>
            </a:r>
            <a:r>
              <a:rPr lang="ru-RU" dirty="0" err="1"/>
              <a:t>матеріально-технічну</a:t>
            </a:r>
            <a:r>
              <a:rPr lang="ru-RU" dirty="0"/>
              <a:t> базу для </a:t>
            </a:r>
            <a:r>
              <a:rPr lang="ru-RU" dirty="0" err="1"/>
              <a:t>проведення</a:t>
            </a:r>
            <a:r>
              <a:rPr lang="ru-RU" dirty="0"/>
              <a:t> </a:t>
            </a:r>
            <a:r>
              <a:rPr lang="ru-RU" dirty="0" err="1"/>
              <a:t>фітосанітарної</a:t>
            </a:r>
            <a:r>
              <a:rPr lang="ru-RU" dirty="0"/>
              <a:t> </a:t>
            </a:r>
            <a:r>
              <a:rPr lang="ru-RU" dirty="0" err="1"/>
              <a:t>експертизи</a:t>
            </a:r>
            <a:r>
              <a:rPr lang="ru-RU" dirty="0"/>
              <a:t> (</a:t>
            </a:r>
            <a:r>
              <a:rPr lang="ru-RU" dirty="0" err="1"/>
              <a:t>аналізів</a:t>
            </a:r>
            <a:r>
              <a:rPr lang="ru-RU" dirty="0"/>
              <a:t>) та </a:t>
            </a:r>
            <a:r>
              <a:rPr lang="ru-RU" dirty="0" err="1"/>
              <a:t>копії</a:t>
            </a:r>
            <a:r>
              <a:rPr lang="ru-RU" dirty="0"/>
              <a:t> </a:t>
            </a:r>
            <a:r>
              <a:rPr lang="ru-RU" dirty="0" err="1"/>
              <a:t>документів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засвідчують</a:t>
            </a:r>
            <a:r>
              <a:rPr lang="ru-RU" dirty="0"/>
              <a:t> право </a:t>
            </a:r>
            <a:r>
              <a:rPr lang="ru-RU" dirty="0" err="1"/>
              <a:t>власності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користування</a:t>
            </a:r>
            <a:r>
              <a:rPr lang="ru-RU" dirty="0"/>
              <a:t> </a:t>
            </a:r>
            <a:r>
              <a:rPr lang="ru-RU" dirty="0" err="1"/>
              <a:t>лабораторним</a:t>
            </a:r>
            <a:r>
              <a:rPr lang="ru-RU" dirty="0"/>
              <a:t> </a:t>
            </a:r>
            <a:r>
              <a:rPr lang="ru-RU" dirty="0" err="1"/>
              <a:t>обладнанням</a:t>
            </a:r>
            <a:r>
              <a:rPr lang="ru-RU" dirty="0"/>
              <a:t>;</a:t>
            </a:r>
          </a:p>
          <a:p>
            <a:r>
              <a:rPr lang="ru-RU" dirty="0" err="1"/>
              <a:t>інформація</a:t>
            </a:r>
            <a:r>
              <a:rPr lang="ru-RU" dirty="0"/>
              <a:t> про </a:t>
            </a:r>
            <a:r>
              <a:rPr lang="ru-RU" dirty="0" err="1"/>
              <a:t>відсутність</a:t>
            </a:r>
            <a:r>
              <a:rPr lang="ru-RU" dirty="0"/>
              <a:t> </a:t>
            </a:r>
            <a:r>
              <a:rPr lang="ru-RU" dirty="0" err="1"/>
              <a:t>порушень</a:t>
            </a:r>
            <a:r>
              <a:rPr lang="ru-RU" dirty="0"/>
              <a:t> </a:t>
            </a:r>
            <a:r>
              <a:rPr lang="ru-RU" dirty="0" err="1"/>
              <a:t>вимог</a:t>
            </a:r>
            <a:r>
              <a:rPr lang="ru-RU" dirty="0"/>
              <a:t> нормативно-</a:t>
            </a:r>
            <a:r>
              <a:rPr lang="ru-RU" dirty="0" err="1"/>
              <a:t>правових</a:t>
            </a:r>
            <a:r>
              <a:rPr lang="ru-RU" dirty="0"/>
              <a:t> </a:t>
            </a:r>
            <a:r>
              <a:rPr lang="ru-RU" dirty="0" err="1"/>
              <a:t>актів</a:t>
            </a:r>
            <a:r>
              <a:rPr lang="ru-RU" dirty="0"/>
              <a:t> та </a:t>
            </a:r>
            <a:r>
              <a:rPr lang="ru-RU" dirty="0" err="1"/>
              <a:t>стандартів</a:t>
            </a:r>
            <a:r>
              <a:rPr lang="ru-RU" dirty="0"/>
              <a:t> ISO/IEC 17025, ДСТУ ISO 17025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інших</a:t>
            </a:r>
            <a:r>
              <a:rPr lang="ru-RU" dirty="0"/>
              <a:t> </a:t>
            </a:r>
            <a:r>
              <a:rPr lang="ru-RU" dirty="0" err="1"/>
              <a:t>стандартів</a:t>
            </a:r>
            <a:r>
              <a:rPr lang="ru-RU" dirty="0"/>
              <a:t>, </a:t>
            </a:r>
            <a:r>
              <a:rPr lang="ru-RU" dirty="0" err="1"/>
              <a:t>якими</a:t>
            </a:r>
            <a:r>
              <a:rPr lang="ru-RU" dirty="0"/>
              <a:t>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замінено</a:t>
            </a:r>
            <a:r>
              <a:rPr lang="ru-RU" dirty="0"/>
              <a:t>, на </a:t>
            </a:r>
            <a:r>
              <a:rPr lang="ru-RU" dirty="0" err="1"/>
              <a:t>відповідність</a:t>
            </a:r>
            <a:r>
              <a:rPr lang="ru-RU" dirty="0"/>
              <a:t> </a:t>
            </a:r>
            <a:r>
              <a:rPr lang="ru-RU" dirty="0" err="1"/>
              <a:t>яким</a:t>
            </a:r>
            <a:r>
              <a:rPr lang="ru-RU" dirty="0"/>
              <a:t> вона </a:t>
            </a:r>
            <a:r>
              <a:rPr lang="ru-RU" dirty="0" err="1"/>
              <a:t>акредитована</a:t>
            </a:r>
            <a:r>
              <a:rPr lang="ru-RU" dirty="0"/>
              <a:t>, </a:t>
            </a:r>
            <a:r>
              <a:rPr lang="ru-RU" dirty="0" err="1"/>
              <a:t>протягом</a:t>
            </a:r>
            <a:r>
              <a:rPr lang="ru-RU" dirty="0"/>
              <a:t> </a:t>
            </a:r>
            <a:r>
              <a:rPr lang="ru-RU" dirty="0" err="1"/>
              <a:t>останніх</a:t>
            </a:r>
            <a:r>
              <a:rPr lang="ru-RU" dirty="0"/>
              <a:t> шести </a:t>
            </a:r>
            <a:r>
              <a:rPr lang="ru-RU" dirty="0" err="1"/>
              <a:t>місяців</a:t>
            </a:r>
            <a:r>
              <a:rPr lang="ru-RU" dirty="0"/>
              <a:t>;</a:t>
            </a:r>
          </a:p>
          <a:p>
            <a:r>
              <a:rPr lang="ru-RU" dirty="0" err="1"/>
              <a:t>заява</a:t>
            </a:r>
            <a:r>
              <a:rPr lang="ru-RU" dirty="0"/>
              <a:t> у </a:t>
            </a:r>
            <a:r>
              <a:rPr lang="ru-RU" dirty="0" err="1"/>
              <a:t>довільній</a:t>
            </a:r>
            <a:r>
              <a:rPr lang="ru-RU" dirty="0"/>
              <a:t> </a:t>
            </a:r>
            <a:r>
              <a:rPr lang="ru-RU" dirty="0" err="1"/>
              <a:t>формі</a:t>
            </a:r>
            <a:r>
              <a:rPr lang="ru-RU" dirty="0"/>
              <a:t> про </a:t>
            </a:r>
            <a:r>
              <a:rPr lang="ru-RU" dirty="0" err="1"/>
              <a:t>відсутність</a:t>
            </a:r>
            <a:r>
              <a:rPr lang="ru-RU" dirty="0"/>
              <a:t> реального </a:t>
            </a:r>
            <a:r>
              <a:rPr lang="ru-RU" dirty="0" err="1"/>
              <a:t>конфлікту</a:t>
            </a:r>
            <a:r>
              <a:rPr lang="ru-RU" dirty="0"/>
              <a:t> </a:t>
            </a:r>
            <a:r>
              <a:rPr lang="ru-RU" dirty="0" err="1"/>
              <a:t>інтересів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впливає</a:t>
            </a:r>
            <a:r>
              <a:rPr lang="ru-RU" dirty="0"/>
              <a:t> на </a:t>
            </a:r>
            <a:r>
              <a:rPr lang="ru-RU" dirty="0" err="1"/>
              <a:t>об’єктивність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неупередженість</a:t>
            </a:r>
            <a:r>
              <a:rPr lang="ru-RU" dirty="0"/>
              <a:t> при </a:t>
            </a:r>
            <a:r>
              <a:rPr lang="ru-RU" dirty="0" err="1"/>
              <a:t>проведенні</a:t>
            </a:r>
            <a:r>
              <a:rPr lang="ru-RU" dirty="0"/>
              <a:t> </a:t>
            </a:r>
            <a:r>
              <a:rPr lang="ru-RU" dirty="0" err="1"/>
              <a:t>огляду</a:t>
            </a:r>
            <a:r>
              <a:rPr lang="ru-RU" dirty="0"/>
              <a:t> в </a:t>
            </a:r>
            <a:r>
              <a:rPr lang="ru-RU" dirty="0" err="1"/>
              <a:t>частині</a:t>
            </a:r>
            <a:r>
              <a:rPr lang="ru-RU" dirty="0"/>
              <a:t> </a:t>
            </a:r>
            <a:r>
              <a:rPr lang="ru-RU" dirty="0" err="1"/>
              <a:t>відбору</a:t>
            </a:r>
            <a:r>
              <a:rPr lang="ru-RU" dirty="0"/>
              <a:t> </a:t>
            </a:r>
            <a:r>
              <a:rPr lang="ru-RU" dirty="0" err="1"/>
              <a:t>зразків</a:t>
            </a:r>
            <a:r>
              <a:rPr lang="ru-RU" dirty="0"/>
              <a:t> та </a:t>
            </a:r>
            <a:r>
              <a:rPr lang="ru-RU" dirty="0" err="1"/>
              <a:t>фітосанітарної</a:t>
            </a:r>
            <a:r>
              <a:rPr lang="ru-RU" dirty="0"/>
              <a:t> </a:t>
            </a:r>
            <a:r>
              <a:rPr lang="ru-RU" dirty="0" err="1"/>
              <a:t>експертизи</a:t>
            </a:r>
            <a:r>
              <a:rPr lang="ru-RU" dirty="0"/>
              <a:t> (</a:t>
            </a:r>
            <a:r>
              <a:rPr lang="ru-RU" dirty="0" err="1"/>
              <a:t>аналізів</a:t>
            </a:r>
            <a:r>
              <a:rPr lang="ru-RU" dirty="0"/>
              <a:t>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87974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620688"/>
            <a:ext cx="8229600" cy="5688632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/>
              <a:t>1. У </a:t>
            </a:r>
            <a:r>
              <a:rPr lang="ru-RU" u="sng" dirty="0" err="1">
                <a:hlinkClick r:id="rId2"/>
              </a:rPr>
              <a:t>Кодексі</a:t>
            </a:r>
            <a:r>
              <a:rPr lang="ru-RU" u="sng" dirty="0">
                <a:hlinkClick r:id="rId2"/>
              </a:rPr>
              <a:t> </a:t>
            </a:r>
            <a:r>
              <a:rPr lang="ru-RU" u="sng" dirty="0" err="1">
                <a:hlinkClick r:id="rId2"/>
              </a:rPr>
              <a:t>України</a:t>
            </a:r>
            <a:r>
              <a:rPr lang="ru-RU" u="sng" dirty="0">
                <a:hlinkClick r:id="rId2"/>
              </a:rPr>
              <a:t> про </a:t>
            </a:r>
            <a:r>
              <a:rPr lang="ru-RU" u="sng" dirty="0" err="1">
                <a:hlinkClick r:id="rId2"/>
              </a:rPr>
              <a:t>адміністративні</a:t>
            </a:r>
            <a:r>
              <a:rPr lang="ru-RU" u="sng" dirty="0">
                <a:hlinkClick r:id="rId2"/>
              </a:rPr>
              <a:t> </a:t>
            </a:r>
            <a:r>
              <a:rPr lang="ru-RU" u="sng" dirty="0" err="1">
                <a:hlinkClick r:id="rId2"/>
              </a:rPr>
              <a:t>правопорушення</a:t>
            </a:r>
            <a:r>
              <a:rPr lang="ru-RU" dirty="0"/>
              <a:t> (</a:t>
            </a:r>
            <a:r>
              <a:rPr lang="ru-RU" dirty="0" err="1"/>
              <a:t>Відомості</a:t>
            </a:r>
            <a:r>
              <a:rPr lang="ru-RU" dirty="0"/>
              <a:t> </a:t>
            </a:r>
            <a:r>
              <a:rPr lang="ru-RU" dirty="0" err="1"/>
              <a:t>Верховної</a:t>
            </a:r>
            <a:r>
              <a:rPr lang="ru-RU" dirty="0"/>
              <a:t> Ради УРСР, 1984 р., </a:t>
            </a:r>
            <a:r>
              <a:rPr lang="ru-RU" dirty="0" err="1"/>
              <a:t>додаток</a:t>
            </a:r>
            <a:r>
              <a:rPr lang="ru-RU" dirty="0"/>
              <a:t> до № 51, ст. 1122):</a:t>
            </a:r>
          </a:p>
          <a:p>
            <a:pPr marL="0" indent="0">
              <a:buNone/>
            </a:pPr>
            <a:r>
              <a:rPr lang="ru-RU" dirty="0"/>
              <a:t>1) </a:t>
            </a:r>
            <a:r>
              <a:rPr lang="ru-RU" u="sng" dirty="0">
                <a:hlinkClick r:id="rId3"/>
              </a:rPr>
              <a:t>главу 13</a:t>
            </a:r>
            <a:r>
              <a:rPr lang="ru-RU" dirty="0"/>
              <a:t> </a:t>
            </a:r>
            <a:r>
              <a:rPr lang="ru-RU" dirty="0" err="1"/>
              <a:t>доповнити</a:t>
            </a:r>
            <a:r>
              <a:rPr lang="ru-RU" dirty="0"/>
              <a:t> </a:t>
            </a:r>
            <a:r>
              <a:rPr lang="ru-RU" dirty="0" err="1"/>
              <a:t>статтею</a:t>
            </a:r>
            <a:r>
              <a:rPr lang="ru-RU" dirty="0"/>
              <a:t> 172</a:t>
            </a:r>
            <a:r>
              <a:rPr lang="ru-RU" b="1" baseline="30000" dirty="0"/>
              <a:t>-1-1</a:t>
            </a:r>
            <a:r>
              <a:rPr lang="ru-RU" dirty="0"/>
              <a:t> такого </a:t>
            </a:r>
            <a:r>
              <a:rPr lang="ru-RU" dirty="0" err="1"/>
              <a:t>змісту</a:t>
            </a:r>
            <a:r>
              <a:rPr lang="ru-RU" dirty="0"/>
              <a:t>:</a:t>
            </a:r>
          </a:p>
          <a:p>
            <a:pPr marL="0" indent="0">
              <a:buNone/>
            </a:pPr>
            <a:r>
              <a:rPr lang="ru-RU" dirty="0"/>
              <a:t>"</a:t>
            </a:r>
            <a:r>
              <a:rPr lang="ru-RU" b="1" dirty="0" err="1"/>
              <a:t>Стаття</a:t>
            </a:r>
            <a:r>
              <a:rPr lang="ru-RU" b="1" dirty="0"/>
              <a:t> 172</a:t>
            </a:r>
            <a:r>
              <a:rPr lang="ru-RU" b="1" baseline="30000" dirty="0"/>
              <a:t>-1-1</a:t>
            </a:r>
            <a:r>
              <a:rPr lang="ru-RU" dirty="0"/>
              <a:t>. </a:t>
            </a:r>
            <a:r>
              <a:rPr lang="ru-RU" b="1" dirty="0" err="1"/>
              <a:t>Порушення</a:t>
            </a:r>
            <a:r>
              <a:rPr lang="ru-RU" b="1" dirty="0"/>
              <a:t> </a:t>
            </a:r>
            <a:r>
              <a:rPr lang="ru-RU" b="1" dirty="0" err="1"/>
              <a:t>посадовими</a:t>
            </a:r>
            <a:r>
              <a:rPr lang="ru-RU" b="1" dirty="0"/>
              <a:t> особами </a:t>
            </a:r>
            <a:r>
              <a:rPr lang="ru-RU" b="1" dirty="0" err="1"/>
              <a:t>фітосанітарної</a:t>
            </a:r>
            <a:r>
              <a:rPr lang="ru-RU" b="1" dirty="0"/>
              <a:t> </a:t>
            </a:r>
            <a:r>
              <a:rPr lang="ru-RU" b="1" dirty="0" err="1"/>
              <a:t>лабораторії</a:t>
            </a:r>
            <a:r>
              <a:rPr lang="ru-RU" b="1" dirty="0"/>
              <a:t> </a:t>
            </a:r>
            <a:r>
              <a:rPr lang="ru-RU" b="1" dirty="0" err="1"/>
              <a:t>законодавства</a:t>
            </a:r>
            <a:r>
              <a:rPr lang="ru-RU" b="1" dirty="0"/>
              <a:t> </a:t>
            </a:r>
            <a:r>
              <a:rPr lang="ru-RU" b="1" dirty="0" err="1"/>
              <a:t>України</a:t>
            </a:r>
            <a:r>
              <a:rPr lang="ru-RU" b="1" dirty="0"/>
              <a:t> про карантин </a:t>
            </a:r>
            <a:r>
              <a:rPr lang="ru-RU" b="1" dirty="0" err="1"/>
              <a:t>рослин</a:t>
            </a:r>
            <a:endParaRPr lang="ru-RU" dirty="0"/>
          </a:p>
          <a:p>
            <a:r>
              <a:rPr lang="ru-RU" sz="3400" dirty="0" err="1"/>
              <a:t>Повторне</a:t>
            </a:r>
            <a:r>
              <a:rPr lang="ru-RU" sz="3400" dirty="0"/>
              <a:t> </a:t>
            </a:r>
            <a:r>
              <a:rPr lang="ru-RU" sz="3400" dirty="0" err="1"/>
              <a:t>протягом</a:t>
            </a:r>
            <a:r>
              <a:rPr lang="ru-RU" sz="3400" dirty="0"/>
              <a:t> року </a:t>
            </a:r>
            <a:r>
              <a:rPr lang="ru-RU" sz="3400" dirty="0" err="1"/>
              <a:t>порушення</a:t>
            </a:r>
            <a:r>
              <a:rPr lang="ru-RU" sz="3400" dirty="0"/>
              <a:t> </a:t>
            </a:r>
            <a:r>
              <a:rPr lang="ru-RU" sz="3400" dirty="0" err="1"/>
              <a:t>посадовими</a:t>
            </a:r>
            <a:r>
              <a:rPr lang="ru-RU" sz="3400" dirty="0"/>
              <a:t> особами </a:t>
            </a:r>
            <a:r>
              <a:rPr lang="ru-RU" sz="3400" dirty="0" err="1"/>
              <a:t>фітосанітарної</a:t>
            </a:r>
            <a:r>
              <a:rPr lang="ru-RU" sz="3400" dirty="0"/>
              <a:t> </a:t>
            </a:r>
            <a:r>
              <a:rPr lang="ru-RU" sz="3400" dirty="0" err="1"/>
              <a:t>лабораторії</a:t>
            </a:r>
            <a:r>
              <a:rPr lang="ru-RU" sz="3400" dirty="0"/>
              <a:t> </a:t>
            </a:r>
            <a:r>
              <a:rPr lang="ru-RU" sz="3400" dirty="0" err="1"/>
              <a:t>законодавства</a:t>
            </a:r>
            <a:r>
              <a:rPr lang="ru-RU" sz="3400" dirty="0"/>
              <a:t> про карантин </a:t>
            </a:r>
            <a:r>
              <a:rPr lang="ru-RU" sz="3400" dirty="0" err="1"/>
              <a:t>рослин</a:t>
            </a:r>
            <a:r>
              <a:rPr lang="ru-RU" sz="3400" dirty="0"/>
              <a:t> в </a:t>
            </a:r>
            <a:r>
              <a:rPr lang="ru-RU" sz="3400" dirty="0" err="1"/>
              <a:t>частині</a:t>
            </a:r>
            <a:r>
              <a:rPr lang="ru-RU" sz="3400" dirty="0"/>
              <a:t> </a:t>
            </a:r>
            <a:r>
              <a:rPr lang="ru-RU" sz="3400" dirty="0" err="1"/>
              <a:t>проведення</a:t>
            </a:r>
            <a:r>
              <a:rPr lang="ru-RU" sz="3400" dirty="0"/>
              <a:t> </a:t>
            </a:r>
            <a:r>
              <a:rPr lang="ru-RU" sz="3400" dirty="0" err="1"/>
              <a:t>фітосанітарної</a:t>
            </a:r>
            <a:r>
              <a:rPr lang="ru-RU" sz="3400" dirty="0"/>
              <a:t> </a:t>
            </a:r>
            <a:r>
              <a:rPr lang="ru-RU" sz="3400" dirty="0" err="1"/>
              <a:t>експертизи</a:t>
            </a:r>
            <a:r>
              <a:rPr lang="ru-RU" sz="3400" dirty="0"/>
              <a:t> (</a:t>
            </a:r>
            <a:r>
              <a:rPr lang="ru-RU" sz="3400" dirty="0" err="1"/>
              <a:t>аналізів</a:t>
            </a:r>
            <a:r>
              <a:rPr lang="ru-RU" sz="3400" dirty="0"/>
              <a:t>), </a:t>
            </a:r>
            <a:r>
              <a:rPr lang="ru-RU" sz="3400" dirty="0" err="1"/>
              <a:t>що</a:t>
            </a:r>
            <a:r>
              <a:rPr lang="ru-RU" sz="3400" dirty="0"/>
              <a:t> мало </a:t>
            </a:r>
            <a:r>
              <a:rPr lang="ru-RU" sz="3400" dirty="0" err="1"/>
              <a:t>наслідком</a:t>
            </a:r>
            <a:r>
              <a:rPr lang="ru-RU" sz="3400" dirty="0"/>
              <a:t> </a:t>
            </a:r>
            <a:r>
              <a:rPr lang="ru-RU" sz="3400" dirty="0" err="1"/>
              <a:t>отримання</a:t>
            </a:r>
            <a:r>
              <a:rPr lang="ru-RU" sz="3400" dirty="0"/>
              <a:t> </a:t>
            </a:r>
            <a:r>
              <a:rPr lang="ru-RU" sz="3400" dirty="0" err="1"/>
              <a:t>від</a:t>
            </a:r>
            <a:r>
              <a:rPr lang="ru-RU" sz="3400" dirty="0"/>
              <a:t> </a:t>
            </a:r>
            <a:r>
              <a:rPr lang="ru-RU" sz="3400" dirty="0" err="1"/>
              <a:t>країни-імпортера</a:t>
            </a:r>
            <a:r>
              <a:rPr lang="ru-RU" sz="3400" dirty="0"/>
              <a:t> </a:t>
            </a:r>
            <a:r>
              <a:rPr lang="ru-RU" sz="3400" dirty="0" err="1"/>
              <a:t>двох</a:t>
            </a:r>
            <a:r>
              <a:rPr lang="ru-RU" sz="3400" dirty="0"/>
              <a:t> і </a:t>
            </a:r>
            <a:r>
              <a:rPr lang="ru-RU" sz="3400" dirty="0" err="1"/>
              <a:t>більше</a:t>
            </a:r>
            <a:r>
              <a:rPr lang="ru-RU" sz="3400" dirty="0"/>
              <a:t> </a:t>
            </a:r>
            <a:r>
              <a:rPr lang="ru-RU" sz="3400" dirty="0" err="1"/>
              <a:t>нотифікацій</a:t>
            </a:r>
            <a:r>
              <a:rPr lang="ru-RU" sz="3400" dirty="0"/>
              <a:t> про </a:t>
            </a:r>
            <a:r>
              <a:rPr lang="ru-RU" sz="3400" dirty="0" err="1"/>
              <a:t>невідповідність</a:t>
            </a:r>
            <a:r>
              <a:rPr lang="ru-RU" sz="3400" dirty="0"/>
              <a:t> </a:t>
            </a:r>
            <a:r>
              <a:rPr lang="ru-RU" sz="3400" dirty="0" err="1"/>
              <a:t>фітосанітарним</a:t>
            </a:r>
            <a:r>
              <a:rPr lang="ru-RU" sz="3400" dirty="0"/>
              <a:t> заходам </a:t>
            </a:r>
            <a:r>
              <a:rPr lang="ru-RU" sz="3400" dirty="0" err="1"/>
              <a:t>відповідно</a:t>
            </a:r>
            <a:r>
              <a:rPr lang="ru-RU" sz="3400" dirty="0"/>
              <a:t> до </a:t>
            </a:r>
            <a:r>
              <a:rPr lang="ru-RU" sz="3400" dirty="0" err="1"/>
              <a:t>Міжнародного</a:t>
            </a:r>
            <a:r>
              <a:rPr lang="ru-RU" sz="3400" dirty="0"/>
              <a:t> стандарту з </a:t>
            </a:r>
            <a:r>
              <a:rPr lang="ru-RU" sz="3400" dirty="0" err="1"/>
              <a:t>фітосанітарних</a:t>
            </a:r>
            <a:r>
              <a:rPr lang="ru-RU" sz="3400" dirty="0"/>
              <a:t> </a:t>
            </a:r>
            <a:r>
              <a:rPr lang="ru-RU" sz="3400" dirty="0" err="1"/>
              <a:t>заходів</a:t>
            </a:r>
            <a:r>
              <a:rPr lang="ru-RU" sz="3400" dirty="0"/>
              <a:t> № 13, -</a:t>
            </a:r>
          </a:p>
          <a:p>
            <a:r>
              <a:rPr lang="ru-RU" sz="3400" dirty="0" err="1"/>
              <a:t>тягне</a:t>
            </a:r>
            <a:r>
              <a:rPr lang="ru-RU" sz="3400" dirty="0"/>
              <a:t> за собою </a:t>
            </a:r>
            <a:r>
              <a:rPr lang="ru-RU" sz="3400" dirty="0" err="1"/>
              <a:t>накладення</a:t>
            </a:r>
            <a:r>
              <a:rPr lang="ru-RU" sz="3400" dirty="0"/>
              <a:t> штрафу на </a:t>
            </a:r>
            <a:r>
              <a:rPr lang="ru-RU" sz="3400" dirty="0" err="1"/>
              <a:t>посадових</a:t>
            </a:r>
            <a:r>
              <a:rPr lang="ru-RU" sz="3400" dirty="0"/>
              <a:t> </a:t>
            </a:r>
            <a:r>
              <a:rPr lang="ru-RU" sz="3400" dirty="0" err="1"/>
              <a:t>осіб</a:t>
            </a:r>
            <a:r>
              <a:rPr lang="ru-RU" sz="3400" dirty="0"/>
              <a:t> </a:t>
            </a:r>
            <a:r>
              <a:rPr lang="ru-RU" sz="3400" dirty="0" err="1"/>
              <a:t>від</a:t>
            </a:r>
            <a:r>
              <a:rPr lang="ru-RU" sz="3400" dirty="0"/>
              <a:t> ста до </a:t>
            </a:r>
            <a:r>
              <a:rPr lang="ru-RU" sz="3400" dirty="0" err="1"/>
              <a:t>двохсот</a:t>
            </a:r>
            <a:r>
              <a:rPr lang="ru-RU" sz="3400" dirty="0"/>
              <a:t> </a:t>
            </a:r>
            <a:r>
              <a:rPr lang="ru-RU" sz="3400" dirty="0" err="1"/>
              <a:t>неоподатковуваних</a:t>
            </a:r>
            <a:r>
              <a:rPr lang="ru-RU" sz="3400" dirty="0"/>
              <a:t> </a:t>
            </a:r>
            <a:r>
              <a:rPr lang="ru-RU" sz="3400" dirty="0" err="1"/>
              <a:t>мінімумів</a:t>
            </a:r>
            <a:r>
              <a:rPr lang="ru-RU" sz="3400" dirty="0"/>
              <a:t> </a:t>
            </a:r>
            <a:r>
              <a:rPr lang="ru-RU" sz="3400" dirty="0" err="1"/>
              <a:t>доходів</a:t>
            </a:r>
            <a:r>
              <a:rPr lang="ru-RU" sz="3400" dirty="0"/>
              <a:t> </a:t>
            </a:r>
            <a:r>
              <a:rPr lang="ru-RU" sz="3400" dirty="0" err="1"/>
              <a:t>громадян</a:t>
            </a:r>
            <a:r>
              <a:rPr lang="ru-RU" sz="3400" dirty="0"/>
              <a:t>";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7105119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err="1"/>
              <a:t>Лабораторія</a:t>
            </a:r>
            <a:r>
              <a:rPr lang="ru-RU" dirty="0"/>
              <a:t> </a:t>
            </a:r>
            <a:r>
              <a:rPr lang="ru-RU" dirty="0" err="1"/>
              <a:t>уповноважується</a:t>
            </a:r>
            <a:r>
              <a:rPr lang="ru-RU" dirty="0"/>
              <a:t> на </a:t>
            </a:r>
            <a:r>
              <a:rPr lang="ru-RU" dirty="0" err="1"/>
              <a:t>проведення</a:t>
            </a:r>
            <a:r>
              <a:rPr lang="ru-RU" dirty="0"/>
              <a:t> </a:t>
            </a:r>
            <a:r>
              <a:rPr lang="ru-RU" dirty="0" err="1"/>
              <a:t>огляду</a:t>
            </a:r>
            <a:r>
              <a:rPr lang="ru-RU" dirty="0"/>
              <a:t> в </a:t>
            </a:r>
            <a:r>
              <a:rPr lang="ru-RU" dirty="0" err="1"/>
              <a:t>частині</a:t>
            </a:r>
            <a:r>
              <a:rPr lang="ru-RU" dirty="0"/>
              <a:t> </a:t>
            </a:r>
            <a:r>
              <a:rPr lang="ru-RU" dirty="0" err="1"/>
              <a:t>відбору</a:t>
            </a:r>
            <a:r>
              <a:rPr lang="ru-RU" dirty="0"/>
              <a:t> </a:t>
            </a:r>
            <a:r>
              <a:rPr lang="ru-RU" dirty="0" err="1"/>
              <a:t>зразків</a:t>
            </a:r>
            <a:r>
              <a:rPr lang="ru-RU" dirty="0"/>
              <a:t> та </a:t>
            </a:r>
            <a:r>
              <a:rPr lang="ru-RU" dirty="0" err="1"/>
              <a:t>фітосанітарної</a:t>
            </a:r>
            <a:r>
              <a:rPr lang="ru-RU" dirty="0"/>
              <a:t> </a:t>
            </a:r>
            <a:r>
              <a:rPr lang="ru-RU" dirty="0" err="1"/>
              <a:t>експертизи</a:t>
            </a:r>
            <a:r>
              <a:rPr lang="ru-RU" dirty="0"/>
              <a:t> (</a:t>
            </a:r>
            <a:r>
              <a:rPr lang="ru-RU" dirty="0" err="1"/>
              <a:t>аналізів</a:t>
            </a:r>
            <a:r>
              <a:rPr lang="ru-RU" dirty="0"/>
              <a:t>) на </a:t>
            </a:r>
            <a:r>
              <a:rPr lang="ru-RU" dirty="0" err="1"/>
              <a:t>підставі</a:t>
            </a:r>
            <a:r>
              <a:rPr lang="ru-RU" dirty="0"/>
              <a:t> </a:t>
            </a:r>
            <a:r>
              <a:rPr lang="ru-RU" dirty="0" err="1"/>
              <a:t>рішення</a:t>
            </a:r>
            <a:r>
              <a:rPr lang="ru-RU" dirty="0"/>
              <a:t> центрального органу </a:t>
            </a:r>
            <a:r>
              <a:rPr lang="ru-RU" dirty="0" err="1"/>
              <a:t>виконавчої</a:t>
            </a:r>
            <a:r>
              <a:rPr lang="ru-RU" dirty="0"/>
              <a:t> </a:t>
            </a:r>
            <a:r>
              <a:rPr lang="ru-RU" dirty="0" err="1"/>
              <a:t>влади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реалізує</a:t>
            </a:r>
            <a:r>
              <a:rPr lang="ru-RU" dirty="0"/>
              <a:t> </a:t>
            </a:r>
            <a:r>
              <a:rPr lang="ru-RU" dirty="0" err="1"/>
              <a:t>державну</a:t>
            </a:r>
            <a:r>
              <a:rPr lang="ru-RU" dirty="0"/>
              <a:t> </a:t>
            </a:r>
            <a:r>
              <a:rPr lang="ru-RU" dirty="0" err="1"/>
              <a:t>політику</a:t>
            </a:r>
            <a:r>
              <a:rPr lang="ru-RU" dirty="0"/>
              <a:t> у </a:t>
            </a:r>
            <a:r>
              <a:rPr lang="ru-RU" dirty="0" err="1"/>
              <a:t>сфері</a:t>
            </a:r>
            <a:r>
              <a:rPr lang="ru-RU" dirty="0"/>
              <a:t> карантину </a:t>
            </a:r>
            <a:r>
              <a:rPr lang="ru-RU" dirty="0" err="1"/>
              <a:t>рослин</a:t>
            </a:r>
            <a:r>
              <a:rPr lang="ru-RU" dirty="0"/>
              <a:t>, про </a:t>
            </a:r>
            <a:r>
              <a:rPr lang="ru-RU" dirty="0" err="1"/>
              <a:t>уповноваження</a:t>
            </a:r>
            <a:r>
              <a:rPr lang="ru-RU" dirty="0"/>
              <a:t>. </a:t>
            </a:r>
            <a:r>
              <a:rPr lang="ru-RU" dirty="0" err="1"/>
              <a:t>Рішення</a:t>
            </a:r>
            <a:r>
              <a:rPr lang="ru-RU" dirty="0"/>
              <a:t> про </a:t>
            </a:r>
            <a:r>
              <a:rPr lang="ru-RU" dirty="0" err="1"/>
              <a:t>уповноваження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відмову</a:t>
            </a:r>
            <a:r>
              <a:rPr lang="ru-RU" dirty="0"/>
              <a:t> в </a:t>
            </a:r>
            <a:r>
              <a:rPr lang="ru-RU" dirty="0" err="1"/>
              <a:t>уповноваженні</a:t>
            </a:r>
            <a:r>
              <a:rPr lang="ru-RU" dirty="0"/>
              <a:t> </a:t>
            </a:r>
            <a:r>
              <a:rPr lang="ru-RU" dirty="0" err="1"/>
              <a:t>приймається</a:t>
            </a:r>
            <a:r>
              <a:rPr lang="ru-RU" dirty="0"/>
              <a:t> </a:t>
            </a:r>
            <a:r>
              <a:rPr lang="ru-RU" dirty="0" err="1"/>
              <a:t>протягом</a:t>
            </a:r>
            <a:r>
              <a:rPr lang="ru-RU" dirty="0"/>
              <a:t> десяти </a:t>
            </a:r>
            <a:r>
              <a:rPr lang="ru-RU" dirty="0" err="1"/>
              <a:t>робочих</a:t>
            </a:r>
            <a:r>
              <a:rPr lang="ru-RU" dirty="0"/>
              <a:t> </a:t>
            </a:r>
            <a:r>
              <a:rPr lang="ru-RU" dirty="0" err="1"/>
              <a:t>днів</a:t>
            </a:r>
            <a:r>
              <a:rPr lang="ru-RU" dirty="0"/>
              <a:t> з дня </a:t>
            </a:r>
            <a:r>
              <a:rPr lang="ru-RU" dirty="0" err="1"/>
              <a:t>подачі</a:t>
            </a:r>
            <a:r>
              <a:rPr lang="ru-RU" dirty="0"/>
              <a:t> заяви.</a:t>
            </a:r>
          </a:p>
          <a:p>
            <a:r>
              <a:rPr lang="ru-RU" dirty="0" err="1"/>
              <a:t>Виключними</a:t>
            </a:r>
            <a:r>
              <a:rPr lang="ru-RU" dirty="0"/>
              <a:t> </a:t>
            </a:r>
            <a:r>
              <a:rPr lang="ru-RU" dirty="0" err="1"/>
              <a:t>підставами</a:t>
            </a:r>
            <a:r>
              <a:rPr lang="ru-RU" dirty="0"/>
              <a:t> для </a:t>
            </a:r>
            <a:r>
              <a:rPr lang="ru-RU" dirty="0" err="1"/>
              <a:t>відмови</a:t>
            </a:r>
            <a:r>
              <a:rPr lang="ru-RU" dirty="0"/>
              <a:t> в </a:t>
            </a:r>
            <a:r>
              <a:rPr lang="ru-RU" dirty="0" err="1"/>
              <a:t>уповноваженні</a:t>
            </a:r>
            <a:r>
              <a:rPr lang="ru-RU" dirty="0"/>
              <a:t> є </a:t>
            </a:r>
            <a:r>
              <a:rPr lang="ru-RU" dirty="0" err="1"/>
              <a:t>невідповідність</a:t>
            </a:r>
            <a:r>
              <a:rPr lang="ru-RU" dirty="0"/>
              <a:t> </a:t>
            </a:r>
            <a:r>
              <a:rPr lang="ru-RU" dirty="0" err="1"/>
              <a:t>лабораторії</a:t>
            </a:r>
            <a:r>
              <a:rPr lang="ru-RU" dirty="0"/>
              <a:t> </a:t>
            </a:r>
            <a:r>
              <a:rPr lang="ru-RU" dirty="0" err="1"/>
              <a:t>вимогам</a:t>
            </a:r>
            <a:r>
              <a:rPr lang="ru-RU" dirty="0"/>
              <a:t>, </a:t>
            </a:r>
            <a:r>
              <a:rPr lang="ru-RU" dirty="0" err="1"/>
              <a:t>встановленим</a:t>
            </a:r>
            <a:r>
              <a:rPr lang="ru-RU" dirty="0"/>
              <a:t> </a:t>
            </a:r>
            <a:r>
              <a:rPr lang="ru-RU" dirty="0" err="1"/>
              <a:t>цією</a:t>
            </a:r>
            <a:r>
              <a:rPr lang="ru-RU" dirty="0"/>
              <a:t> </a:t>
            </a:r>
            <a:r>
              <a:rPr lang="ru-RU" dirty="0" err="1"/>
              <a:t>статтею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7534558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476672"/>
            <a:ext cx="8229600" cy="5616624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 err="1"/>
              <a:t>Фітосанітарна</a:t>
            </a:r>
            <a:r>
              <a:rPr lang="ru-RU" dirty="0"/>
              <a:t> </a:t>
            </a:r>
            <a:r>
              <a:rPr lang="ru-RU" dirty="0" err="1"/>
              <a:t>лабораторія</a:t>
            </a:r>
            <a:r>
              <a:rPr lang="ru-RU" dirty="0"/>
              <a:t> </a:t>
            </a:r>
            <a:r>
              <a:rPr lang="ru-RU" dirty="0" err="1"/>
              <a:t>позбавляється</a:t>
            </a:r>
            <a:r>
              <a:rPr lang="ru-RU" dirty="0"/>
              <a:t> </a:t>
            </a:r>
            <a:r>
              <a:rPr lang="ru-RU" dirty="0" err="1"/>
              <a:t>уповноваження</a:t>
            </a:r>
            <a:r>
              <a:rPr lang="ru-RU" dirty="0"/>
              <a:t> на </a:t>
            </a:r>
            <a:r>
              <a:rPr lang="ru-RU" dirty="0" err="1"/>
              <a:t>підставі</a:t>
            </a:r>
            <a:r>
              <a:rPr lang="ru-RU" dirty="0"/>
              <a:t> </a:t>
            </a:r>
            <a:r>
              <a:rPr lang="ru-RU" dirty="0" err="1"/>
              <a:t>рішення</a:t>
            </a:r>
            <a:r>
              <a:rPr lang="ru-RU" dirty="0"/>
              <a:t> центрального органу </a:t>
            </a:r>
            <a:r>
              <a:rPr lang="ru-RU" dirty="0" err="1"/>
              <a:t>виконавчої</a:t>
            </a:r>
            <a:r>
              <a:rPr lang="ru-RU" dirty="0"/>
              <a:t> </a:t>
            </a:r>
            <a:r>
              <a:rPr lang="ru-RU" dirty="0" err="1"/>
              <a:t>влади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реалізує</a:t>
            </a:r>
            <a:r>
              <a:rPr lang="ru-RU" dirty="0"/>
              <a:t> </a:t>
            </a:r>
            <a:r>
              <a:rPr lang="ru-RU" dirty="0" err="1"/>
              <a:t>державну</a:t>
            </a:r>
            <a:r>
              <a:rPr lang="ru-RU" dirty="0"/>
              <a:t> </a:t>
            </a:r>
            <a:r>
              <a:rPr lang="ru-RU" dirty="0" err="1"/>
              <a:t>політику</a:t>
            </a:r>
            <a:r>
              <a:rPr lang="ru-RU" dirty="0"/>
              <a:t> у </a:t>
            </a:r>
            <a:r>
              <a:rPr lang="ru-RU" dirty="0" err="1"/>
              <a:t>сфері</a:t>
            </a:r>
            <a:r>
              <a:rPr lang="ru-RU" dirty="0"/>
              <a:t> карантину </a:t>
            </a:r>
            <a:r>
              <a:rPr lang="ru-RU" dirty="0" err="1"/>
              <a:t>рослин</a:t>
            </a:r>
            <a:r>
              <a:rPr lang="ru-RU" dirty="0"/>
              <a:t>, у </a:t>
            </a:r>
            <a:r>
              <a:rPr lang="ru-RU" dirty="0" err="1"/>
              <a:t>разі</a:t>
            </a:r>
            <a:r>
              <a:rPr lang="ru-RU" dirty="0"/>
              <a:t>:</a:t>
            </a:r>
          </a:p>
          <a:p>
            <a:r>
              <a:rPr lang="ru-RU" dirty="0" err="1"/>
              <a:t>ліквідації</a:t>
            </a:r>
            <a:r>
              <a:rPr lang="ru-RU" dirty="0"/>
              <a:t>;</a:t>
            </a:r>
          </a:p>
          <a:p>
            <a:r>
              <a:rPr lang="ru-RU" dirty="0" err="1"/>
              <a:t>тимчасового</a:t>
            </a:r>
            <a:r>
              <a:rPr lang="ru-RU" dirty="0"/>
              <a:t> </a:t>
            </a:r>
            <a:r>
              <a:rPr lang="ru-RU" dirty="0" err="1"/>
              <a:t>зупинення</a:t>
            </a:r>
            <a:r>
              <a:rPr lang="ru-RU" dirty="0"/>
              <a:t> </a:t>
            </a:r>
            <a:r>
              <a:rPr lang="ru-RU" dirty="0" err="1"/>
              <a:t>дії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скасування</a:t>
            </a:r>
            <a:r>
              <a:rPr lang="ru-RU" dirty="0"/>
              <a:t> </a:t>
            </a:r>
            <a:r>
              <a:rPr lang="ru-RU" dirty="0" err="1"/>
              <a:t>атестата</a:t>
            </a:r>
            <a:r>
              <a:rPr lang="ru-RU" dirty="0"/>
              <a:t> про </a:t>
            </a:r>
            <a:r>
              <a:rPr lang="ru-RU" dirty="0" err="1"/>
              <a:t>акредитацію</a:t>
            </a:r>
            <a:r>
              <a:rPr lang="ru-RU" dirty="0"/>
              <a:t>;</a:t>
            </a:r>
          </a:p>
          <a:p>
            <a:r>
              <a:rPr lang="ru-RU" dirty="0"/>
              <a:t>повторного </a:t>
            </a:r>
            <a:r>
              <a:rPr lang="ru-RU" dirty="0" err="1"/>
              <a:t>протягом</a:t>
            </a:r>
            <a:r>
              <a:rPr lang="ru-RU" dirty="0"/>
              <a:t> 12 </a:t>
            </a:r>
            <a:r>
              <a:rPr lang="ru-RU" dirty="0" err="1"/>
              <a:t>місяців</a:t>
            </a:r>
            <a:r>
              <a:rPr lang="ru-RU" dirty="0"/>
              <a:t> </a:t>
            </a:r>
            <a:r>
              <a:rPr lang="ru-RU" dirty="0" err="1"/>
              <a:t>порушення</a:t>
            </a:r>
            <a:r>
              <a:rPr lang="ru-RU" dirty="0"/>
              <a:t> нею </a:t>
            </a:r>
            <a:r>
              <a:rPr lang="ru-RU" dirty="0" err="1"/>
              <a:t>законодавства</a:t>
            </a:r>
            <a:r>
              <a:rPr lang="ru-RU" dirty="0"/>
              <a:t> про карантин </a:t>
            </a:r>
            <a:r>
              <a:rPr lang="ru-RU" dirty="0" err="1"/>
              <a:t>рослин</a:t>
            </a:r>
            <a:r>
              <a:rPr lang="ru-RU" dirty="0"/>
              <a:t> в </a:t>
            </a:r>
            <a:r>
              <a:rPr lang="ru-RU" dirty="0" err="1"/>
              <a:t>частині</a:t>
            </a:r>
            <a:r>
              <a:rPr lang="ru-RU" dirty="0"/>
              <a:t> </a:t>
            </a:r>
            <a:r>
              <a:rPr lang="ru-RU" dirty="0" err="1"/>
              <a:t>проведення</a:t>
            </a:r>
            <a:r>
              <a:rPr lang="ru-RU" dirty="0"/>
              <a:t> </a:t>
            </a:r>
            <a:r>
              <a:rPr lang="ru-RU" dirty="0" err="1"/>
              <a:t>фітосанітарної</a:t>
            </a:r>
            <a:r>
              <a:rPr lang="ru-RU" dirty="0"/>
              <a:t> </a:t>
            </a:r>
            <a:r>
              <a:rPr lang="ru-RU" dirty="0" err="1"/>
              <a:t>експертизи</a:t>
            </a:r>
            <a:r>
              <a:rPr lang="ru-RU" dirty="0"/>
              <a:t> (</a:t>
            </a:r>
            <a:r>
              <a:rPr lang="ru-RU" dirty="0" err="1"/>
              <a:t>аналізів</a:t>
            </a:r>
            <a:r>
              <a:rPr lang="ru-RU" dirty="0"/>
              <a:t>), </a:t>
            </a:r>
            <a:r>
              <a:rPr lang="ru-RU" dirty="0" err="1"/>
              <a:t>що</a:t>
            </a:r>
            <a:r>
              <a:rPr lang="ru-RU" dirty="0"/>
              <a:t> мало </a:t>
            </a:r>
            <a:r>
              <a:rPr lang="ru-RU" dirty="0" err="1"/>
              <a:t>наслідком</a:t>
            </a:r>
            <a:r>
              <a:rPr lang="ru-RU" dirty="0"/>
              <a:t> </a:t>
            </a:r>
            <a:r>
              <a:rPr lang="ru-RU" dirty="0" err="1"/>
              <a:t>отримання</a:t>
            </a:r>
            <a:r>
              <a:rPr lang="ru-RU" dirty="0"/>
              <a:t> </a:t>
            </a:r>
            <a:r>
              <a:rPr lang="ru-RU" dirty="0" err="1"/>
              <a:t>двох</a:t>
            </a:r>
            <a:r>
              <a:rPr lang="ru-RU" dirty="0"/>
              <a:t> та </a:t>
            </a:r>
            <a:r>
              <a:rPr lang="ru-RU" dirty="0" err="1"/>
              <a:t>більше</a:t>
            </a:r>
            <a:r>
              <a:rPr lang="ru-RU" dirty="0"/>
              <a:t> </a:t>
            </a:r>
            <a:r>
              <a:rPr lang="ru-RU" dirty="0" err="1"/>
              <a:t>нотифікацій</a:t>
            </a:r>
            <a:r>
              <a:rPr lang="ru-RU" dirty="0"/>
              <a:t> про </a:t>
            </a:r>
            <a:r>
              <a:rPr lang="ru-RU" dirty="0" err="1"/>
              <a:t>невідповідність</a:t>
            </a:r>
            <a:r>
              <a:rPr lang="ru-RU" dirty="0"/>
              <a:t> </a:t>
            </a:r>
            <a:r>
              <a:rPr lang="ru-RU" dirty="0" err="1"/>
              <a:t>фітосанітарним</a:t>
            </a:r>
            <a:r>
              <a:rPr lang="ru-RU" dirty="0"/>
              <a:t> заходам </a:t>
            </a:r>
            <a:r>
              <a:rPr lang="ru-RU" dirty="0" err="1"/>
              <a:t>відповідно</a:t>
            </a:r>
            <a:r>
              <a:rPr lang="ru-RU" dirty="0"/>
              <a:t> до </a:t>
            </a:r>
            <a:r>
              <a:rPr lang="ru-RU" dirty="0" err="1"/>
              <a:t>Міжнародного</a:t>
            </a:r>
            <a:r>
              <a:rPr lang="ru-RU" dirty="0"/>
              <a:t> стандарту з </a:t>
            </a:r>
            <a:r>
              <a:rPr lang="ru-RU" dirty="0" err="1"/>
              <a:t>фітосанітарних</a:t>
            </a:r>
            <a:r>
              <a:rPr lang="ru-RU" dirty="0"/>
              <a:t> </a:t>
            </a:r>
            <a:r>
              <a:rPr lang="ru-RU" dirty="0" err="1"/>
              <a:t>заходів</a:t>
            </a:r>
            <a:r>
              <a:rPr lang="ru-RU" dirty="0"/>
              <a:t> № 13. До такого </a:t>
            </a:r>
            <a:r>
              <a:rPr lang="ru-RU" dirty="0" err="1"/>
              <a:t>порушення</a:t>
            </a:r>
            <a:r>
              <a:rPr lang="ru-RU" dirty="0"/>
              <a:t> </a:t>
            </a:r>
            <a:r>
              <a:rPr lang="ru-RU" dirty="0" err="1"/>
              <a:t>належить</a:t>
            </a:r>
            <a:r>
              <a:rPr lang="ru-RU" dirty="0"/>
              <a:t> </a:t>
            </a:r>
            <a:r>
              <a:rPr lang="ru-RU" dirty="0" err="1"/>
              <a:t>виявлення</a:t>
            </a:r>
            <a:r>
              <a:rPr lang="ru-RU" dirty="0"/>
              <a:t> </a:t>
            </a:r>
            <a:r>
              <a:rPr lang="ru-RU" dirty="0" err="1"/>
              <a:t>регульованих</a:t>
            </a:r>
            <a:r>
              <a:rPr lang="ru-RU" dirty="0"/>
              <a:t> </a:t>
            </a:r>
            <a:r>
              <a:rPr lang="ru-RU" dirty="0" err="1"/>
              <a:t>шкідливих</a:t>
            </a:r>
            <a:r>
              <a:rPr lang="ru-RU" dirty="0"/>
              <a:t> </a:t>
            </a:r>
            <a:r>
              <a:rPr lang="ru-RU" dirty="0" err="1"/>
              <a:t>організмів</a:t>
            </a:r>
            <a:r>
              <a:rPr lang="ru-RU" dirty="0"/>
              <a:t> у </a:t>
            </a:r>
            <a:r>
              <a:rPr lang="ru-RU" dirty="0" err="1"/>
              <a:t>вантажі</a:t>
            </a:r>
            <a:r>
              <a:rPr lang="ru-RU" dirty="0"/>
              <a:t>, </a:t>
            </a:r>
            <a:r>
              <a:rPr lang="ru-RU" dirty="0" err="1"/>
              <a:t>щодо</a:t>
            </a:r>
            <a:r>
              <a:rPr lang="ru-RU" dirty="0"/>
              <a:t> </a:t>
            </a:r>
            <a:r>
              <a:rPr lang="ru-RU" dirty="0" err="1"/>
              <a:t>якого</a:t>
            </a:r>
            <a:r>
              <a:rPr lang="ru-RU" dirty="0"/>
              <a:t> </a:t>
            </a:r>
            <a:r>
              <a:rPr lang="ru-RU" dirty="0" err="1"/>
              <a:t>надано</a:t>
            </a:r>
            <a:r>
              <a:rPr lang="ru-RU" dirty="0"/>
              <a:t> </a:t>
            </a:r>
            <a:r>
              <a:rPr lang="ru-RU" dirty="0" err="1"/>
              <a:t>висновок</a:t>
            </a:r>
            <a:r>
              <a:rPr lang="ru-RU" dirty="0"/>
              <a:t> </a:t>
            </a:r>
            <a:r>
              <a:rPr lang="ru-RU" dirty="0" err="1"/>
              <a:t>фітосанітарної</a:t>
            </a:r>
            <a:r>
              <a:rPr lang="ru-RU" dirty="0"/>
              <a:t> </a:t>
            </a:r>
            <a:r>
              <a:rPr lang="ru-RU" dirty="0" err="1"/>
              <a:t>експертизи</a:t>
            </a:r>
            <a:r>
              <a:rPr lang="ru-RU" dirty="0"/>
              <a:t> (</a:t>
            </a:r>
            <a:r>
              <a:rPr lang="ru-RU" dirty="0" err="1"/>
              <a:t>аналізів</a:t>
            </a:r>
            <a:r>
              <a:rPr lang="ru-RU" dirty="0"/>
              <a:t>) про </a:t>
            </a:r>
            <a:r>
              <a:rPr lang="ru-RU" dirty="0" err="1"/>
              <a:t>відсутність</a:t>
            </a:r>
            <a:r>
              <a:rPr lang="ru-RU" dirty="0"/>
              <a:t> таких </a:t>
            </a:r>
            <a:r>
              <a:rPr lang="ru-RU" dirty="0" err="1"/>
              <a:t>організмів</a:t>
            </a:r>
            <a:r>
              <a:rPr lang="ru-RU" dirty="0"/>
              <a:t>;</a:t>
            </a:r>
          </a:p>
          <a:p>
            <a:r>
              <a:rPr lang="ru-RU" dirty="0" err="1"/>
              <a:t>виявлення</a:t>
            </a:r>
            <a:r>
              <a:rPr lang="ru-RU" dirty="0"/>
              <a:t> </a:t>
            </a:r>
            <a:r>
              <a:rPr lang="ru-RU" dirty="0" err="1"/>
              <a:t>недостовірних</a:t>
            </a:r>
            <a:r>
              <a:rPr lang="ru-RU" dirty="0"/>
              <a:t> </a:t>
            </a:r>
            <a:r>
              <a:rPr lang="ru-RU" dirty="0" err="1"/>
              <a:t>відомостей</a:t>
            </a:r>
            <a:r>
              <a:rPr lang="ru-RU" dirty="0"/>
              <a:t> у документах, </a:t>
            </a:r>
            <a:r>
              <a:rPr lang="ru-RU" dirty="0" err="1"/>
              <a:t>поданих</a:t>
            </a:r>
            <a:r>
              <a:rPr lang="ru-RU" dirty="0"/>
              <a:t>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заявою</a:t>
            </a:r>
            <a:r>
              <a:rPr lang="ru-RU" dirty="0"/>
              <a:t> на </a:t>
            </a:r>
            <a:r>
              <a:rPr lang="ru-RU" dirty="0" err="1"/>
              <a:t>уповноваження</a:t>
            </a:r>
            <a:r>
              <a:rPr lang="ru-RU" dirty="0"/>
              <a:t>;</a:t>
            </a:r>
          </a:p>
          <a:p>
            <a:r>
              <a:rPr lang="ru-RU" dirty="0" err="1"/>
              <a:t>приватизації</a:t>
            </a:r>
            <a:r>
              <a:rPr lang="ru-RU" dirty="0"/>
              <a:t> </a:t>
            </a:r>
            <a:r>
              <a:rPr lang="ru-RU" dirty="0" err="1"/>
              <a:t>державної</a:t>
            </a:r>
            <a:r>
              <a:rPr lang="ru-RU" dirty="0"/>
              <a:t> </a:t>
            </a:r>
            <a:r>
              <a:rPr lang="ru-RU" dirty="0" err="1"/>
              <a:t>фітосанітарної</a:t>
            </a:r>
            <a:r>
              <a:rPr lang="ru-RU" dirty="0"/>
              <a:t> </a:t>
            </a:r>
            <a:r>
              <a:rPr lang="ru-RU" dirty="0" err="1"/>
              <a:t>лабораторії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0461076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err="1"/>
              <a:t>Фітосанітарна</a:t>
            </a:r>
            <a:r>
              <a:rPr lang="ru-RU" dirty="0"/>
              <a:t> </a:t>
            </a:r>
            <a:r>
              <a:rPr lang="ru-RU" dirty="0" err="1"/>
              <a:t>лабораторія</a:t>
            </a:r>
            <a:r>
              <a:rPr lang="ru-RU" dirty="0"/>
              <a:t> </a:t>
            </a:r>
            <a:r>
              <a:rPr lang="ru-RU" dirty="0" err="1"/>
              <a:t>зобов’язана</a:t>
            </a:r>
            <a:r>
              <a:rPr lang="ru-RU" dirty="0"/>
              <a:t>:</a:t>
            </a:r>
          </a:p>
          <a:p>
            <a:r>
              <a:rPr lang="ru-RU" dirty="0" err="1"/>
              <a:t>дотримуватися</a:t>
            </a:r>
            <a:r>
              <a:rPr lang="ru-RU" dirty="0"/>
              <a:t> </a:t>
            </a:r>
            <a:r>
              <a:rPr lang="ru-RU" dirty="0" err="1"/>
              <a:t>вимог</a:t>
            </a:r>
            <a:r>
              <a:rPr lang="ru-RU" dirty="0"/>
              <a:t> нормативно-</a:t>
            </a:r>
            <a:r>
              <a:rPr lang="ru-RU" dirty="0" err="1"/>
              <a:t>правових</a:t>
            </a:r>
            <a:r>
              <a:rPr lang="ru-RU" dirty="0"/>
              <a:t> </a:t>
            </a:r>
            <a:r>
              <a:rPr lang="ru-RU" dirty="0" err="1"/>
              <a:t>актів</a:t>
            </a:r>
            <a:r>
              <a:rPr lang="ru-RU" dirty="0"/>
              <a:t> та </a:t>
            </a:r>
            <a:r>
              <a:rPr lang="ru-RU" dirty="0" err="1"/>
              <a:t>стандартів</a:t>
            </a:r>
            <a:r>
              <a:rPr lang="ru-RU" dirty="0"/>
              <a:t> ISO/IEC 17025, ДСТУ ISO 17025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інших</a:t>
            </a:r>
            <a:r>
              <a:rPr lang="ru-RU" dirty="0"/>
              <a:t> </a:t>
            </a:r>
            <a:r>
              <a:rPr lang="ru-RU" dirty="0" err="1"/>
              <a:t>стандартів</a:t>
            </a:r>
            <a:r>
              <a:rPr lang="ru-RU" dirty="0"/>
              <a:t>, </a:t>
            </a:r>
            <a:r>
              <a:rPr lang="ru-RU" dirty="0" err="1"/>
              <a:t>якими</a:t>
            </a:r>
            <a:r>
              <a:rPr lang="ru-RU" dirty="0"/>
              <a:t>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замінено</a:t>
            </a:r>
            <a:r>
              <a:rPr lang="ru-RU" dirty="0"/>
              <a:t>, на </a:t>
            </a:r>
            <a:r>
              <a:rPr lang="ru-RU" dirty="0" err="1"/>
              <a:t>відповідність</a:t>
            </a:r>
            <a:r>
              <a:rPr lang="ru-RU" dirty="0"/>
              <a:t> </a:t>
            </a:r>
            <a:r>
              <a:rPr lang="ru-RU" dirty="0" err="1"/>
              <a:t>яких</a:t>
            </a:r>
            <a:r>
              <a:rPr lang="ru-RU" dirty="0"/>
              <a:t> вона </a:t>
            </a:r>
            <a:r>
              <a:rPr lang="ru-RU" dirty="0" err="1"/>
              <a:t>акредитована</a:t>
            </a:r>
            <a:r>
              <a:rPr lang="ru-RU" dirty="0"/>
              <a:t>;</a:t>
            </a:r>
          </a:p>
          <a:p>
            <a:r>
              <a:rPr lang="ru-RU" dirty="0" err="1"/>
              <a:t>надавати</a:t>
            </a:r>
            <a:r>
              <a:rPr lang="ru-RU" dirty="0"/>
              <a:t> </a:t>
            </a:r>
            <a:r>
              <a:rPr lang="ru-RU" dirty="0" err="1"/>
              <a:t>державним</a:t>
            </a:r>
            <a:r>
              <a:rPr lang="ru-RU" dirty="0"/>
              <a:t> </a:t>
            </a:r>
            <a:r>
              <a:rPr lang="ru-RU" dirty="0" err="1"/>
              <a:t>фітосанітарним</a:t>
            </a:r>
            <a:r>
              <a:rPr lang="ru-RU" dirty="0"/>
              <a:t> </a:t>
            </a:r>
            <a:r>
              <a:rPr lang="ru-RU" dirty="0" err="1"/>
              <a:t>інспекторам</a:t>
            </a:r>
            <a:r>
              <a:rPr lang="ru-RU" dirty="0"/>
              <a:t> на </a:t>
            </a:r>
            <a:r>
              <a:rPr lang="ru-RU" dirty="0" err="1"/>
              <a:t>їх</a:t>
            </a:r>
            <a:r>
              <a:rPr lang="ru-RU" dirty="0"/>
              <a:t> запит </a:t>
            </a:r>
            <a:r>
              <a:rPr lang="ru-RU" dirty="0" err="1"/>
              <a:t>інформацію</a:t>
            </a:r>
            <a:r>
              <a:rPr lang="ru-RU" dirty="0"/>
              <a:t>, </a:t>
            </a:r>
            <a:r>
              <a:rPr lang="ru-RU" dirty="0" err="1"/>
              <a:t>необхідну</a:t>
            </a:r>
            <a:r>
              <a:rPr lang="ru-RU" dirty="0"/>
              <a:t> для </a:t>
            </a:r>
            <a:r>
              <a:rPr lang="ru-RU" dirty="0" err="1"/>
              <a:t>з’ясування</a:t>
            </a:r>
            <a:r>
              <a:rPr lang="ru-RU" dirty="0"/>
              <a:t> </a:t>
            </a:r>
            <a:r>
              <a:rPr lang="ru-RU" dirty="0" err="1"/>
              <a:t>обставин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призвели</a:t>
            </a:r>
            <a:r>
              <a:rPr lang="ru-RU" dirty="0"/>
              <a:t> до </a:t>
            </a:r>
            <a:r>
              <a:rPr lang="ru-RU" dirty="0" err="1"/>
              <a:t>отримання</a:t>
            </a:r>
            <a:r>
              <a:rPr lang="ru-RU" dirty="0"/>
              <a:t> </a:t>
            </a:r>
            <a:r>
              <a:rPr lang="ru-RU" dirty="0" err="1"/>
              <a:t>нотифікації</a:t>
            </a:r>
            <a:r>
              <a:rPr lang="ru-RU" dirty="0"/>
              <a:t> про </a:t>
            </a:r>
            <a:r>
              <a:rPr lang="ru-RU" dirty="0" err="1"/>
              <a:t>невідповідність</a:t>
            </a:r>
            <a:r>
              <a:rPr lang="ru-RU" dirty="0"/>
              <a:t> </a:t>
            </a:r>
            <a:r>
              <a:rPr lang="ru-RU" dirty="0" err="1"/>
              <a:t>фітосанітарним</a:t>
            </a:r>
            <a:r>
              <a:rPr lang="ru-RU" dirty="0"/>
              <a:t> заходам.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814614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/>
              <a:t>Стаття</a:t>
            </a:r>
            <a:r>
              <a:rPr lang="ru-RU" b="1" dirty="0"/>
              <a:t> 13</a:t>
            </a:r>
            <a:r>
              <a:rPr lang="ru-RU" b="1" baseline="30000" dirty="0"/>
              <a:t>-2</a:t>
            </a:r>
            <a:r>
              <a:rPr lang="ru-RU" dirty="0"/>
              <a:t>. Повторна </a:t>
            </a:r>
            <a:r>
              <a:rPr lang="ru-RU" dirty="0" err="1"/>
              <a:t>фітосанітарна</a:t>
            </a:r>
            <a:r>
              <a:rPr lang="ru-RU" dirty="0"/>
              <a:t> (</a:t>
            </a:r>
            <a:r>
              <a:rPr lang="ru-RU" dirty="0" err="1"/>
              <a:t>арбітражна</a:t>
            </a:r>
            <a:r>
              <a:rPr lang="ru-RU" dirty="0"/>
              <a:t>) </a:t>
            </a:r>
            <a:r>
              <a:rPr lang="ru-RU" dirty="0" err="1"/>
              <a:t>експертиза</a:t>
            </a:r>
            <a:r>
              <a:rPr lang="ru-RU" dirty="0"/>
              <a:t> (</a:t>
            </a:r>
            <a:r>
              <a:rPr lang="ru-RU" dirty="0" err="1"/>
              <a:t>аналізи</a:t>
            </a:r>
            <a:r>
              <a:rPr lang="ru-RU" dirty="0"/>
              <a:t>)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Повторна </a:t>
            </a:r>
            <a:r>
              <a:rPr lang="ru-RU" dirty="0" err="1"/>
              <a:t>фітосанітарна</a:t>
            </a:r>
            <a:r>
              <a:rPr lang="ru-RU" dirty="0"/>
              <a:t> (</a:t>
            </a:r>
            <a:r>
              <a:rPr lang="ru-RU" dirty="0" err="1"/>
              <a:t>арбітражна</a:t>
            </a:r>
            <a:r>
              <a:rPr lang="ru-RU" dirty="0"/>
              <a:t>) </a:t>
            </a:r>
            <a:r>
              <a:rPr lang="ru-RU" dirty="0" err="1"/>
              <a:t>експертиза</a:t>
            </a:r>
            <a:r>
              <a:rPr lang="ru-RU" dirty="0"/>
              <a:t> (</a:t>
            </a:r>
            <a:r>
              <a:rPr lang="ru-RU" dirty="0" err="1"/>
              <a:t>аналізи</a:t>
            </a:r>
            <a:r>
              <a:rPr lang="ru-RU" dirty="0"/>
              <a:t>) проводиться державною </a:t>
            </a:r>
            <a:r>
              <a:rPr lang="ru-RU" dirty="0" err="1"/>
              <a:t>фітосанітарною</a:t>
            </a:r>
            <a:r>
              <a:rPr lang="ru-RU" dirty="0"/>
              <a:t> </a:t>
            </a:r>
            <a:r>
              <a:rPr lang="ru-RU" dirty="0" err="1"/>
              <a:t>лабораторією</a:t>
            </a:r>
            <a:r>
              <a:rPr lang="ru-RU" dirty="0"/>
              <a:t>, </a:t>
            </a:r>
            <a:r>
              <a:rPr lang="ru-RU" dirty="0" err="1"/>
              <a:t>уповноваженою</a:t>
            </a:r>
            <a:r>
              <a:rPr lang="ru-RU" dirty="0"/>
              <a:t> на </a:t>
            </a:r>
            <a:r>
              <a:rPr lang="ru-RU" dirty="0" err="1"/>
              <a:t>проведення</a:t>
            </a:r>
            <a:r>
              <a:rPr lang="ru-RU" dirty="0"/>
              <a:t> </a:t>
            </a:r>
            <a:r>
              <a:rPr lang="ru-RU" dirty="0" err="1"/>
              <a:t>такої</a:t>
            </a:r>
            <a:r>
              <a:rPr lang="ru-RU" dirty="0"/>
              <a:t> </a:t>
            </a:r>
            <a:r>
              <a:rPr lang="ru-RU" dirty="0" err="1"/>
              <a:t>експертизи</a:t>
            </a:r>
            <a:r>
              <a:rPr lang="ru-RU" dirty="0"/>
              <a:t> (</a:t>
            </a:r>
            <a:r>
              <a:rPr lang="ru-RU" dirty="0" err="1"/>
              <a:t>аналізів</a:t>
            </a:r>
            <a:r>
              <a:rPr lang="ru-RU" dirty="0"/>
              <a:t>) (</a:t>
            </a:r>
            <a:r>
              <a:rPr lang="ru-RU" dirty="0" err="1"/>
              <a:t>далі</a:t>
            </a:r>
            <a:r>
              <a:rPr lang="ru-RU" dirty="0"/>
              <a:t> - </a:t>
            </a:r>
            <a:r>
              <a:rPr lang="ru-RU" dirty="0" err="1"/>
              <a:t>арбітражна</a:t>
            </a:r>
            <a:r>
              <a:rPr lang="ru-RU" dirty="0"/>
              <a:t> </a:t>
            </a:r>
            <a:r>
              <a:rPr lang="ru-RU" dirty="0" err="1"/>
              <a:t>фітосанітарна</a:t>
            </a:r>
            <a:r>
              <a:rPr lang="ru-RU" dirty="0"/>
              <a:t> </a:t>
            </a:r>
            <a:r>
              <a:rPr lang="ru-RU" dirty="0" err="1"/>
              <a:t>лабораторія</a:t>
            </a:r>
            <a:r>
              <a:rPr lang="ru-RU" dirty="0"/>
              <a:t>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893707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err="1"/>
              <a:t>Державна</a:t>
            </a:r>
            <a:r>
              <a:rPr lang="ru-RU" dirty="0"/>
              <a:t> </a:t>
            </a:r>
            <a:r>
              <a:rPr lang="ru-RU" dirty="0" err="1"/>
              <a:t>фітосанітарна</a:t>
            </a:r>
            <a:r>
              <a:rPr lang="ru-RU" dirty="0"/>
              <a:t> </a:t>
            </a:r>
            <a:r>
              <a:rPr lang="ru-RU" dirty="0" err="1"/>
              <a:t>лабораторія</a:t>
            </a:r>
            <a:r>
              <a:rPr lang="ru-RU" dirty="0"/>
              <a:t> </a:t>
            </a:r>
            <a:r>
              <a:rPr lang="ru-RU" dirty="0" err="1"/>
              <a:t>уповноважується</a:t>
            </a:r>
            <a:r>
              <a:rPr lang="ru-RU" dirty="0"/>
              <a:t> на </a:t>
            </a:r>
            <a:r>
              <a:rPr lang="ru-RU" dirty="0" err="1"/>
              <a:t>проведення</a:t>
            </a:r>
            <a:r>
              <a:rPr lang="ru-RU" dirty="0"/>
              <a:t> </a:t>
            </a:r>
            <a:r>
              <a:rPr lang="ru-RU" dirty="0" err="1"/>
              <a:t>повторної</a:t>
            </a:r>
            <a:r>
              <a:rPr lang="ru-RU" dirty="0"/>
              <a:t> </a:t>
            </a:r>
            <a:r>
              <a:rPr lang="ru-RU" dirty="0" err="1"/>
              <a:t>фітосанітарної</a:t>
            </a:r>
            <a:r>
              <a:rPr lang="ru-RU" dirty="0"/>
              <a:t> (</a:t>
            </a:r>
            <a:r>
              <a:rPr lang="ru-RU" dirty="0" err="1"/>
              <a:t>арбітражної</a:t>
            </a:r>
            <a:r>
              <a:rPr lang="ru-RU" dirty="0"/>
              <a:t>) </a:t>
            </a:r>
            <a:r>
              <a:rPr lang="ru-RU" dirty="0" err="1"/>
              <a:t>експертизи</a:t>
            </a:r>
            <a:r>
              <a:rPr lang="ru-RU" dirty="0"/>
              <a:t> (</a:t>
            </a:r>
            <a:r>
              <a:rPr lang="ru-RU" dirty="0" err="1"/>
              <a:t>аналізів</a:t>
            </a:r>
            <a:r>
              <a:rPr lang="ru-RU" dirty="0"/>
              <a:t>) на </a:t>
            </a:r>
            <a:r>
              <a:rPr lang="ru-RU" dirty="0" err="1"/>
              <a:t>підставі</a:t>
            </a:r>
            <a:r>
              <a:rPr lang="ru-RU" dirty="0"/>
              <a:t> </a:t>
            </a:r>
            <a:r>
              <a:rPr lang="ru-RU" dirty="0" err="1"/>
              <a:t>рішення</a:t>
            </a:r>
            <a:r>
              <a:rPr lang="ru-RU" dirty="0"/>
              <a:t> центрального органу </a:t>
            </a:r>
            <a:r>
              <a:rPr lang="ru-RU" dirty="0" err="1"/>
              <a:t>виконавчої</a:t>
            </a:r>
            <a:r>
              <a:rPr lang="ru-RU" dirty="0"/>
              <a:t> </a:t>
            </a:r>
            <a:r>
              <a:rPr lang="ru-RU" dirty="0" err="1"/>
              <a:t>влади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реалізує</a:t>
            </a:r>
            <a:r>
              <a:rPr lang="ru-RU" dirty="0"/>
              <a:t> </a:t>
            </a:r>
            <a:r>
              <a:rPr lang="ru-RU" dirty="0" err="1"/>
              <a:t>державну</a:t>
            </a:r>
            <a:r>
              <a:rPr lang="ru-RU" dirty="0"/>
              <a:t> </a:t>
            </a:r>
            <a:r>
              <a:rPr lang="ru-RU" dirty="0" err="1"/>
              <a:t>політику</a:t>
            </a:r>
            <a:r>
              <a:rPr lang="ru-RU" dirty="0"/>
              <a:t> у </a:t>
            </a:r>
            <a:r>
              <a:rPr lang="ru-RU" dirty="0" err="1"/>
              <a:t>сфері</a:t>
            </a:r>
            <a:r>
              <a:rPr lang="ru-RU" dirty="0"/>
              <a:t> карантину </a:t>
            </a:r>
            <a:r>
              <a:rPr lang="ru-RU" dirty="0" err="1"/>
              <a:t>рослин</a:t>
            </a:r>
            <a:r>
              <a:rPr lang="ru-RU" dirty="0"/>
              <a:t>, </a:t>
            </a:r>
            <a:r>
              <a:rPr lang="ru-RU" dirty="0" err="1"/>
              <a:t>якщо</a:t>
            </a:r>
            <a:r>
              <a:rPr lang="ru-RU" dirty="0"/>
              <a:t> вона:</a:t>
            </a:r>
          </a:p>
          <a:p>
            <a:r>
              <a:rPr lang="ru-RU" dirty="0" err="1"/>
              <a:t>відповідає</a:t>
            </a:r>
            <a:r>
              <a:rPr lang="ru-RU" dirty="0"/>
              <a:t> </a:t>
            </a:r>
            <a:r>
              <a:rPr lang="ru-RU" dirty="0" err="1"/>
              <a:t>вимогам</a:t>
            </a:r>
            <a:r>
              <a:rPr lang="ru-RU" dirty="0"/>
              <a:t> до </a:t>
            </a:r>
            <a:r>
              <a:rPr lang="ru-RU" dirty="0" err="1"/>
              <a:t>фітосанітарних</a:t>
            </a:r>
            <a:r>
              <a:rPr lang="ru-RU" dirty="0"/>
              <a:t> </a:t>
            </a:r>
            <a:r>
              <a:rPr lang="ru-RU" dirty="0" err="1"/>
              <a:t>лабораторій</a:t>
            </a:r>
            <a:r>
              <a:rPr lang="ru-RU" dirty="0"/>
              <a:t>;</a:t>
            </a:r>
          </a:p>
          <a:p>
            <a:r>
              <a:rPr lang="ru-RU" dirty="0" err="1"/>
              <a:t>має</a:t>
            </a:r>
            <a:r>
              <a:rPr lang="ru-RU" dirty="0"/>
              <a:t> </a:t>
            </a:r>
            <a:r>
              <a:rPr lang="ru-RU" dirty="0" err="1"/>
              <a:t>досвід</a:t>
            </a:r>
            <a:r>
              <a:rPr lang="ru-RU" dirty="0"/>
              <a:t> </a:t>
            </a:r>
            <a:r>
              <a:rPr lang="ru-RU" dirty="0" err="1"/>
              <a:t>проведення</a:t>
            </a:r>
            <a:r>
              <a:rPr lang="ru-RU" dirty="0"/>
              <a:t> </a:t>
            </a:r>
            <a:r>
              <a:rPr lang="ru-RU" dirty="0" err="1"/>
              <a:t>робіт</a:t>
            </a:r>
            <a:r>
              <a:rPr lang="ru-RU" dirty="0"/>
              <a:t> з </a:t>
            </a:r>
            <a:r>
              <a:rPr lang="ru-RU" dirty="0" err="1"/>
              <a:t>визначення</a:t>
            </a:r>
            <a:r>
              <a:rPr lang="ru-RU" dirty="0"/>
              <a:t> </a:t>
            </a:r>
            <a:r>
              <a:rPr lang="ru-RU" dirty="0" err="1"/>
              <a:t>фітосанітарного</a:t>
            </a:r>
            <a:r>
              <a:rPr lang="ru-RU" dirty="0"/>
              <a:t> стану </a:t>
            </a:r>
            <a:r>
              <a:rPr lang="ru-RU" dirty="0" err="1"/>
              <a:t>рослин</a:t>
            </a:r>
            <a:r>
              <a:rPr lang="ru-RU" dirty="0"/>
              <a:t> і </a:t>
            </a:r>
            <a:r>
              <a:rPr lang="ru-RU" dirty="0" err="1"/>
              <a:t>продукції</a:t>
            </a:r>
            <a:r>
              <a:rPr lang="ru-RU" dirty="0"/>
              <a:t> </a:t>
            </a:r>
            <a:r>
              <a:rPr lang="ru-RU" dirty="0" err="1"/>
              <a:t>рослинного</a:t>
            </a:r>
            <a:r>
              <a:rPr lang="ru-RU" dirty="0"/>
              <a:t> </a:t>
            </a:r>
            <a:r>
              <a:rPr lang="ru-RU" dirty="0" err="1"/>
              <a:t>походження</a:t>
            </a:r>
            <a:r>
              <a:rPr lang="ru-RU" dirty="0"/>
              <a:t> не </a:t>
            </a:r>
            <a:r>
              <a:rPr lang="ru-RU" dirty="0" err="1"/>
              <a:t>менше</a:t>
            </a:r>
            <a:r>
              <a:rPr lang="ru-RU" dirty="0"/>
              <a:t> </a:t>
            </a:r>
            <a:r>
              <a:rPr lang="ru-RU" dirty="0" err="1"/>
              <a:t>ніж</a:t>
            </a:r>
            <a:r>
              <a:rPr lang="ru-RU" dirty="0"/>
              <a:t> два роки.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49788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908720"/>
            <a:ext cx="8229600" cy="4525963"/>
          </a:xfrm>
        </p:spPr>
        <p:txBody>
          <a:bodyPr>
            <a:normAutofit fontScale="77500" lnSpcReduction="20000"/>
          </a:bodyPr>
          <a:lstStyle/>
          <a:p>
            <a:r>
              <a:rPr lang="ru-RU" dirty="0" err="1"/>
              <a:t>Арбітражна</a:t>
            </a:r>
            <a:r>
              <a:rPr lang="ru-RU" dirty="0"/>
              <a:t> </a:t>
            </a:r>
            <a:r>
              <a:rPr lang="ru-RU" dirty="0" err="1"/>
              <a:t>фітосанітарна</a:t>
            </a:r>
            <a:r>
              <a:rPr lang="ru-RU" dirty="0"/>
              <a:t> </a:t>
            </a:r>
            <a:r>
              <a:rPr lang="ru-RU" dirty="0" err="1"/>
              <a:t>лабораторія</a:t>
            </a:r>
            <a:r>
              <a:rPr lang="ru-RU" dirty="0"/>
              <a:t> </a:t>
            </a:r>
            <a:r>
              <a:rPr lang="ru-RU" dirty="0" err="1"/>
              <a:t>позбавляється</a:t>
            </a:r>
            <a:r>
              <a:rPr lang="ru-RU" dirty="0"/>
              <a:t> </a:t>
            </a:r>
            <a:r>
              <a:rPr lang="ru-RU" dirty="0" err="1"/>
              <a:t>уповноваження</a:t>
            </a:r>
            <a:r>
              <a:rPr lang="ru-RU" dirty="0"/>
              <a:t> на </a:t>
            </a:r>
            <a:r>
              <a:rPr lang="ru-RU" dirty="0" err="1"/>
              <a:t>проведення</a:t>
            </a:r>
            <a:r>
              <a:rPr lang="ru-RU" dirty="0"/>
              <a:t> </a:t>
            </a:r>
            <a:r>
              <a:rPr lang="ru-RU" dirty="0" err="1"/>
              <a:t>повторної</a:t>
            </a:r>
            <a:r>
              <a:rPr lang="ru-RU" dirty="0"/>
              <a:t> </a:t>
            </a:r>
            <a:r>
              <a:rPr lang="ru-RU" dirty="0" err="1"/>
              <a:t>фітосанітарної</a:t>
            </a:r>
            <a:r>
              <a:rPr lang="ru-RU" dirty="0"/>
              <a:t> (</a:t>
            </a:r>
            <a:r>
              <a:rPr lang="ru-RU" dirty="0" err="1"/>
              <a:t>арбітражної</a:t>
            </a:r>
            <a:r>
              <a:rPr lang="ru-RU" dirty="0"/>
              <a:t>) </a:t>
            </a:r>
            <a:r>
              <a:rPr lang="ru-RU" dirty="0" err="1"/>
              <a:t>експертизи</a:t>
            </a:r>
            <a:r>
              <a:rPr lang="ru-RU" dirty="0"/>
              <a:t> (</a:t>
            </a:r>
            <a:r>
              <a:rPr lang="ru-RU" dirty="0" err="1"/>
              <a:t>аналізів</a:t>
            </a:r>
            <a:r>
              <a:rPr lang="ru-RU" dirty="0"/>
              <a:t>) на </a:t>
            </a:r>
            <a:r>
              <a:rPr lang="ru-RU" dirty="0" err="1"/>
              <a:t>підставі</a:t>
            </a:r>
            <a:r>
              <a:rPr lang="ru-RU" dirty="0"/>
              <a:t> </a:t>
            </a:r>
            <a:r>
              <a:rPr lang="ru-RU" dirty="0" err="1"/>
              <a:t>рішення</a:t>
            </a:r>
            <a:r>
              <a:rPr lang="ru-RU" dirty="0"/>
              <a:t> центрального органу </a:t>
            </a:r>
            <a:r>
              <a:rPr lang="ru-RU" dirty="0" err="1"/>
              <a:t>виконавчої</a:t>
            </a:r>
            <a:r>
              <a:rPr lang="ru-RU" dirty="0"/>
              <a:t> </a:t>
            </a:r>
            <a:r>
              <a:rPr lang="ru-RU" dirty="0" err="1"/>
              <a:t>влади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реалізує</a:t>
            </a:r>
            <a:r>
              <a:rPr lang="ru-RU" dirty="0"/>
              <a:t> </a:t>
            </a:r>
            <a:r>
              <a:rPr lang="ru-RU" dirty="0" err="1"/>
              <a:t>державну</a:t>
            </a:r>
            <a:r>
              <a:rPr lang="ru-RU" dirty="0"/>
              <a:t> </a:t>
            </a:r>
            <a:r>
              <a:rPr lang="ru-RU" dirty="0" err="1"/>
              <a:t>політику</a:t>
            </a:r>
            <a:r>
              <a:rPr lang="ru-RU" dirty="0"/>
              <a:t> у </a:t>
            </a:r>
            <a:r>
              <a:rPr lang="ru-RU" dirty="0" err="1"/>
              <a:t>сфері</a:t>
            </a:r>
            <a:r>
              <a:rPr lang="ru-RU" dirty="0"/>
              <a:t> карантину </a:t>
            </a:r>
            <a:r>
              <a:rPr lang="ru-RU" dirty="0" err="1"/>
              <a:t>рослин</a:t>
            </a:r>
            <a:r>
              <a:rPr lang="ru-RU" dirty="0"/>
              <a:t>, у </a:t>
            </a:r>
            <a:r>
              <a:rPr lang="ru-RU" dirty="0" err="1"/>
              <a:t>разі</a:t>
            </a:r>
            <a:r>
              <a:rPr lang="ru-RU" dirty="0"/>
              <a:t> </a:t>
            </a:r>
            <a:r>
              <a:rPr lang="ru-RU" dirty="0" err="1"/>
              <a:t>позбавлення</a:t>
            </a:r>
            <a:r>
              <a:rPr lang="ru-RU" dirty="0"/>
              <a:t> </a:t>
            </a:r>
            <a:r>
              <a:rPr lang="ru-RU" dirty="0" err="1"/>
              <a:t>уповноваження</a:t>
            </a:r>
            <a:r>
              <a:rPr lang="ru-RU" dirty="0"/>
              <a:t> на </a:t>
            </a:r>
            <a:r>
              <a:rPr lang="ru-RU" dirty="0" err="1"/>
              <a:t>проведення</a:t>
            </a:r>
            <a:r>
              <a:rPr lang="ru-RU" dirty="0"/>
              <a:t> </a:t>
            </a:r>
            <a:r>
              <a:rPr lang="ru-RU" dirty="0" err="1"/>
              <a:t>фітосанітарної</a:t>
            </a:r>
            <a:r>
              <a:rPr lang="ru-RU" dirty="0"/>
              <a:t> </a:t>
            </a:r>
            <a:r>
              <a:rPr lang="ru-RU" dirty="0" err="1"/>
              <a:t>експертизи</a:t>
            </a:r>
            <a:r>
              <a:rPr lang="ru-RU" dirty="0"/>
              <a:t> (</a:t>
            </a:r>
            <a:r>
              <a:rPr lang="ru-RU" dirty="0" err="1"/>
              <a:t>аналізів</a:t>
            </a:r>
            <a:r>
              <a:rPr lang="ru-RU" dirty="0"/>
              <a:t>)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err="1"/>
              <a:t>приватизації</a:t>
            </a:r>
            <a:r>
              <a:rPr lang="ru-RU" dirty="0"/>
              <a:t>.</a:t>
            </a:r>
          </a:p>
          <a:p>
            <a:r>
              <a:rPr lang="ru-RU" dirty="0"/>
              <a:t>Повторна </a:t>
            </a:r>
            <a:r>
              <a:rPr lang="ru-RU" dirty="0" err="1"/>
              <a:t>фітосанітарна</a:t>
            </a:r>
            <a:r>
              <a:rPr lang="ru-RU" dirty="0"/>
              <a:t> (</a:t>
            </a:r>
            <a:r>
              <a:rPr lang="ru-RU" dirty="0" err="1"/>
              <a:t>арбітражна</a:t>
            </a:r>
            <a:r>
              <a:rPr lang="ru-RU" dirty="0"/>
              <a:t>) </a:t>
            </a:r>
            <a:r>
              <a:rPr lang="ru-RU" dirty="0" err="1"/>
              <a:t>експертиза</a:t>
            </a:r>
            <a:r>
              <a:rPr lang="ru-RU" dirty="0"/>
              <a:t> (</a:t>
            </a:r>
            <a:r>
              <a:rPr lang="ru-RU" dirty="0" err="1"/>
              <a:t>аналізи</a:t>
            </a:r>
            <a:r>
              <a:rPr lang="ru-RU" dirty="0"/>
              <a:t>) проводиться на </a:t>
            </a:r>
            <a:r>
              <a:rPr lang="ru-RU" dirty="0" err="1"/>
              <a:t>вимогу</a:t>
            </a:r>
            <a:r>
              <a:rPr lang="ru-RU" dirty="0"/>
              <a:t> особи, яка </a:t>
            </a:r>
            <a:r>
              <a:rPr lang="ru-RU" dirty="0" err="1"/>
              <a:t>оскаржує</a:t>
            </a:r>
            <a:r>
              <a:rPr lang="ru-RU" dirty="0"/>
              <a:t> </a:t>
            </a:r>
            <a:r>
              <a:rPr lang="ru-RU" dirty="0" err="1"/>
              <a:t>результати</a:t>
            </a:r>
            <a:r>
              <a:rPr lang="ru-RU" dirty="0"/>
              <a:t> </a:t>
            </a:r>
            <a:r>
              <a:rPr lang="ru-RU" dirty="0" err="1"/>
              <a:t>фітосанітарної</a:t>
            </a:r>
            <a:r>
              <a:rPr lang="ru-RU" dirty="0"/>
              <a:t> </a:t>
            </a:r>
            <a:r>
              <a:rPr lang="ru-RU" dirty="0" err="1"/>
              <a:t>експертизи</a:t>
            </a:r>
            <a:r>
              <a:rPr lang="ru-RU" dirty="0"/>
              <a:t> (</a:t>
            </a:r>
            <a:r>
              <a:rPr lang="ru-RU" dirty="0" err="1"/>
              <a:t>аналізів</a:t>
            </a:r>
            <a:r>
              <a:rPr lang="ru-RU" dirty="0"/>
              <a:t>). </a:t>
            </a:r>
            <a:r>
              <a:rPr lang="ru-RU" dirty="0" err="1"/>
              <a:t>Результати</a:t>
            </a:r>
            <a:r>
              <a:rPr lang="ru-RU" dirty="0"/>
              <a:t> </a:t>
            </a:r>
            <a:r>
              <a:rPr lang="ru-RU" dirty="0" err="1"/>
              <a:t>фітосанітарної</a:t>
            </a:r>
            <a:r>
              <a:rPr lang="ru-RU" dirty="0"/>
              <a:t> </a:t>
            </a:r>
            <a:r>
              <a:rPr lang="ru-RU" dirty="0" err="1"/>
              <a:t>експертизи</a:t>
            </a:r>
            <a:r>
              <a:rPr lang="ru-RU" dirty="0"/>
              <a:t> (</a:t>
            </a:r>
            <a:r>
              <a:rPr lang="ru-RU" dirty="0" err="1"/>
              <a:t>аналізів</a:t>
            </a:r>
            <a:r>
              <a:rPr lang="ru-RU" dirty="0"/>
              <a:t>) </a:t>
            </a:r>
            <a:r>
              <a:rPr lang="ru-RU" dirty="0" err="1"/>
              <a:t>можуть</a:t>
            </a:r>
            <a:r>
              <a:rPr lang="ru-RU" dirty="0"/>
              <a:t> </a:t>
            </a:r>
            <a:r>
              <a:rPr lang="ru-RU" dirty="0" err="1"/>
              <a:t>оскаржуватися</a:t>
            </a:r>
            <a:r>
              <a:rPr lang="ru-RU" dirty="0"/>
              <a:t> </a:t>
            </a:r>
            <a:r>
              <a:rPr lang="ru-RU" dirty="0" err="1"/>
              <a:t>лише</a:t>
            </a:r>
            <a:r>
              <a:rPr lang="ru-RU" dirty="0"/>
              <a:t> особою, яка є </a:t>
            </a:r>
            <a:r>
              <a:rPr lang="ru-RU" dirty="0" err="1"/>
              <a:t>власником</a:t>
            </a:r>
            <a:r>
              <a:rPr lang="ru-RU" dirty="0"/>
              <a:t> </a:t>
            </a:r>
            <a:r>
              <a:rPr lang="ru-RU" dirty="0" err="1"/>
              <a:t>вантажу</a:t>
            </a:r>
            <a:r>
              <a:rPr lang="ru-RU" dirty="0"/>
              <a:t>,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уповноваженою</a:t>
            </a:r>
            <a:r>
              <a:rPr lang="ru-RU" dirty="0"/>
              <a:t> нею особою </a:t>
            </a:r>
            <a:r>
              <a:rPr lang="ru-RU" dirty="0" err="1"/>
              <a:t>протягом</a:t>
            </a:r>
            <a:r>
              <a:rPr lang="ru-RU" dirty="0"/>
              <a:t> строку </a:t>
            </a:r>
            <a:r>
              <a:rPr lang="ru-RU" dirty="0" err="1"/>
              <a:t>дії</a:t>
            </a:r>
            <a:r>
              <a:rPr lang="ru-RU" dirty="0"/>
              <a:t> </a:t>
            </a:r>
            <a:r>
              <a:rPr lang="ru-RU" dirty="0" err="1"/>
              <a:t>висновку</a:t>
            </a:r>
            <a:r>
              <a:rPr lang="ru-RU" dirty="0"/>
              <a:t> </a:t>
            </a:r>
            <a:r>
              <a:rPr lang="ru-RU" dirty="0" err="1"/>
              <a:t>фітосанітарної</a:t>
            </a:r>
            <a:r>
              <a:rPr lang="ru-RU" dirty="0"/>
              <a:t> </a:t>
            </a:r>
            <a:r>
              <a:rPr lang="ru-RU" dirty="0" err="1"/>
              <a:t>експертизи</a:t>
            </a:r>
            <a:r>
              <a:rPr lang="ru-RU" dirty="0"/>
              <a:t> (</a:t>
            </a:r>
            <a:r>
              <a:rPr lang="ru-RU" dirty="0" err="1"/>
              <a:t>аналізів</a:t>
            </a:r>
            <a:r>
              <a:rPr lang="ru-RU" dirty="0"/>
              <a:t>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048142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err="1"/>
              <a:t>Об’єктами</a:t>
            </a:r>
            <a:r>
              <a:rPr lang="ru-RU" dirty="0"/>
              <a:t> </a:t>
            </a:r>
            <a:r>
              <a:rPr lang="ru-RU" dirty="0" err="1"/>
              <a:t>повторної</a:t>
            </a:r>
            <a:r>
              <a:rPr lang="ru-RU" dirty="0"/>
              <a:t> </a:t>
            </a:r>
            <a:r>
              <a:rPr lang="ru-RU" dirty="0" err="1"/>
              <a:t>фітосанітарної</a:t>
            </a:r>
            <a:r>
              <a:rPr lang="ru-RU" dirty="0"/>
              <a:t> (</a:t>
            </a:r>
            <a:r>
              <a:rPr lang="ru-RU" dirty="0" err="1"/>
              <a:t>арбітражної</a:t>
            </a:r>
            <a:r>
              <a:rPr lang="ru-RU" dirty="0"/>
              <a:t>) </a:t>
            </a:r>
            <a:r>
              <a:rPr lang="ru-RU" dirty="0" err="1"/>
              <a:t>експертизи</a:t>
            </a:r>
            <a:r>
              <a:rPr lang="ru-RU" dirty="0"/>
              <a:t> (</a:t>
            </a:r>
            <a:r>
              <a:rPr lang="ru-RU" dirty="0" err="1"/>
              <a:t>аналізів</a:t>
            </a:r>
            <a:r>
              <a:rPr lang="ru-RU" dirty="0"/>
              <a:t>) є </a:t>
            </a:r>
            <a:r>
              <a:rPr lang="ru-RU" dirty="0" err="1"/>
              <a:t>арбітражний</a:t>
            </a:r>
            <a:r>
              <a:rPr lang="ru-RU" dirty="0"/>
              <a:t> </a:t>
            </a:r>
            <a:r>
              <a:rPr lang="ru-RU" dirty="0" err="1"/>
              <a:t>зразок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зразок</a:t>
            </a:r>
            <a:r>
              <a:rPr lang="ru-RU" dirty="0"/>
              <a:t>-документ. </a:t>
            </a:r>
            <a:r>
              <a:rPr lang="ru-RU" dirty="0" err="1"/>
              <a:t>Зразок</a:t>
            </a:r>
            <a:r>
              <a:rPr lang="ru-RU" dirty="0"/>
              <a:t>-документ, </a:t>
            </a:r>
            <a:r>
              <a:rPr lang="ru-RU" dirty="0" err="1"/>
              <a:t>сформований</a:t>
            </a:r>
            <a:r>
              <a:rPr lang="ru-RU" dirty="0"/>
              <a:t> </a:t>
            </a:r>
            <a:r>
              <a:rPr lang="ru-RU" dirty="0" err="1"/>
              <a:t>під</a:t>
            </a:r>
            <a:r>
              <a:rPr lang="ru-RU" dirty="0"/>
              <a:t> час </a:t>
            </a:r>
            <a:r>
              <a:rPr lang="ru-RU" dirty="0" err="1"/>
              <a:t>проведення</a:t>
            </a:r>
            <a:r>
              <a:rPr lang="ru-RU" dirty="0"/>
              <a:t> </a:t>
            </a:r>
            <a:r>
              <a:rPr lang="ru-RU" dirty="0" err="1"/>
              <a:t>фітосанітарної</a:t>
            </a:r>
            <a:r>
              <a:rPr lang="ru-RU" dirty="0"/>
              <a:t> </a:t>
            </a:r>
            <a:r>
              <a:rPr lang="ru-RU" dirty="0" err="1"/>
              <a:t>експертизи</a:t>
            </a:r>
            <a:r>
              <a:rPr lang="ru-RU" dirty="0"/>
              <a:t> (</a:t>
            </a:r>
            <a:r>
              <a:rPr lang="ru-RU" dirty="0" err="1"/>
              <a:t>аналізів</a:t>
            </a:r>
            <a:r>
              <a:rPr lang="ru-RU" dirty="0"/>
              <a:t>), є </a:t>
            </a:r>
            <a:r>
              <a:rPr lang="ru-RU" dirty="0" err="1"/>
              <a:t>об’єктом</a:t>
            </a:r>
            <a:r>
              <a:rPr lang="ru-RU" dirty="0"/>
              <a:t> </a:t>
            </a:r>
            <a:r>
              <a:rPr lang="ru-RU" dirty="0" err="1"/>
              <a:t>фітосанітарної</a:t>
            </a:r>
            <a:r>
              <a:rPr lang="ru-RU" dirty="0"/>
              <a:t> (</a:t>
            </a:r>
            <a:r>
              <a:rPr lang="ru-RU" dirty="0" err="1"/>
              <a:t>арбітражної</a:t>
            </a:r>
            <a:r>
              <a:rPr lang="ru-RU" dirty="0"/>
              <a:t>) </a:t>
            </a:r>
            <a:r>
              <a:rPr lang="ru-RU" dirty="0" err="1"/>
              <a:t>експертизи</a:t>
            </a:r>
            <a:r>
              <a:rPr lang="ru-RU" dirty="0"/>
              <a:t> (</a:t>
            </a:r>
            <a:r>
              <a:rPr lang="ru-RU" dirty="0" err="1"/>
              <a:t>аналізів</a:t>
            </a:r>
            <a:r>
              <a:rPr lang="ru-RU" dirty="0"/>
              <a:t>) у </a:t>
            </a:r>
            <a:r>
              <a:rPr lang="ru-RU" dirty="0" err="1"/>
              <a:t>разі</a:t>
            </a:r>
            <a:r>
              <a:rPr lang="ru-RU" dirty="0"/>
              <a:t> </a:t>
            </a:r>
            <a:r>
              <a:rPr lang="ru-RU" dirty="0" err="1"/>
              <a:t>відсутності</a:t>
            </a:r>
            <a:r>
              <a:rPr lang="ru-RU" dirty="0"/>
              <a:t> </a:t>
            </a:r>
            <a:r>
              <a:rPr lang="ru-RU" dirty="0" err="1"/>
              <a:t>арбітражного</a:t>
            </a:r>
            <a:r>
              <a:rPr lang="ru-RU" dirty="0"/>
              <a:t> </a:t>
            </a:r>
            <a:r>
              <a:rPr lang="ru-RU" dirty="0" err="1"/>
              <a:t>зразка</a:t>
            </a:r>
            <a:r>
              <a:rPr lang="ru-RU" dirty="0"/>
              <a:t>.</a:t>
            </a:r>
          </a:p>
          <a:p>
            <a:r>
              <a:rPr lang="ru-RU" dirty="0" err="1"/>
              <a:t>Арбітражний</a:t>
            </a:r>
            <a:r>
              <a:rPr lang="ru-RU" dirty="0"/>
              <a:t> </a:t>
            </a:r>
            <a:r>
              <a:rPr lang="ru-RU" dirty="0" err="1"/>
              <a:t>зразок</a:t>
            </a:r>
            <a:r>
              <a:rPr lang="ru-RU" dirty="0"/>
              <a:t> за </a:t>
            </a:r>
            <a:r>
              <a:rPr lang="ru-RU" dirty="0" err="1"/>
              <a:t>кількістю</a:t>
            </a:r>
            <a:r>
              <a:rPr lang="ru-RU" dirty="0"/>
              <a:t>, </a:t>
            </a:r>
            <a:r>
              <a:rPr lang="ru-RU" dirty="0" err="1"/>
              <a:t>якістю</a:t>
            </a:r>
            <a:r>
              <a:rPr lang="ru-RU" dirty="0"/>
              <a:t> та часом </a:t>
            </a:r>
            <a:r>
              <a:rPr lang="ru-RU" dirty="0" err="1"/>
              <a:t>відбору</a:t>
            </a:r>
            <a:r>
              <a:rPr lang="ru-RU" dirty="0"/>
              <a:t> </a:t>
            </a:r>
            <a:r>
              <a:rPr lang="ru-RU" dirty="0" err="1"/>
              <a:t>має</a:t>
            </a:r>
            <a:r>
              <a:rPr lang="ru-RU" dirty="0"/>
              <a:t> бути </a:t>
            </a:r>
            <a:r>
              <a:rPr lang="ru-RU" dirty="0" err="1"/>
              <a:t>рівноцінним</a:t>
            </a:r>
            <a:r>
              <a:rPr lang="ru-RU" dirty="0"/>
              <a:t> </a:t>
            </a:r>
            <a:r>
              <a:rPr lang="ru-RU" dirty="0" err="1"/>
              <a:t>зразку</a:t>
            </a:r>
            <a:r>
              <a:rPr lang="ru-RU" dirty="0"/>
              <a:t>. </a:t>
            </a:r>
            <a:r>
              <a:rPr lang="ru-RU" dirty="0" err="1"/>
              <a:t>Арбітражний</a:t>
            </a:r>
            <a:r>
              <a:rPr lang="ru-RU" dirty="0"/>
              <a:t> </a:t>
            </a:r>
            <a:r>
              <a:rPr lang="ru-RU" dirty="0" err="1"/>
              <a:t>зразок</a:t>
            </a:r>
            <a:r>
              <a:rPr lang="ru-RU" dirty="0"/>
              <a:t> </a:t>
            </a:r>
            <a:r>
              <a:rPr lang="ru-RU" dirty="0" err="1"/>
              <a:t>передається</a:t>
            </a:r>
            <a:r>
              <a:rPr lang="ru-RU" dirty="0"/>
              <a:t> на </a:t>
            </a:r>
            <a:r>
              <a:rPr lang="ru-RU" dirty="0" err="1"/>
              <a:t>зберігання</a:t>
            </a:r>
            <a:r>
              <a:rPr lang="ru-RU" dirty="0"/>
              <a:t> </a:t>
            </a:r>
            <a:r>
              <a:rPr lang="ru-RU" dirty="0" err="1"/>
              <a:t>особі</a:t>
            </a:r>
            <a:r>
              <a:rPr lang="ru-RU" dirty="0"/>
              <a:t>, яка є </a:t>
            </a:r>
            <a:r>
              <a:rPr lang="ru-RU" dirty="0" err="1"/>
              <a:t>власником</a:t>
            </a:r>
            <a:r>
              <a:rPr lang="ru-RU" dirty="0"/>
              <a:t> </a:t>
            </a:r>
            <a:r>
              <a:rPr lang="ru-RU" dirty="0" err="1"/>
              <a:t>вантажу</a:t>
            </a:r>
            <a:r>
              <a:rPr lang="ru-RU" dirty="0"/>
              <a:t>,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err="1"/>
              <a:t>уповноваженому</a:t>
            </a:r>
            <a:r>
              <a:rPr lang="ru-RU" dirty="0"/>
              <a:t> </a:t>
            </a:r>
            <a:r>
              <a:rPr lang="ru-RU" dirty="0" err="1"/>
              <a:t>представнику</a:t>
            </a:r>
            <a:r>
              <a:rPr lang="ru-RU" dirty="0"/>
              <a:t>. </a:t>
            </a:r>
            <a:r>
              <a:rPr lang="ru-RU" dirty="0" err="1"/>
              <a:t>Арбітражний</a:t>
            </a:r>
            <a:r>
              <a:rPr lang="ru-RU" dirty="0"/>
              <a:t> </a:t>
            </a:r>
            <a:r>
              <a:rPr lang="ru-RU" dirty="0" err="1"/>
              <a:t>зразок</a:t>
            </a:r>
            <a:r>
              <a:rPr lang="ru-RU" dirty="0"/>
              <a:t> </a:t>
            </a:r>
            <a:r>
              <a:rPr lang="ru-RU" dirty="0" err="1"/>
              <a:t>зберігається</a:t>
            </a:r>
            <a:r>
              <a:rPr lang="ru-RU" dirty="0"/>
              <a:t> </a:t>
            </a:r>
            <a:r>
              <a:rPr lang="ru-RU" dirty="0" err="1"/>
              <a:t>протягом</a:t>
            </a:r>
            <a:r>
              <a:rPr lang="ru-RU" dirty="0"/>
              <a:t> строку </a:t>
            </a:r>
            <a:r>
              <a:rPr lang="ru-RU" dirty="0" err="1"/>
              <a:t>дії</a:t>
            </a:r>
            <a:r>
              <a:rPr lang="ru-RU" dirty="0"/>
              <a:t> </a:t>
            </a:r>
            <a:r>
              <a:rPr lang="ru-RU" dirty="0" err="1"/>
              <a:t>висновку</a:t>
            </a:r>
            <a:r>
              <a:rPr lang="ru-RU" dirty="0"/>
              <a:t> </a:t>
            </a:r>
            <a:r>
              <a:rPr lang="ru-RU" dirty="0" err="1"/>
              <a:t>фітосанітарної</a:t>
            </a:r>
            <a:r>
              <a:rPr lang="ru-RU" dirty="0"/>
              <a:t> </a:t>
            </a:r>
            <a:r>
              <a:rPr lang="ru-RU" dirty="0" err="1"/>
              <a:t>експертизи</a:t>
            </a:r>
            <a:r>
              <a:rPr lang="ru-RU" dirty="0"/>
              <a:t> (</a:t>
            </a:r>
            <a:r>
              <a:rPr lang="ru-RU" dirty="0" err="1"/>
              <a:t>аналізів</a:t>
            </a:r>
            <a:r>
              <a:rPr lang="ru-RU" dirty="0"/>
              <a:t>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686174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/>
              <a:t>Зразки</a:t>
            </a:r>
            <a:r>
              <a:rPr lang="ru-RU" dirty="0"/>
              <a:t> для </a:t>
            </a:r>
            <a:r>
              <a:rPr lang="ru-RU" dirty="0" err="1"/>
              <a:t>повторної</a:t>
            </a:r>
            <a:r>
              <a:rPr lang="ru-RU" dirty="0"/>
              <a:t> </a:t>
            </a:r>
            <a:r>
              <a:rPr lang="ru-RU" dirty="0" err="1"/>
              <a:t>фітосанітарної</a:t>
            </a:r>
            <a:r>
              <a:rPr lang="ru-RU" dirty="0"/>
              <a:t> (</a:t>
            </a:r>
            <a:r>
              <a:rPr lang="ru-RU" dirty="0" err="1"/>
              <a:t>арбітражної</a:t>
            </a:r>
            <a:r>
              <a:rPr lang="ru-RU" dirty="0"/>
              <a:t>) </a:t>
            </a:r>
            <a:r>
              <a:rPr lang="ru-RU" dirty="0" err="1"/>
              <a:t>експертизи</a:t>
            </a:r>
            <a:r>
              <a:rPr lang="ru-RU" dirty="0"/>
              <a:t> (</a:t>
            </a:r>
            <a:r>
              <a:rPr lang="ru-RU" dirty="0" err="1"/>
              <a:t>аналізів</a:t>
            </a:r>
            <a:r>
              <a:rPr lang="ru-RU" dirty="0"/>
              <a:t>) </a:t>
            </a:r>
            <a:r>
              <a:rPr lang="ru-RU" dirty="0" err="1"/>
              <a:t>запаковуються</a:t>
            </a:r>
            <a:r>
              <a:rPr lang="ru-RU" dirty="0"/>
              <a:t> у сейф-</a:t>
            </a:r>
            <a:r>
              <a:rPr lang="ru-RU" dirty="0" err="1"/>
              <a:t>пакети</a:t>
            </a:r>
            <a:r>
              <a:rPr lang="ru-RU" dirty="0"/>
              <a:t>, про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складається</a:t>
            </a:r>
            <a:r>
              <a:rPr lang="ru-RU" dirty="0"/>
              <a:t> акт за формою, </a:t>
            </a:r>
            <a:r>
              <a:rPr lang="ru-RU" dirty="0" err="1"/>
              <a:t>встановленою</a:t>
            </a:r>
            <a:r>
              <a:rPr lang="ru-RU" dirty="0"/>
              <a:t> </a:t>
            </a:r>
            <a:r>
              <a:rPr lang="ru-RU" dirty="0" err="1"/>
              <a:t>Кабінетом</a:t>
            </a:r>
            <a:r>
              <a:rPr lang="ru-RU" dirty="0"/>
              <a:t> </a:t>
            </a:r>
            <a:r>
              <a:rPr lang="ru-RU" dirty="0" err="1"/>
              <a:t>Міністрів</a:t>
            </a:r>
            <a:r>
              <a:rPr lang="ru-RU" dirty="0"/>
              <a:t> </a:t>
            </a:r>
            <a:r>
              <a:rPr lang="ru-RU" dirty="0" err="1"/>
              <a:t>України</a:t>
            </a:r>
            <a:r>
              <a:rPr lang="ru-RU" dirty="0"/>
              <a:t>. Акт </a:t>
            </a:r>
            <a:r>
              <a:rPr lang="ru-RU" dirty="0" err="1"/>
              <a:t>підписується</a:t>
            </a:r>
            <a:r>
              <a:rPr lang="ru-RU" dirty="0"/>
              <a:t> </a:t>
            </a:r>
            <a:r>
              <a:rPr lang="ru-RU" dirty="0" err="1"/>
              <a:t>державним</a:t>
            </a:r>
            <a:r>
              <a:rPr lang="ru-RU" dirty="0"/>
              <a:t> </a:t>
            </a:r>
            <a:r>
              <a:rPr lang="ru-RU" dirty="0" err="1"/>
              <a:t>фітосанітарним</a:t>
            </a:r>
            <a:r>
              <a:rPr lang="ru-RU" dirty="0"/>
              <a:t> </a:t>
            </a:r>
            <a:r>
              <a:rPr lang="ru-RU" dirty="0" err="1"/>
              <a:t>інспектором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фахівцем</a:t>
            </a:r>
            <a:r>
              <a:rPr lang="ru-RU" dirty="0"/>
              <a:t> </a:t>
            </a:r>
            <a:r>
              <a:rPr lang="ru-RU" dirty="0" err="1"/>
              <a:t>фітосанітарної</a:t>
            </a:r>
            <a:r>
              <a:rPr lang="ru-RU" dirty="0"/>
              <a:t> </a:t>
            </a:r>
            <a:r>
              <a:rPr lang="ru-RU" dirty="0" err="1"/>
              <a:t>лабораторії</a:t>
            </a:r>
            <a:r>
              <a:rPr lang="ru-RU" dirty="0"/>
              <a:t>, </a:t>
            </a:r>
            <a:r>
              <a:rPr lang="ru-RU" dirty="0" err="1"/>
              <a:t>який</a:t>
            </a:r>
            <a:r>
              <a:rPr lang="ru-RU" dirty="0"/>
              <a:t> </a:t>
            </a:r>
            <a:r>
              <a:rPr lang="ru-RU" dirty="0" err="1"/>
              <a:t>здійснював</a:t>
            </a:r>
            <a:r>
              <a:rPr lang="ru-RU" dirty="0"/>
              <a:t> </a:t>
            </a:r>
            <a:r>
              <a:rPr lang="ru-RU" dirty="0" err="1"/>
              <a:t>відбір</a:t>
            </a:r>
            <a:r>
              <a:rPr lang="ru-RU" dirty="0"/>
              <a:t> </a:t>
            </a:r>
            <a:r>
              <a:rPr lang="ru-RU" dirty="0" err="1"/>
              <a:t>зразків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1205937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err="1"/>
              <a:t>Зразок</a:t>
            </a:r>
            <a:r>
              <a:rPr lang="ru-RU" dirty="0"/>
              <a:t>-документ, </a:t>
            </a:r>
            <a:r>
              <a:rPr lang="ru-RU" dirty="0" err="1"/>
              <a:t>відібраний</a:t>
            </a:r>
            <a:r>
              <a:rPr lang="ru-RU" dirty="0"/>
              <a:t> </a:t>
            </a:r>
            <a:r>
              <a:rPr lang="ru-RU" dirty="0" err="1"/>
              <a:t>під</a:t>
            </a:r>
            <a:r>
              <a:rPr lang="ru-RU" dirty="0"/>
              <a:t> час </a:t>
            </a:r>
            <a:r>
              <a:rPr lang="ru-RU" dirty="0" err="1"/>
              <a:t>проведення</a:t>
            </a:r>
            <a:r>
              <a:rPr lang="ru-RU" dirty="0"/>
              <a:t> </a:t>
            </a:r>
            <a:r>
              <a:rPr lang="ru-RU" dirty="0" err="1"/>
              <a:t>фітосанітарної</a:t>
            </a:r>
            <a:r>
              <a:rPr lang="ru-RU" dirty="0"/>
              <a:t> </a:t>
            </a:r>
            <a:r>
              <a:rPr lang="ru-RU" dirty="0" err="1"/>
              <a:t>експертизи</a:t>
            </a:r>
            <a:r>
              <a:rPr lang="ru-RU" dirty="0"/>
              <a:t> (</a:t>
            </a:r>
            <a:r>
              <a:rPr lang="ru-RU" dirty="0" err="1"/>
              <a:t>аналізів</a:t>
            </a:r>
            <a:r>
              <a:rPr lang="ru-RU" dirty="0"/>
              <a:t>), </a:t>
            </a:r>
            <a:r>
              <a:rPr lang="ru-RU" dirty="0" err="1"/>
              <a:t>запаковується</a:t>
            </a:r>
            <a:r>
              <a:rPr lang="ru-RU" dirty="0"/>
              <a:t> у сейф-пакет, про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складається</a:t>
            </a:r>
            <a:r>
              <a:rPr lang="ru-RU" dirty="0"/>
              <a:t> </a:t>
            </a:r>
            <a:r>
              <a:rPr lang="ru-RU" dirty="0" err="1"/>
              <a:t>відповідний</a:t>
            </a:r>
            <a:r>
              <a:rPr lang="ru-RU" dirty="0"/>
              <a:t> акт з </a:t>
            </a:r>
            <a:r>
              <a:rPr lang="ru-RU" dirty="0" err="1"/>
              <a:t>описом</a:t>
            </a:r>
            <a:r>
              <a:rPr lang="ru-RU" dirty="0"/>
              <a:t> </a:t>
            </a:r>
            <a:r>
              <a:rPr lang="ru-RU" dirty="0" err="1"/>
              <a:t>вкладення</a:t>
            </a:r>
            <a:r>
              <a:rPr lang="ru-RU" dirty="0"/>
              <a:t> у </a:t>
            </a:r>
            <a:r>
              <a:rPr lang="ru-RU" dirty="0" err="1"/>
              <a:t>довільній</a:t>
            </a:r>
            <a:r>
              <a:rPr lang="ru-RU" dirty="0"/>
              <a:t> </a:t>
            </a:r>
            <a:r>
              <a:rPr lang="ru-RU" dirty="0" err="1"/>
              <a:t>формі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підписується</a:t>
            </a:r>
            <a:r>
              <a:rPr lang="ru-RU" dirty="0"/>
              <a:t> </a:t>
            </a:r>
            <a:r>
              <a:rPr lang="ru-RU" dirty="0" err="1"/>
              <a:t>представником</a:t>
            </a:r>
            <a:r>
              <a:rPr lang="ru-RU" dirty="0"/>
              <a:t> </a:t>
            </a:r>
            <a:r>
              <a:rPr lang="ru-RU" dirty="0" err="1"/>
              <a:t>лабораторії</a:t>
            </a:r>
            <a:r>
              <a:rPr lang="ru-RU" dirty="0"/>
              <a:t>, яка проводила </a:t>
            </a:r>
            <a:r>
              <a:rPr lang="ru-RU" dirty="0" err="1"/>
              <a:t>фітосанітарну</a:t>
            </a:r>
            <a:r>
              <a:rPr lang="ru-RU" dirty="0"/>
              <a:t> </a:t>
            </a:r>
            <a:r>
              <a:rPr lang="ru-RU" dirty="0" err="1"/>
              <a:t>експертизу</a:t>
            </a:r>
            <a:r>
              <a:rPr lang="ru-RU" dirty="0"/>
              <a:t> (</a:t>
            </a:r>
            <a:r>
              <a:rPr lang="ru-RU" dirty="0" err="1"/>
              <a:t>аналізи</a:t>
            </a:r>
            <a:r>
              <a:rPr lang="ru-RU" dirty="0"/>
              <a:t>).</a:t>
            </a:r>
          </a:p>
          <a:p>
            <a:r>
              <a:rPr lang="ru-RU" dirty="0" err="1"/>
              <a:t>Якщо</a:t>
            </a:r>
            <a:r>
              <a:rPr lang="ru-RU" dirty="0"/>
              <a:t> </a:t>
            </a:r>
            <a:r>
              <a:rPr lang="ru-RU" dirty="0" err="1"/>
              <a:t>результати</a:t>
            </a:r>
            <a:r>
              <a:rPr lang="ru-RU" dirty="0"/>
              <a:t> </a:t>
            </a:r>
            <a:r>
              <a:rPr lang="ru-RU" dirty="0" err="1"/>
              <a:t>повторної</a:t>
            </a:r>
            <a:r>
              <a:rPr lang="ru-RU" dirty="0"/>
              <a:t> </a:t>
            </a:r>
            <a:r>
              <a:rPr lang="ru-RU" dirty="0" err="1"/>
              <a:t>фітосанітарної</a:t>
            </a:r>
            <a:r>
              <a:rPr lang="ru-RU" dirty="0"/>
              <a:t> (</a:t>
            </a:r>
            <a:r>
              <a:rPr lang="ru-RU" dirty="0" err="1"/>
              <a:t>арбітражної</a:t>
            </a:r>
            <a:r>
              <a:rPr lang="ru-RU" dirty="0"/>
              <a:t>) </a:t>
            </a:r>
            <a:r>
              <a:rPr lang="ru-RU" dirty="0" err="1"/>
              <a:t>експертизи</a:t>
            </a:r>
            <a:r>
              <a:rPr lang="ru-RU" dirty="0"/>
              <a:t> (</a:t>
            </a:r>
            <a:r>
              <a:rPr lang="ru-RU" dirty="0" err="1"/>
              <a:t>аналізів</a:t>
            </a:r>
            <a:r>
              <a:rPr lang="ru-RU" dirty="0"/>
              <a:t>) </a:t>
            </a:r>
            <a:r>
              <a:rPr lang="ru-RU" dirty="0" err="1"/>
              <a:t>відрізняються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результатів</a:t>
            </a:r>
            <a:r>
              <a:rPr lang="ru-RU" dirty="0"/>
              <a:t> </a:t>
            </a:r>
            <a:r>
              <a:rPr lang="ru-RU" dirty="0" err="1"/>
              <a:t>фітосанітарної</a:t>
            </a:r>
            <a:r>
              <a:rPr lang="ru-RU" dirty="0"/>
              <a:t> </a:t>
            </a:r>
            <a:r>
              <a:rPr lang="ru-RU" dirty="0" err="1"/>
              <a:t>експертизи</a:t>
            </a:r>
            <a:r>
              <a:rPr lang="ru-RU" dirty="0"/>
              <a:t> (</a:t>
            </a:r>
            <a:r>
              <a:rPr lang="ru-RU" dirty="0" err="1"/>
              <a:t>аналізів</a:t>
            </a:r>
            <a:r>
              <a:rPr lang="ru-RU" dirty="0"/>
              <a:t>), </a:t>
            </a:r>
            <a:r>
              <a:rPr lang="ru-RU" dirty="0" err="1"/>
              <a:t>застосовуються</a:t>
            </a:r>
            <a:r>
              <a:rPr lang="ru-RU" dirty="0"/>
              <a:t> </a:t>
            </a:r>
            <a:r>
              <a:rPr lang="ru-RU" dirty="0" err="1"/>
              <a:t>результати</a:t>
            </a:r>
            <a:r>
              <a:rPr lang="ru-RU" dirty="0"/>
              <a:t> </a:t>
            </a:r>
            <a:r>
              <a:rPr lang="ru-RU" dirty="0" err="1"/>
              <a:t>повторної</a:t>
            </a:r>
            <a:r>
              <a:rPr lang="ru-RU" dirty="0"/>
              <a:t> </a:t>
            </a:r>
            <a:r>
              <a:rPr lang="ru-RU" dirty="0" err="1"/>
              <a:t>фітосанітарної</a:t>
            </a:r>
            <a:r>
              <a:rPr lang="ru-RU" dirty="0"/>
              <a:t> (</a:t>
            </a:r>
            <a:r>
              <a:rPr lang="ru-RU" dirty="0" err="1"/>
              <a:t>арбітражної</a:t>
            </a:r>
            <a:r>
              <a:rPr lang="ru-RU" dirty="0"/>
              <a:t>) </a:t>
            </a:r>
            <a:r>
              <a:rPr lang="ru-RU" dirty="0" err="1"/>
              <a:t>експертизи</a:t>
            </a:r>
            <a:r>
              <a:rPr lang="ru-RU" dirty="0"/>
              <a:t> (</a:t>
            </a:r>
            <a:r>
              <a:rPr lang="ru-RU" dirty="0" err="1"/>
              <a:t>аналізів</a:t>
            </a:r>
            <a:r>
              <a:rPr lang="ru-RU" dirty="0"/>
              <a:t>).</a:t>
            </a:r>
          </a:p>
          <a:p>
            <a:r>
              <a:rPr lang="ru-RU" dirty="0"/>
              <a:t>Порядок </a:t>
            </a:r>
            <a:r>
              <a:rPr lang="ru-RU" dirty="0" err="1"/>
              <a:t>проведення</a:t>
            </a:r>
            <a:r>
              <a:rPr lang="ru-RU" dirty="0"/>
              <a:t> </a:t>
            </a:r>
            <a:r>
              <a:rPr lang="ru-RU" dirty="0" err="1"/>
              <a:t>повторної</a:t>
            </a:r>
            <a:r>
              <a:rPr lang="ru-RU" dirty="0"/>
              <a:t> </a:t>
            </a:r>
            <a:r>
              <a:rPr lang="ru-RU" dirty="0" err="1"/>
              <a:t>фітосанітарної</a:t>
            </a:r>
            <a:r>
              <a:rPr lang="ru-RU" dirty="0"/>
              <a:t> (</a:t>
            </a:r>
            <a:r>
              <a:rPr lang="ru-RU" dirty="0" err="1"/>
              <a:t>арбітражної</a:t>
            </a:r>
            <a:r>
              <a:rPr lang="ru-RU" dirty="0"/>
              <a:t>) </a:t>
            </a:r>
            <a:r>
              <a:rPr lang="ru-RU" dirty="0" err="1"/>
              <a:t>експертизи</a:t>
            </a:r>
            <a:r>
              <a:rPr lang="ru-RU" dirty="0"/>
              <a:t> (</a:t>
            </a:r>
            <a:r>
              <a:rPr lang="ru-RU" dirty="0" err="1"/>
              <a:t>аналізів</a:t>
            </a:r>
            <a:r>
              <a:rPr lang="ru-RU" dirty="0"/>
              <a:t>) </a:t>
            </a:r>
            <a:r>
              <a:rPr lang="ru-RU" dirty="0" err="1"/>
              <a:t>затверджується</a:t>
            </a:r>
            <a:r>
              <a:rPr lang="ru-RU" dirty="0"/>
              <a:t> </a:t>
            </a:r>
            <a:r>
              <a:rPr lang="ru-RU" dirty="0" err="1"/>
              <a:t>Кабінетом</a:t>
            </a:r>
            <a:r>
              <a:rPr lang="ru-RU" dirty="0"/>
              <a:t> </a:t>
            </a:r>
            <a:r>
              <a:rPr lang="ru-RU" dirty="0" err="1"/>
              <a:t>Міністрів</a:t>
            </a:r>
            <a:r>
              <a:rPr lang="ru-RU" dirty="0"/>
              <a:t> </a:t>
            </a:r>
            <a:r>
              <a:rPr lang="ru-RU" dirty="0" err="1"/>
              <a:t>України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721581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/>
              <a:t>Стаття</a:t>
            </a:r>
            <a:r>
              <a:rPr lang="ru-RU" b="1" dirty="0"/>
              <a:t> 13</a:t>
            </a:r>
            <a:r>
              <a:rPr lang="ru-RU" b="1" baseline="30000" dirty="0"/>
              <a:t>-3</a:t>
            </a:r>
            <a:r>
              <a:rPr lang="ru-RU" dirty="0"/>
              <a:t>. </a:t>
            </a:r>
            <a:r>
              <a:rPr lang="ru-RU" dirty="0" err="1"/>
              <a:t>Реєстр</a:t>
            </a:r>
            <a:r>
              <a:rPr lang="ru-RU" dirty="0"/>
              <a:t> </a:t>
            </a:r>
            <a:r>
              <a:rPr lang="ru-RU" dirty="0" err="1"/>
              <a:t>уповноважених</a:t>
            </a:r>
            <a:r>
              <a:rPr lang="ru-RU" dirty="0"/>
              <a:t> </a:t>
            </a:r>
            <a:r>
              <a:rPr lang="ru-RU" dirty="0" err="1"/>
              <a:t>фітосанітарних</a:t>
            </a:r>
            <a:r>
              <a:rPr lang="ru-RU" dirty="0"/>
              <a:t> </a:t>
            </a:r>
            <a:r>
              <a:rPr lang="ru-RU" dirty="0" err="1"/>
              <a:t>лабораторій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err="1"/>
              <a:t>Центральний</a:t>
            </a:r>
            <a:r>
              <a:rPr lang="ru-RU" dirty="0"/>
              <a:t> орган </a:t>
            </a:r>
            <a:r>
              <a:rPr lang="ru-RU" dirty="0" err="1"/>
              <a:t>виконавчої</a:t>
            </a:r>
            <a:r>
              <a:rPr lang="ru-RU" dirty="0"/>
              <a:t> </a:t>
            </a:r>
            <a:r>
              <a:rPr lang="ru-RU" dirty="0" err="1"/>
              <a:t>влади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реалізує</a:t>
            </a:r>
            <a:r>
              <a:rPr lang="ru-RU" dirty="0"/>
              <a:t> </a:t>
            </a:r>
            <a:r>
              <a:rPr lang="ru-RU" dirty="0" err="1"/>
              <a:t>державну</a:t>
            </a:r>
            <a:r>
              <a:rPr lang="ru-RU" dirty="0"/>
              <a:t> </a:t>
            </a:r>
            <a:r>
              <a:rPr lang="ru-RU" dirty="0" err="1"/>
              <a:t>політику</a:t>
            </a:r>
            <a:r>
              <a:rPr lang="ru-RU" dirty="0"/>
              <a:t> у </a:t>
            </a:r>
            <a:r>
              <a:rPr lang="ru-RU" dirty="0" err="1"/>
              <a:t>сфері</a:t>
            </a:r>
            <a:r>
              <a:rPr lang="ru-RU" dirty="0"/>
              <a:t> карантину </a:t>
            </a:r>
            <a:r>
              <a:rPr lang="ru-RU" dirty="0" err="1"/>
              <a:t>рослин</a:t>
            </a:r>
            <a:r>
              <a:rPr lang="ru-RU" dirty="0"/>
              <a:t>, </a:t>
            </a:r>
            <a:r>
              <a:rPr lang="ru-RU" dirty="0" err="1"/>
              <a:t>забезпечує</a:t>
            </a:r>
            <a:r>
              <a:rPr lang="ru-RU" dirty="0"/>
              <a:t> </a:t>
            </a:r>
            <a:r>
              <a:rPr lang="ru-RU" dirty="0" err="1"/>
              <a:t>ведення</a:t>
            </a:r>
            <a:r>
              <a:rPr lang="ru-RU" dirty="0"/>
              <a:t> в </a:t>
            </a:r>
            <a:r>
              <a:rPr lang="ru-RU" dirty="0" err="1"/>
              <a:t>електронній</a:t>
            </a:r>
            <a:r>
              <a:rPr lang="ru-RU" dirty="0"/>
              <a:t> </a:t>
            </a:r>
            <a:r>
              <a:rPr lang="ru-RU" dirty="0" err="1"/>
              <a:t>формі</a:t>
            </a:r>
            <a:r>
              <a:rPr lang="ru-RU" dirty="0"/>
              <a:t> та є держателем </a:t>
            </a:r>
            <a:r>
              <a:rPr lang="ru-RU" dirty="0" err="1"/>
              <a:t>Реєстру</a:t>
            </a:r>
            <a:r>
              <a:rPr lang="ru-RU" dirty="0"/>
              <a:t> </a:t>
            </a:r>
            <a:r>
              <a:rPr lang="ru-RU" dirty="0" err="1"/>
              <a:t>уповноважених</a:t>
            </a:r>
            <a:r>
              <a:rPr lang="ru-RU" dirty="0"/>
              <a:t> </a:t>
            </a:r>
            <a:r>
              <a:rPr lang="ru-RU" dirty="0" err="1"/>
              <a:t>фітосанітарних</a:t>
            </a:r>
            <a:r>
              <a:rPr lang="ru-RU" dirty="0"/>
              <a:t> </a:t>
            </a:r>
            <a:r>
              <a:rPr lang="ru-RU" dirty="0" err="1"/>
              <a:t>лабораторій</a:t>
            </a:r>
            <a:r>
              <a:rPr lang="ru-RU" dirty="0"/>
              <a:t>.</a:t>
            </a:r>
          </a:p>
          <a:p>
            <a:r>
              <a:rPr lang="ru-RU" dirty="0" err="1"/>
              <a:t>Підставою</a:t>
            </a:r>
            <a:r>
              <a:rPr lang="ru-RU" dirty="0"/>
              <a:t> для </a:t>
            </a:r>
            <a:r>
              <a:rPr lang="ru-RU" dirty="0" err="1"/>
              <a:t>включення</a:t>
            </a:r>
            <a:r>
              <a:rPr lang="ru-RU" dirty="0"/>
              <a:t> до </a:t>
            </a:r>
            <a:r>
              <a:rPr lang="ru-RU" dirty="0" err="1"/>
              <a:t>Реєстру</a:t>
            </a:r>
            <a:r>
              <a:rPr lang="ru-RU" dirty="0"/>
              <a:t> </a:t>
            </a:r>
            <a:r>
              <a:rPr lang="ru-RU" dirty="0" err="1"/>
              <a:t>уповноважених</a:t>
            </a:r>
            <a:r>
              <a:rPr lang="ru-RU" dirty="0"/>
              <a:t> </a:t>
            </a:r>
            <a:r>
              <a:rPr lang="ru-RU" dirty="0" err="1"/>
              <a:t>фітосанітарних</a:t>
            </a:r>
            <a:r>
              <a:rPr lang="ru-RU" dirty="0"/>
              <a:t> </a:t>
            </a:r>
            <a:r>
              <a:rPr lang="ru-RU" dirty="0" err="1"/>
              <a:t>лабораторій</a:t>
            </a:r>
            <a:r>
              <a:rPr lang="ru-RU" dirty="0"/>
              <a:t> є </a:t>
            </a:r>
            <a:r>
              <a:rPr lang="ru-RU" dirty="0" err="1"/>
              <a:t>рішення</a:t>
            </a:r>
            <a:r>
              <a:rPr lang="ru-RU" dirty="0"/>
              <a:t> про </a:t>
            </a:r>
            <a:r>
              <a:rPr lang="ru-RU" dirty="0" err="1"/>
              <a:t>уповноваження</a:t>
            </a:r>
            <a:r>
              <a:rPr lang="ru-RU" dirty="0"/>
              <a:t>.</a:t>
            </a:r>
          </a:p>
          <a:p>
            <a:r>
              <a:rPr lang="ru-RU" dirty="0" err="1"/>
              <a:t>Підставою</a:t>
            </a:r>
            <a:r>
              <a:rPr lang="ru-RU" dirty="0"/>
              <a:t> для </a:t>
            </a:r>
            <a:r>
              <a:rPr lang="ru-RU" dirty="0" err="1"/>
              <a:t>виключення</a:t>
            </a:r>
            <a:r>
              <a:rPr lang="ru-RU" dirty="0"/>
              <a:t> з </a:t>
            </a:r>
            <a:r>
              <a:rPr lang="ru-RU" dirty="0" err="1"/>
              <a:t>Реєстру</a:t>
            </a:r>
            <a:r>
              <a:rPr lang="ru-RU" dirty="0"/>
              <a:t> </a:t>
            </a:r>
            <a:r>
              <a:rPr lang="ru-RU" dirty="0" err="1"/>
              <a:t>уповноважених</a:t>
            </a:r>
            <a:r>
              <a:rPr lang="ru-RU" dirty="0"/>
              <a:t> </a:t>
            </a:r>
            <a:r>
              <a:rPr lang="ru-RU" dirty="0" err="1"/>
              <a:t>фітосанітарних</a:t>
            </a:r>
            <a:r>
              <a:rPr lang="ru-RU" dirty="0"/>
              <a:t> </a:t>
            </a:r>
            <a:r>
              <a:rPr lang="ru-RU" dirty="0" err="1"/>
              <a:t>лабораторій</a:t>
            </a:r>
            <a:r>
              <a:rPr lang="ru-RU" dirty="0"/>
              <a:t> є </a:t>
            </a:r>
            <a:r>
              <a:rPr lang="ru-RU" dirty="0" err="1"/>
              <a:t>рішення</a:t>
            </a:r>
            <a:r>
              <a:rPr lang="ru-RU" dirty="0"/>
              <a:t> про </a:t>
            </a:r>
            <a:r>
              <a:rPr lang="ru-RU" dirty="0" err="1"/>
              <a:t>позбавлення</a:t>
            </a:r>
            <a:r>
              <a:rPr lang="ru-RU" dirty="0"/>
              <a:t> </a:t>
            </a:r>
            <a:r>
              <a:rPr lang="ru-RU" dirty="0" err="1"/>
              <a:t>уповноваження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137080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476672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2. У </a:t>
            </a:r>
            <a:r>
              <a:rPr lang="ru-RU" u="sng" dirty="0" err="1">
                <a:hlinkClick r:id="rId2"/>
              </a:rPr>
              <a:t>Законі</a:t>
            </a:r>
            <a:r>
              <a:rPr lang="ru-RU" u="sng" dirty="0">
                <a:hlinkClick r:id="rId2"/>
              </a:rPr>
              <a:t> </a:t>
            </a:r>
            <a:r>
              <a:rPr lang="ru-RU" u="sng" dirty="0" err="1">
                <a:hlinkClick r:id="rId2"/>
              </a:rPr>
              <a:t>України</a:t>
            </a:r>
            <a:r>
              <a:rPr lang="ru-RU" dirty="0"/>
              <a:t> "Про карантин </a:t>
            </a:r>
            <a:r>
              <a:rPr lang="ru-RU" dirty="0" err="1"/>
              <a:t>рослин</a:t>
            </a:r>
            <a:r>
              <a:rPr lang="ru-RU" dirty="0"/>
              <a:t>" (</a:t>
            </a:r>
            <a:r>
              <a:rPr lang="ru-RU" dirty="0" err="1"/>
              <a:t>Відомості</a:t>
            </a:r>
            <a:r>
              <a:rPr lang="ru-RU" dirty="0"/>
              <a:t> </a:t>
            </a:r>
            <a:r>
              <a:rPr lang="ru-RU" dirty="0" err="1"/>
              <a:t>Верховної</a:t>
            </a:r>
            <a:r>
              <a:rPr lang="ru-RU" dirty="0"/>
              <a:t> Ради </a:t>
            </a:r>
            <a:r>
              <a:rPr lang="ru-RU" dirty="0" err="1"/>
              <a:t>України</a:t>
            </a:r>
            <a:r>
              <a:rPr lang="ru-RU" dirty="0"/>
              <a:t>, 2006 р., № 19-20, ст. 167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наступними</a:t>
            </a:r>
            <a:r>
              <a:rPr lang="ru-RU" dirty="0"/>
              <a:t> </a:t>
            </a:r>
            <a:r>
              <a:rPr lang="ru-RU" dirty="0" err="1"/>
              <a:t>змінами</a:t>
            </a:r>
            <a:r>
              <a:rPr lang="ru-RU" dirty="0"/>
              <a:t>):</a:t>
            </a:r>
          </a:p>
          <a:p>
            <a:pPr marL="0" indent="0">
              <a:buNone/>
            </a:pPr>
            <a:r>
              <a:rPr lang="ru-RU" dirty="0"/>
              <a:t>1) у </a:t>
            </a:r>
            <a:r>
              <a:rPr lang="ru-RU" dirty="0" err="1"/>
              <a:t>статті</a:t>
            </a:r>
            <a:r>
              <a:rPr lang="ru-RU" dirty="0"/>
              <a:t> 1:</a:t>
            </a:r>
          </a:p>
          <a:p>
            <a:r>
              <a:rPr lang="ru-RU" dirty="0"/>
              <a:t>у </a:t>
            </a:r>
            <a:r>
              <a:rPr lang="ru-RU" dirty="0" err="1"/>
              <a:t>частині</a:t>
            </a:r>
            <a:r>
              <a:rPr lang="ru-RU" dirty="0"/>
              <a:t> </a:t>
            </a:r>
            <a:r>
              <a:rPr lang="ru-RU" dirty="0" err="1"/>
              <a:t>першій</a:t>
            </a:r>
            <a:r>
              <a:rPr lang="ru-RU" dirty="0"/>
              <a:t>:</a:t>
            </a:r>
          </a:p>
          <a:p>
            <a:r>
              <a:rPr lang="ru-RU" dirty="0" err="1"/>
              <a:t>доповнити</a:t>
            </a:r>
            <a:r>
              <a:rPr lang="ru-RU" dirty="0"/>
              <a:t> з </a:t>
            </a:r>
            <a:r>
              <a:rPr lang="ru-RU" dirty="0" err="1"/>
              <a:t>урахуванням</a:t>
            </a:r>
            <a:r>
              <a:rPr lang="ru-RU" dirty="0"/>
              <a:t> </a:t>
            </a:r>
            <a:r>
              <a:rPr lang="ru-RU" dirty="0" err="1"/>
              <a:t>алфавітного</a:t>
            </a:r>
            <a:r>
              <a:rPr lang="ru-RU" dirty="0"/>
              <a:t> порядку </a:t>
            </a:r>
            <a:r>
              <a:rPr lang="ru-RU" dirty="0" err="1"/>
              <a:t>термінами</a:t>
            </a:r>
            <a:r>
              <a:rPr lang="ru-RU" dirty="0"/>
              <a:t> такого </a:t>
            </a:r>
            <a:r>
              <a:rPr lang="ru-RU" dirty="0" err="1"/>
              <a:t>змісту</a:t>
            </a:r>
            <a:r>
              <a:rPr lang="ru-RU" dirty="0"/>
              <a:t>: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553219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До </a:t>
            </a:r>
            <a:r>
              <a:rPr lang="ru-RU" dirty="0" err="1"/>
              <a:t>Реєстру</a:t>
            </a:r>
            <a:r>
              <a:rPr lang="ru-RU" dirty="0"/>
              <a:t> </a:t>
            </a:r>
            <a:r>
              <a:rPr lang="ru-RU" dirty="0" err="1"/>
              <a:t>уповноважених</a:t>
            </a:r>
            <a:r>
              <a:rPr lang="ru-RU" dirty="0"/>
              <a:t> </a:t>
            </a:r>
            <a:r>
              <a:rPr lang="ru-RU" dirty="0" err="1"/>
              <a:t>фітосанітарних</a:t>
            </a:r>
            <a:r>
              <a:rPr lang="ru-RU" dirty="0"/>
              <a:t> </a:t>
            </a:r>
            <a:r>
              <a:rPr lang="ru-RU" dirty="0" err="1"/>
              <a:t>лабораторій</a:t>
            </a:r>
            <a:r>
              <a:rPr lang="ru-RU" dirty="0"/>
              <a:t> </a:t>
            </a:r>
            <a:r>
              <a:rPr lang="ru-RU" dirty="0" err="1"/>
              <a:t>включаються</a:t>
            </a:r>
            <a:r>
              <a:rPr lang="ru-RU" dirty="0"/>
              <a:t> </a:t>
            </a:r>
            <a:r>
              <a:rPr lang="ru-RU" dirty="0" err="1"/>
              <a:t>відомості</a:t>
            </a:r>
            <a:r>
              <a:rPr lang="ru-RU" dirty="0"/>
              <a:t> про:</a:t>
            </a:r>
          </a:p>
          <a:p>
            <a:r>
              <a:rPr lang="ru-RU" dirty="0" err="1"/>
              <a:t>назву</a:t>
            </a:r>
            <a:r>
              <a:rPr lang="ru-RU" dirty="0"/>
              <a:t> та адресу </a:t>
            </a:r>
            <a:r>
              <a:rPr lang="ru-RU" dirty="0" err="1"/>
              <a:t>фітосанітарної</a:t>
            </a:r>
            <a:r>
              <a:rPr lang="ru-RU" dirty="0"/>
              <a:t> </a:t>
            </a:r>
            <a:r>
              <a:rPr lang="ru-RU" dirty="0" err="1"/>
              <a:t>лабораторії</a:t>
            </a:r>
            <a:r>
              <a:rPr lang="ru-RU" dirty="0"/>
              <a:t>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зазначенням</a:t>
            </a:r>
            <a:r>
              <a:rPr lang="ru-RU" dirty="0"/>
              <a:t> строку </a:t>
            </a:r>
            <a:r>
              <a:rPr lang="ru-RU" dirty="0" err="1"/>
              <a:t>дії</a:t>
            </a:r>
            <a:r>
              <a:rPr lang="ru-RU" dirty="0"/>
              <a:t>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err="1"/>
              <a:t>атестата</a:t>
            </a:r>
            <a:r>
              <a:rPr lang="ru-RU" dirty="0"/>
              <a:t> про </a:t>
            </a:r>
            <a:r>
              <a:rPr lang="ru-RU" dirty="0" err="1"/>
              <a:t>акредитацію</a:t>
            </a:r>
            <a:r>
              <a:rPr lang="ru-RU" dirty="0"/>
              <a:t>;</a:t>
            </a:r>
          </a:p>
          <a:p>
            <a:r>
              <a:rPr lang="ru-RU" dirty="0"/>
              <a:t>номер та дату </a:t>
            </a:r>
            <a:r>
              <a:rPr lang="ru-RU" dirty="0" err="1"/>
              <a:t>видачі</a:t>
            </a:r>
            <a:r>
              <a:rPr lang="ru-RU" dirty="0"/>
              <a:t> </a:t>
            </a:r>
            <a:r>
              <a:rPr lang="ru-RU" dirty="0" err="1"/>
              <a:t>висновку</a:t>
            </a:r>
            <a:r>
              <a:rPr lang="ru-RU" dirty="0"/>
              <a:t> </a:t>
            </a:r>
            <a:r>
              <a:rPr lang="ru-RU" dirty="0" err="1"/>
              <a:t>фітосанітарної</a:t>
            </a:r>
            <a:r>
              <a:rPr lang="ru-RU" dirty="0"/>
              <a:t> </a:t>
            </a:r>
            <a:r>
              <a:rPr lang="ru-RU" dirty="0" err="1"/>
              <a:t>експертизи</a:t>
            </a:r>
            <a:r>
              <a:rPr lang="ru-RU" dirty="0"/>
              <a:t> (</a:t>
            </a:r>
            <a:r>
              <a:rPr lang="ru-RU" dirty="0" err="1"/>
              <a:t>аналізів</a:t>
            </a:r>
            <a:r>
              <a:rPr lang="ru-RU" dirty="0"/>
              <a:t>).</a:t>
            </a:r>
          </a:p>
          <a:p>
            <a:r>
              <a:rPr lang="ru-RU" dirty="0" err="1"/>
              <a:t>Відомості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містяться</a:t>
            </a:r>
            <a:r>
              <a:rPr lang="ru-RU" dirty="0"/>
              <a:t> у </a:t>
            </a:r>
            <a:r>
              <a:rPr lang="ru-RU" dirty="0" err="1"/>
              <a:t>Реєстрі</a:t>
            </a:r>
            <a:r>
              <a:rPr lang="ru-RU" dirty="0"/>
              <a:t> </a:t>
            </a:r>
            <a:r>
              <a:rPr lang="ru-RU" dirty="0" err="1"/>
              <a:t>уповноважених</a:t>
            </a:r>
            <a:r>
              <a:rPr lang="ru-RU" dirty="0"/>
              <a:t> </a:t>
            </a:r>
            <a:r>
              <a:rPr lang="ru-RU" dirty="0" err="1"/>
              <a:t>фітосанітарних</a:t>
            </a:r>
            <a:r>
              <a:rPr lang="ru-RU" dirty="0"/>
              <a:t> </a:t>
            </a:r>
            <a:r>
              <a:rPr lang="ru-RU" dirty="0" err="1"/>
              <a:t>лабораторій</a:t>
            </a:r>
            <a:r>
              <a:rPr lang="ru-RU" dirty="0"/>
              <a:t>, є </a:t>
            </a:r>
            <a:r>
              <a:rPr lang="ru-RU" dirty="0" err="1"/>
              <a:t>відкритими</a:t>
            </a:r>
            <a:r>
              <a:rPr lang="ru-RU" dirty="0"/>
              <a:t> і </a:t>
            </a:r>
            <a:r>
              <a:rPr lang="ru-RU" dirty="0" err="1"/>
              <a:t>загальнодоступними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975749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/>
              <a:t>За </a:t>
            </a:r>
            <a:r>
              <a:rPr lang="ru-RU" dirty="0" err="1"/>
              <a:t>оновлення</a:t>
            </a:r>
            <a:r>
              <a:rPr lang="ru-RU" dirty="0"/>
              <a:t> </a:t>
            </a:r>
            <a:r>
              <a:rPr lang="ru-RU" dirty="0" err="1"/>
              <a:t>інформації</a:t>
            </a:r>
            <a:r>
              <a:rPr lang="ru-RU" dirty="0"/>
              <a:t> в </a:t>
            </a:r>
            <a:r>
              <a:rPr lang="ru-RU" dirty="0" err="1"/>
              <a:t>Реєстрі</a:t>
            </a:r>
            <a:r>
              <a:rPr lang="ru-RU" dirty="0"/>
              <a:t> </a:t>
            </a:r>
            <a:r>
              <a:rPr lang="ru-RU" dirty="0" err="1"/>
              <a:t>уповноважених</a:t>
            </a:r>
            <a:r>
              <a:rPr lang="ru-RU" dirty="0"/>
              <a:t> </a:t>
            </a:r>
            <a:r>
              <a:rPr lang="ru-RU" dirty="0" err="1"/>
              <a:t>фітосанітарних</a:t>
            </a:r>
            <a:r>
              <a:rPr lang="ru-RU" dirty="0"/>
              <a:t> </a:t>
            </a:r>
            <a:r>
              <a:rPr lang="ru-RU" dirty="0" err="1"/>
              <a:t>лабораторій</a:t>
            </a:r>
            <a:r>
              <a:rPr lang="ru-RU" dirty="0"/>
              <a:t> </a:t>
            </a:r>
            <a:r>
              <a:rPr lang="ru-RU" dirty="0" err="1"/>
              <a:t>фітосанітарні</a:t>
            </a:r>
            <a:r>
              <a:rPr lang="ru-RU" dirty="0"/>
              <a:t> </a:t>
            </a:r>
            <a:r>
              <a:rPr lang="ru-RU" dirty="0" err="1"/>
              <a:t>лабораторії</a:t>
            </a:r>
            <a:r>
              <a:rPr lang="ru-RU" dirty="0"/>
              <a:t> (</a:t>
            </a:r>
            <a:r>
              <a:rPr lang="ru-RU" dirty="0" err="1"/>
              <a:t>крім</a:t>
            </a:r>
            <a:r>
              <a:rPr lang="ru-RU" dirty="0"/>
              <a:t> </a:t>
            </a:r>
            <a:r>
              <a:rPr lang="ru-RU" dirty="0" err="1"/>
              <a:t>державних</a:t>
            </a:r>
            <a:r>
              <a:rPr lang="ru-RU" dirty="0"/>
              <a:t> </a:t>
            </a:r>
            <a:r>
              <a:rPr lang="ru-RU" dirty="0" err="1"/>
              <a:t>фітосанітарних</a:t>
            </a:r>
            <a:r>
              <a:rPr lang="ru-RU" dirty="0"/>
              <a:t> </a:t>
            </a:r>
            <a:r>
              <a:rPr lang="ru-RU" dirty="0" err="1"/>
              <a:t>лабораторій</a:t>
            </a:r>
            <a:r>
              <a:rPr lang="ru-RU" dirty="0"/>
              <a:t>) </a:t>
            </a:r>
            <a:r>
              <a:rPr lang="ru-RU" dirty="0" err="1"/>
              <a:t>вносять</a:t>
            </a:r>
            <a:r>
              <a:rPr lang="ru-RU" dirty="0"/>
              <a:t> плату за </a:t>
            </a:r>
            <a:r>
              <a:rPr lang="ru-RU" dirty="0" err="1"/>
              <a:t>кожен</a:t>
            </a:r>
            <a:r>
              <a:rPr lang="ru-RU" dirty="0"/>
              <a:t> включений до </a:t>
            </a:r>
            <a:r>
              <a:rPr lang="ru-RU" dirty="0" err="1"/>
              <a:t>цього</a:t>
            </a:r>
            <a:r>
              <a:rPr lang="ru-RU" dirty="0"/>
              <a:t> </a:t>
            </a:r>
            <a:r>
              <a:rPr lang="ru-RU" dirty="0" err="1"/>
              <a:t>Реєстру</a:t>
            </a:r>
            <a:r>
              <a:rPr lang="ru-RU" dirty="0"/>
              <a:t> </a:t>
            </a:r>
            <a:r>
              <a:rPr lang="ru-RU" dirty="0" err="1"/>
              <a:t>висновок</a:t>
            </a:r>
            <a:r>
              <a:rPr lang="ru-RU" dirty="0"/>
              <a:t> </a:t>
            </a:r>
            <a:r>
              <a:rPr lang="ru-RU" dirty="0" err="1"/>
              <a:t>фітосанітарної</a:t>
            </a:r>
            <a:r>
              <a:rPr lang="ru-RU" dirty="0"/>
              <a:t> </a:t>
            </a:r>
            <a:r>
              <a:rPr lang="ru-RU" dirty="0" err="1"/>
              <a:t>експертизи</a:t>
            </a:r>
            <a:r>
              <a:rPr lang="ru-RU" dirty="0"/>
              <a:t> (</a:t>
            </a:r>
            <a:r>
              <a:rPr lang="ru-RU" dirty="0" err="1"/>
              <a:t>аналізів</a:t>
            </a:r>
            <a:r>
              <a:rPr lang="ru-RU" dirty="0"/>
              <a:t>) у </a:t>
            </a:r>
            <a:r>
              <a:rPr lang="ru-RU" dirty="0" err="1"/>
              <a:t>розмірі</a:t>
            </a:r>
            <a:r>
              <a:rPr lang="ru-RU" dirty="0"/>
              <a:t> 0,2 </a:t>
            </a:r>
            <a:r>
              <a:rPr lang="ru-RU" dirty="0" err="1"/>
              <a:t>прожиткового</a:t>
            </a:r>
            <a:r>
              <a:rPr lang="ru-RU" dirty="0"/>
              <a:t> </a:t>
            </a:r>
            <a:r>
              <a:rPr lang="ru-RU" dirty="0" err="1"/>
              <a:t>мінімуму</a:t>
            </a:r>
            <a:r>
              <a:rPr lang="ru-RU" dirty="0"/>
              <a:t> для </a:t>
            </a:r>
            <a:r>
              <a:rPr lang="ru-RU" dirty="0" err="1"/>
              <a:t>працездатних</a:t>
            </a:r>
            <a:r>
              <a:rPr lang="ru-RU" dirty="0"/>
              <a:t> </a:t>
            </a:r>
            <a:r>
              <a:rPr lang="ru-RU" dirty="0" err="1"/>
              <a:t>осіб</a:t>
            </a:r>
            <a:r>
              <a:rPr lang="ru-RU" dirty="0"/>
              <a:t>, яка </a:t>
            </a:r>
            <a:r>
              <a:rPr lang="ru-RU" dirty="0" err="1"/>
              <a:t>зараховується</a:t>
            </a:r>
            <a:r>
              <a:rPr lang="ru-RU" dirty="0"/>
              <a:t> до </a:t>
            </a:r>
            <a:r>
              <a:rPr lang="ru-RU" dirty="0" err="1"/>
              <a:t>спеціального</a:t>
            </a:r>
            <a:r>
              <a:rPr lang="ru-RU" dirty="0"/>
              <a:t> фонду державного бюджету.</a:t>
            </a:r>
          </a:p>
          <a:p>
            <a:r>
              <a:rPr lang="ru-RU" dirty="0"/>
              <a:t>Порядок </a:t>
            </a:r>
            <a:r>
              <a:rPr lang="ru-RU" dirty="0" err="1"/>
              <a:t>ведення</a:t>
            </a:r>
            <a:r>
              <a:rPr lang="ru-RU" dirty="0"/>
              <a:t> </a:t>
            </a:r>
            <a:r>
              <a:rPr lang="ru-RU" dirty="0" err="1"/>
              <a:t>Реєстру</a:t>
            </a:r>
            <a:r>
              <a:rPr lang="ru-RU" dirty="0"/>
              <a:t> </a:t>
            </a:r>
            <a:r>
              <a:rPr lang="ru-RU" dirty="0" err="1"/>
              <a:t>уповноважених</a:t>
            </a:r>
            <a:r>
              <a:rPr lang="ru-RU" dirty="0"/>
              <a:t> </a:t>
            </a:r>
            <a:r>
              <a:rPr lang="ru-RU" dirty="0" err="1"/>
              <a:t>фітосанітарних</a:t>
            </a:r>
            <a:r>
              <a:rPr lang="ru-RU" dirty="0"/>
              <a:t> </a:t>
            </a:r>
            <a:r>
              <a:rPr lang="ru-RU" dirty="0" err="1"/>
              <a:t>лабораторій</a:t>
            </a:r>
            <a:r>
              <a:rPr lang="ru-RU" dirty="0"/>
              <a:t> </a:t>
            </a:r>
            <a:r>
              <a:rPr lang="ru-RU" dirty="0" err="1"/>
              <a:t>встановлюється</a:t>
            </a:r>
            <a:r>
              <a:rPr lang="ru-RU" dirty="0"/>
              <a:t> </a:t>
            </a:r>
            <a:r>
              <a:rPr lang="ru-RU" dirty="0" err="1"/>
              <a:t>Кабінетом</a:t>
            </a:r>
            <a:r>
              <a:rPr lang="ru-RU" dirty="0"/>
              <a:t> </a:t>
            </a:r>
            <a:r>
              <a:rPr lang="ru-RU" dirty="0" err="1"/>
              <a:t>Міністрів</a:t>
            </a:r>
            <a:r>
              <a:rPr lang="ru-RU" dirty="0"/>
              <a:t> </a:t>
            </a:r>
            <a:r>
              <a:rPr lang="ru-RU" dirty="0" err="1"/>
              <a:t>України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4364381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/>
              <a:t>Стаття</a:t>
            </a:r>
            <a:r>
              <a:rPr lang="ru-RU" b="1" dirty="0"/>
              <a:t> 13</a:t>
            </a:r>
            <a:r>
              <a:rPr lang="ru-RU" b="1" baseline="30000" dirty="0"/>
              <a:t>-4</a:t>
            </a:r>
            <a:r>
              <a:rPr lang="ru-RU" dirty="0"/>
              <a:t>. </a:t>
            </a:r>
            <a:r>
              <a:rPr lang="ru-RU" dirty="0" err="1"/>
              <a:t>Реєстр</a:t>
            </a:r>
            <a:r>
              <a:rPr lang="ru-RU" dirty="0"/>
              <a:t> </a:t>
            </a:r>
            <a:r>
              <a:rPr lang="ru-RU" dirty="0" err="1"/>
              <a:t>виданих</a:t>
            </a:r>
            <a:r>
              <a:rPr lang="ru-RU" dirty="0"/>
              <a:t> </a:t>
            </a:r>
            <a:r>
              <a:rPr lang="ru-RU" dirty="0" err="1"/>
              <a:t>фітосанітарних</a:t>
            </a:r>
            <a:r>
              <a:rPr lang="ru-RU" dirty="0"/>
              <a:t> </a:t>
            </a:r>
            <a:r>
              <a:rPr lang="ru-RU" dirty="0" err="1"/>
              <a:t>сертифікатів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/>
              <a:t>Центральний</a:t>
            </a:r>
            <a:r>
              <a:rPr lang="ru-RU" dirty="0"/>
              <a:t> орган </a:t>
            </a:r>
            <a:r>
              <a:rPr lang="ru-RU" dirty="0" err="1"/>
              <a:t>виконавчої</a:t>
            </a:r>
            <a:r>
              <a:rPr lang="ru-RU" dirty="0"/>
              <a:t> </a:t>
            </a:r>
            <a:r>
              <a:rPr lang="ru-RU" dirty="0" err="1"/>
              <a:t>влади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реалізує</a:t>
            </a:r>
            <a:r>
              <a:rPr lang="ru-RU" dirty="0"/>
              <a:t> </a:t>
            </a:r>
            <a:r>
              <a:rPr lang="ru-RU" dirty="0" err="1"/>
              <a:t>державну</a:t>
            </a:r>
            <a:r>
              <a:rPr lang="ru-RU" dirty="0"/>
              <a:t> </a:t>
            </a:r>
            <a:r>
              <a:rPr lang="ru-RU" dirty="0" err="1"/>
              <a:t>політику</a:t>
            </a:r>
            <a:r>
              <a:rPr lang="ru-RU" dirty="0"/>
              <a:t> у </a:t>
            </a:r>
            <a:r>
              <a:rPr lang="ru-RU" dirty="0" err="1"/>
              <a:t>сфері</a:t>
            </a:r>
            <a:r>
              <a:rPr lang="ru-RU" dirty="0"/>
              <a:t> карантину </a:t>
            </a:r>
            <a:r>
              <a:rPr lang="ru-RU" dirty="0" err="1"/>
              <a:t>рослин</a:t>
            </a:r>
            <a:r>
              <a:rPr lang="ru-RU" dirty="0"/>
              <a:t>, </a:t>
            </a:r>
            <a:r>
              <a:rPr lang="ru-RU" dirty="0" err="1"/>
              <a:t>забезпечує</a:t>
            </a:r>
            <a:r>
              <a:rPr lang="ru-RU" dirty="0"/>
              <a:t> </a:t>
            </a:r>
            <a:r>
              <a:rPr lang="ru-RU" dirty="0" err="1"/>
              <a:t>ведення</a:t>
            </a:r>
            <a:r>
              <a:rPr lang="ru-RU" dirty="0"/>
              <a:t> в </a:t>
            </a:r>
            <a:r>
              <a:rPr lang="ru-RU" dirty="0" err="1"/>
              <a:t>електронній</a:t>
            </a:r>
            <a:r>
              <a:rPr lang="ru-RU" dirty="0"/>
              <a:t> </a:t>
            </a:r>
            <a:r>
              <a:rPr lang="ru-RU" dirty="0" err="1"/>
              <a:t>формі</a:t>
            </a:r>
            <a:r>
              <a:rPr lang="ru-RU" dirty="0"/>
              <a:t> та є держателем </a:t>
            </a:r>
            <a:r>
              <a:rPr lang="ru-RU" dirty="0" err="1"/>
              <a:t>Реєстру</a:t>
            </a:r>
            <a:r>
              <a:rPr lang="ru-RU" dirty="0"/>
              <a:t> </a:t>
            </a:r>
            <a:r>
              <a:rPr lang="ru-RU" dirty="0" err="1"/>
              <a:t>виданих</a:t>
            </a:r>
            <a:r>
              <a:rPr lang="ru-RU" dirty="0"/>
              <a:t> </a:t>
            </a:r>
            <a:r>
              <a:rPr lang="ru-RU" dirty="0" err="1"/>
              <a:t>фітосанітарних</a:t>
            </a:r>
            <a:r>
              <a:rPr lang="ru-RU" dirty="0"/>
              <a:t> </a:t>
            </a:r>
            <a:r>
              <a:rPr lang="ru-RU" dirty="0" err="1"/>
              <a:t>сертифікатів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278297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У </a:t>
            </a:r>
            <a:r>
              <a:rPr lang="ru-RU" dirty="0" err="1"/>
              <a:t>Реєстрі</a:t>
            </a:r>
            <a:r>
              <a:rPr lang="ru-RU" dirty="0"/>
              <a:t> </a:t>
            </a:r>
            <a:r>
              <a:rPr lang="ru-RU" dirty="0" err="1"/>
              <a:t>виданих</a:t>
            </a:r>
            <a:r>
              <a:rPr lang="ru-RU" dirty="0"/>
              <a:t> </a:t>
            </a:r>
            <a:r>
              <a:rPr lang="ru-RU" dirty="0" err="1"/>
              <a:t>фітосанітарних</a:t>
            </a:r>
            <a:r>
              <a:rPr lang="ru-RU" dirty="0"/>
              <a:t> </a:t>
            </a:r>
            <a:r>
              <a:rPr lang="ru-RU" dirty="0" err="1"/>
              <a:t>сертифікатів</a:t>
            </a:r>
            <a:r>
              <a:rPr lang="ru-RU" dirty="0"/>
              <a:t> </a:t>
            </a:r>
            <a:r>
              <a:rPr lang="ru-RU" dirty="0" err="1"/>
              <a:t>відкритою</a:t>
            </a:r>
            <a:r>
              <a:rPr lang="ru-RU" dirty="0"/>
              <a:t> і </a:t>
            </a:r>
            <a:r>
              <a:rPr lang="ru-RU" dirty="0" err="1"/>
              <a:t>загальнодоступною</a:t>
            </a:r>
            <a:r>
              <a:rPr lang="ru-RU" dirty="0"/>
              <a:t> є </a:t>
            </a:r>
            <a:r>
              <a:rPr lang="ru-RU" dirty="0" err="1"/>
              <a:t>інформація</a:t>
            </a:r>
            <a:r>
              <a:rPr lang="ru-RU" dirty="0"/>
              <a:t> про:</a:t>
            </a:r>
          </a:p>
          <a:p>
            <a:r>
              <a:rPr lang="ru-RU" dirty="0" err="1"/>
              <a:t>назву</a:t>
            </a:r>
            <a:r>
              <a:rPr lang="ru-RU" dirty="0"/>
              <a:t> </a:t>
            </a:r>
            <a:r>
              <a:rPr lang="ru-RU" dirty="0" err="1"/>
              <a:t>об’єкта</a:t>
            </a:r>
            <a:r>
              <a:rPr lang="ru-RU" dirty="0"/>
              <a:t> </a:t>
            </a:r>
            <a:r>
              <a:rPr lang="ru-RU" dirty="0" err="1"/>
              <a:t>регулювання</a:t>
            </a:r>
            <a:r>
              <a:rPr lang="ru-RU" dirty="0"/>
              <a:t> та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обсяг</a:t>
            </a:r>
            <a:r>
              <a:rPr lang="ru-RU" dirty="0"/>
              <a:t>;</a:t>
            </a:r>
          </a:p>
          <a:p>
            <a:r>
              <a:rPr lang="ru-RU" dirty="0"/>
              <a:t>номер та дату </a:t>
            </a:r>
            <a:r>
              <a:rPr lang="ru-RU" dirty="0" err="1"/>
              <a:t>видачі</a:t>
            </a:r>
            <a:r>
              <a:rPr lang="ru-RU" dirty="0"/>
              <a:t> </a:t>
            </a:r>
            <a:r>
              <a:rPr lang="ru-RU" dirty="0" err="1"/>
              <a:t>висновку</a:t>
            </a:r>
            <a:r>
              <a:rPr lang="ru-RU" dirty="0"/>
              <a:t> </a:t>
            </a:r>
            <a:r>
              <a:rPr lang="ru-RU" dirty="0" err="1"/>
              <a:t>фітосанітарної</a:t>
            </a:r>
            <a:r>
              <a:rPr lang="ru-RU" dirty="0"/>
              <a:t> </a:t>
            </a:r>
            <a:r>
              <a:rPr lang="ru-RU" dirty="0" err="1"/>
              <a:t>експертизи</a:t>
            </a:r>
            <a:r>
              <a:rPr lang="ru-RU" dirty="0"/>
              <a:t> (</a:t>
            </a:r>
            <a:r>
              <a:rPr lang="ru-RU" dirty="0" err="1"/>
              <a:t>аналізів</a:t>
            </a:r>
            <a:r>
              <a:rPr lang="ru-RU" dirty="0"/>
              <a:t>);</a:t>
            </a:r>
          </a:p>
          <a:p>
            <a:r>
              <a:rPr lang="ru-RU" dirty="0"/>
              <a:t>номер та дату </a:t>
            </a:r>
            <a:r>
              <a:rPr lang="ru-RU" dirty="0" err="1"/>
              <a:t>видачі</a:t>
            </a:r>
            <a:r>
              <a:rPr lang="ru-RU" dirty="0"/>
              <a:t> </a:t>
            </a:r>
            <a:r>
              <a:rPr lang="ru-RU" dirty="0" err="1"/>
              <a:t>фітосанітарних</a:t>
            </a:r>
            <a:r>
              <a:rPr lang="ru-RU" dirty="0"/>
              <a:t> </a:t>
            </a:r>
            <a:r>
              <a:rPr lang="ru-RU" dirty="0" err="1"/>
              <a:t>сертифікатів</a:t>
            </a:r>
            <a:r>
              <a:rPr lang="ru-RU" dirty="0"/>
              <a:t>.</a:t>
            </a:r>
          </a:p>
          <a:p>
            <a:r>
              <a:rPr lang="ru-RU" dirty="0"/>
              <a:t>Порядок </a:t>
            </a:r>
            <a:r>
              <a:rPr lang="ru-RU" dirty="0" err="1"/>
              <a:t>ведення</a:t>
            </a:r>
            <a:r>
              <a:rPr lang="ru-RU" dirty="0"/>
              <a:t> </a:t>
            </a:r>
            <a:r>
              <a:rPr lang="ru-RU" dirty="0" err="1"/>
              <a:t>Реєстру</a:t>
            </a:r>
            <a:r>
              <a:rPr lang="ru-RU" dirty="0"/>
              <a:t> </a:t>
            </a:r>
            <a:r>
              <a:rPr lang="ru-RU" dirty="0" err="1"/>
              <a:t>виданих</a:t>
            </a:r>
            <a:r>
              <a:rPr lang="ru-RU" dirty="0"/>
              <a:t> </a:t>
            </a:r>
            <a:r>
              <a:rPr lang="ru-RU" dirty="0" err="1"/>
              <a:t>фітосанітарних</a:t>
            </a:r>
            <a:r>
              <a:rPr lang="ru-RU" dirty="0"/>
              <a:t> </a:t>
            </a:r>
            <a:r>
              <a:rPr lang="ru-RU" dirty="0" err="1"/>
              <a:t>сертифікатів</a:t>
            </a:r>
            <a:r>
              <a:rPr lang="ru-RU" dirty="0"/>
              <a:t> </a:t>
            </a:r>
            <a:r>
              <a:rPr lang="ru-RU" dirty="0" err="1"/>
              <a:t>встановлюється</a:t>
            </a:r>
            <a:r>
              <a:rPr lang="ru-RU" dirty="0"/>
              <a:t> </a:t>
            </a:r>
            <a:r>
              <a:rPr lang="ru-RU" dirty="0" err="1"/>
              <a:t>Кабінетом</a:t>
            </a:r>
            <a:r>
              <a:rPr lang="ru-RU" dirty="0"/>
              <a:t> </a:t>
            </a:r>
            <a:r>
              <a:rPr lang="ru-RU" dirty="0" err="1"/>
              <a:t>Міністрів</a:t>
            </a:r>
            <a:r>
              <a:rPr lang="ru-RU" dirty="0"/>
              <a:t> </a:t>
            </a:r>
            <a:r>
              <a:rPr lang="ru-RU" dirty="0" err="1"/>
              <a:t>України</a:t>
            </a:r>
            <a:r>
              <a:rPr lang="ru-RU" dirty="0"/>
              <a:t>";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265533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err="1"/>
              <a:t>частину</a:t>
            </a:r>
            <a:r>
              <a:rPr lang="ru-RU" dirty="0"/>
              <a:t> </a:t>
            </a:r>
            <a:r>
              <a:rPr lang="ru-RU" dirty="0" err="1"/>
              <a:t>дев’яту</a:t>
            </a:r>
            <a:r>
              <a:rPr lang="ru-RU" dirty="0"/>
              <a:t> </a:t>
            </a:r>
            <a:r>
              <a:rPr lang="ru-RU" dirty="0" err="1"/>
              <a:t>статті</a:t>
            </a:r>
            <a:r>
              <a:rPr lang="ru-RU" dirty="0"/>
              <a:t> 16 </a:t>
            </a:r>
            <a:r>
              <a:rPr lang="ru-RU" dirty="0" err="1"/>
              <a:t>викласти</a:t>
            </a:r>
            <a:r>
              <a:rPr lang="ru-RU" dirty="0"/>
              <a:t> в </a:t>
            </a:r>
            <a:r>
              <a:rPr lang="ru-RU" dirty="0" err="1"/>
              <a:t>такій</a:t>
            </a:r>
            <a:r>
              <a:rPr lang="ru-RU" dirty="0"/>
              <a:t> </a:t>
            </a:r>
            <a:r>
              <a:rPr lang="ru-RU" dirty="0" err="1"/>
              <a:t>редакції</a:t>
            </a:r>
            <a:r>
              <a:rPr lang="ru-RU" dirty="0"/>
              <a:t>:</a:t>
            </a:r>
          </a:p>
          <a:p>
            <a:r>
              <a:rPr lang="ru-RU" dirty="0"/>
              <a:t>"</a:t>
            </a:r>
            <a:r>
              <a:rPr lang="ru-RU" dirty="0" err="1"/>
              <a:t>Проведення</a:t>
            </a:r>
            <a:r>
              <a:rPr lang="ru-RU" dirty="0"/>
              <a:t> </a:t>
            </a:r>
            <a:r>
              <a:rPr lang="ru-RU" dirty="0" err="1"/>
              <a:t>інспектування</a:t>
            </a:r>
            <a:r>
              <a:rPr lang="ru-RU" dirty="0"/>
              <a:t>, </a:t>
            </a:r>
            <a:r>
              <a:rPr lang="ru-RU" dirty="0" err="1"/>
              <a:t>огляду</a:t>
            </a:r>
            <a:r>
              <a:rPr lang="ru-RU" dirty="0"/>
              <a:t>, </a:t>
            </a:r>
            <a:r>
              <a:rPr lang="ru-RU" dirty="0" err="1"/>
              <a:t>фітосанітарної</a:t>
            </a:r>
            <a:r>
              <a:rPr lang="ru-RU" dirty="0"/>
              <a:t> </a:t>
            </a:r>
            <a:r>
              <a:rPr lang="ru-RU" dirty="0" err="1"/>
              <a:t>експертизи</a:t>
            </a:r>
            <a:r>
              <a:rPr lang="ru-RU" dirty="0"/>
              <a:t> (</a:t>
            </a:r>
            <a:r>
              <a:rPr lang="ru-RU" dirty="0" err="1"/>
              <a:t>аналізів</a:t>
            </a:r>
            <a:r>
              <a:rPr lang="ru-RU" dirty="0"/>
              <a:t>), </a:t>
            </a:r>
            <a:r>
              <a:rPr lang="ru-RU" dirty="0" err="1"/>
              <a:t>повторної</a:t>
            </a:r>
            <a:r>
              <a:rPr lang="ru-RU" dirty="0"/>
              <a:t> (</a:t>
            </a:r>
            <a:r>
              <a:rPr lang="ru-RU" dirty="0" err="1"/>
              <a:t>арбітражної</a:t>
            </a:r>
            <a:r>
              <a:rPr lang="ru-RU" dirty="0"/>
              <a:t>) </a:t>
            </a:r>
            <a:r>
              <a:rPr lang="ru-RU" dirty="0" err="1"/>
              <a:t>фітосанітарної</a:t>
            </a:r>
            <a:r>
              <a:rPr lang="ru-RU" dirty="0"/>
              <a:t> </a:t>
            </a:r>
            <a:r>
              <a:rPr lang="ru-RU" dirty="0" err="1"/>
              <a:t>експертизи</a:t>
            </a:r>
            <a:r>
              <a:rPr lang="ru-RU" dirty="0"/>
              <a:t> (</a:t>
            </a:r>
            <a:r>
              <a:rPr lang="ru-RU" dirty="0" err="1"/>
              <a:t>аналізів</a:t>
            </a:r>
            <a:r>
              <a:rPr lang="ru-RU" dirty="0"/>
              <a:t>), </a:t>
            </a:r>
            <a:r>
              <a:rPr lang="ru-RU" dirty="0" err="1"/>
              <a:t>нагляду</a:t>
            </a:r>
            <a:r>
              <a:rPr lang="ru-RU" dirty="0"/>
              <a:t>, </a:t>
            </a:r>
            <a:r>
              <a:rPr lang="ru-RU" dirty="0" err="1"/>
              <a:t>обстеження</a:t>
            </a:r>
            <a:r>
              <a:rPr lang="ru-RU" dirty="0"/>
              <a:t>, </a:t>
            </a:r>
            <a:r>
              <a:rPr lang="ru-RU" dirty="0" err="1"/>
              <a:t>моніторингу</a:t>
            </a:r>
            <a:r>
              <a:rPr lang="ru-RU" dirty="0"/>
              <a:t>, </a:t>
            </a:r>
            <a:r>
              <a:rPr lang="ru-RU" dirty="0" err="1"/>
              <a:t>знезараження</a:t>
            </a:r>
            <a:r>
              <a:rPr lang="ru-RU" dirty="0"/>
              <a:t> </a:t>
            </a:r>
            <a:r>
              <a:rPr lang="ru-RU" dirty="0" err="1"/>
              <a:t>об’єктів</a:t>
            </a:r>
            <a:r>
              <a:rPr lang="ru-RU" dirty="0"/>
              <a:t> </a:t>
            </a:r>
            <a:r>
              <a:rPr lang="ru-RU" dirty="0" err="1"/>
              <a:t>регулювання</a:t>
            </a:r>
            <a:r>
              <a:rPr lang="ru-RU" dirty="0"/>
              <a:t>, </a:t>
            </a:r>
            <a:r>
              <a:rPr lang="ru-RU" dirty="0" err="1"/>
              <a:t>оформлення</a:t>
            </a:r>
            <a:r>
              <a:rPr lang="ru-RU" dirty="0"/>
              <a:t> </a:t>
            </a:r>
            <a:r>
              <a:rPr lang="ru-RU" dirty="0" err="1"/>
              <a:t>сертифікатів</a:t>
            </a:r>
            <a:r>
              <a:rPr lang="ru-RU" dirty="0"/>
              <a:t>, </a:t>
            </a:r>
            <a:r>
              <a:rPr lang="ru-RU" dirty="0" err="1"/>
              <a:t>передбачених</a:t>
            </a:r>
            <a:r>
              <a:rPr lang="ru-RU" dirty="0"/>
              <a:t> </a:t>
            </a:r>
            <a:r>
              <a:rPr lang="ru-RU" dirty="0" err="1"/>
              <a:t>цим</a:t>
            </a:r>
            <a:r>
              <a:rPr lang="ru-RU" dirty="0"/>
              <a:t> Законом, контроль за </a:t>
            </a:r>
            <a:r>
              <a:rPr lang="ru-RU" dirty="0" err="1"/>
              <a:t>проведенням</a:t>
            </a:r>
            <a:r>
              <a:rPr lang="ru-RU" dirty="0"/>
              <a:t> </a:t>
            </a:r>
            <a:r>
              <a:rPr lang="ru-RU" dirty="0" err="1"/>
              <a:t>огляду</a:t>
            </a:r>
            <a:r>
              <a:rPr lang="ru-RU" dirty="0"/>
              <a:t> в </a:t>
            </a:r>
            <a:r>
              <a:rPr lang="ru-RU" dirty="0" err="1"/>
              <a:t>частині</a:t>
            </a:r>
            <a:r>
              <a:rPr lang="ru-RU" dirty="0"/>
              <a:t> </a:t>
            </a:r>
            <a:r>
              <a:rPr lang="ru-RU" dirty="0" err="1"/>
              <a:t>відбору</a:t>
            </a:r>
            <a:r>
              <a:rPr lang="ru-RU" dirty="0"/>
              <a:t> </a:t>
            </a:r>
            <a:r>
              <a:rPr lang="ru-RU" dirty="0" err="1"/>
              <a:t>зразків</a:t>
            </a:r>
            <a:r>
              <a:rPr lang="ru-RU" dirty="0"/>
              <a:t> та </a:t>
            </a:r>
            <a:r>
              <a:rPr lang="ru-RU" dirty="0" err="1"/>
              <a:t>вибірковий</a:t>
            </a:r>
            <a:r>
              <a:rPr lang="ru-RU" dirty="0"/>
              <a:t> контроль за </a:t>
            </a:r>
            <a:r>
              <a:rPr lang="ru-RU" dirty="0" err="1"/>
              <a:t>проведенням</a:t>
            </a:r>
            <a:r>
              <a:rPr lang="ru-RU" dirty="0"/>
              <a:t> </a:t>
            </a:r>
            <a:r>
              <a:rPr lang="ru-RU" dirty="0" err="1"/>
              <a:t>фітосанітарної</a:t>
            </a:r>
            <a:r>
              <a:rPr lang="ru-RU" dirty="0"/>
              <a:t> </a:t>
            </a:r>
            <a:r>
              <a:rPr lang="ru-RU" dirty="0" err="1"/>
              <a:t>експертизи</a:t>
            </a:r>
            <a:r>
              <a:rPr lang="ru-RU" dirty="0"/>
              <a:t> (</a:t>
            </a:r>
            <a:r>
              <a:rPr lang="ru-RU" dirty="0" err="1"/>
              <a:t>аналізів</a:t>
            </a:r>
            <a:r>
              <a:rPr lang="ru-RU" dirty="0"/>
              <a:t>) </a:t>
            </a:r>
            <a:r>
              <a:rPr lang="ru-RU" dirty="0" err="1"/>
              <a:t>здійснюються</a:t>
            </a:r>
            <a:r>
              <a:rPr lang="ru-RU" dirty="0"/>
              <a:t> у порядку, </a:t>
            </a:r>
            <a:r>
              <a:rPr lang="ru-RU" dirty="0" err="1"/>
              <a:t>встановленому</a:t>
            </a:r>
            <a:r>
              <a:rPr lang="ru-RU" dirty="0"/>
              <a:t> </a:t>
            </a:r>
            <a:r>
              <a:rPr lang="ru-RU" dirty="0" err="1"/>
              <a:t>Кабінетом</a:t>
            </a:r>
            <a:r>
              <a:rPr lang="ru-RU" dirty="0"/>
              <a:t> </a:t>
            </a:r>
            <a:r>
              <a:rPr lang="ru-RU" dirty="0" err="1"/>
              <a:t>Міністрів</a:t>
            </a:r>
            <a:r>
              <a:rPr lang="ru-RU" dirty="0"/>
              <a:t> </a:t>
            </a:r>
            <a:r>
              <a:rPr lang="ru-RU" dirty="0" err="1"/>
              <a:t>України</a:t>
            </a:r>
            <a:r>
              <a:rPr lang="ru-RU" dirty="0"/>
              <a:t>";</a:t>
            </a:r>
          </a:p>
        </p:txBody>
      </p:sp>
    </p:spTree>
    <p:extLst>
      <p:ext uri="{BB962C8B-B14F-4D97-AF65-F5344CB8AC3E}">
        <p14:creationId xmlns:p14="http://schemas.microsoft.com/office/powerpoint/2010/main" val="69173743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476672"/>
            <a:ext cx="8229600" cy="5904656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 у </a:t>
            </a:r>
            <a:r>
              <a:rPr lang="ru-RU" dirty="0" err="1"/>
              <a:t>статті</a:t>
            </a:r>
            <a:r>
              <a:rPr lang="ru-RU" dirty="0"/>
              <a:t> 29:</a:t>
            </a:r>
          </a:p>
          <a:p>
            <a:r>
              <a:rPr lang="ru-RU" dirty="0" err="1"/>
              <a:t>назву</a:t>
            </a:r>
            <a:r>
              <a:rPr lang="ru-RU" dirty="0"/>
              <a:t> </a:t>
            </a:r>
            <a:r>
              <a:rPr lang="ru-RU" dirty="0" err="1"/>
              <a:t>доповнити</a:t>
            </a:r>
            <a:r>
              <a:rPr lang="ru-RU" dirty="0"/>
              <a:t> словами "</a:t>
            </a:r>
            <a:r>
              <a:rPr lang="ru-RU" dirty="0" err="1"/>
              <a:t>територією</a:t>
            </a:r>
            <a:r>
              <a:rPr lang="ru-RU" dirty="0"/>
              <a:t> </a:t>
            </a:r>
            <a:r>
              <a:rPr lang="ru-RU" dirty="0" err="1"/>
              <a:t>України</a:t>
            </a:r>
            <a:r>
              <a:rPr lang="ru-RU" dirty="0"/>
              <a:t>";</a:t>
            </a:r>
          </a:p>
          <a:p>
            <a:r>
              <a:rPr lang="ru-RU" dirty="0" err="1"/>
              <a:t>частину</a:t>
            </a:r>
            <a:r>
              <a:rPr lang="ru-RU" dirty="0"/>
              <a:t> </a:t>
            </a:r>
            <a:r>
              <a:rPr lang="ru-RU" dirty="0" err="1"/>
              <a:t>третю</a:t>
            </a:r>
            <a:r>
              <a:rPr lang="ru-RU" dirty="0"/>
              <a:t> </a:t>
            </a:r>
            <a:r>
              <a:rPr lang="ru-RU" dirty="0" err="1"/>
              <a:t>викласти</a:t>
            </a:r>
            <a:r>
              <a:rPr lang="ru-RU" dirty="0"/>
              <a:t> в </a:t>
            </a:r>
            <a:r>
              <a:rPr lang="ru-RU" dirty="0" err="1"/>
              <a:t>такій</a:t>
            </a:r>
            <a:r>
              <a:rPr lang="ru-RU" dirty="0"/>
              <a:t> </a:t>
            </a:r>
            <a:r>
              <a:rPr lang="ru-RU" dirty="0" err="1"/>
              <a:t>редакції</a:t>
            </a:r>
            <a:r>
              <a:rPr lang="ru-RU" dirty="0"/>
              <a:t>:</a:t>
            </a:r>
          </a:p>
          <a:p>
            <a:r>
              <a:rPr lang="ru-RU" dirty="0"/>
              <a:t>"</a:t>
            </a:r>
            <a:r>
              <a:rPr lang="ru-RU" dirty="0" err="1"/>
              <a:t>Державний</a:t>
            </a:r>
            <a:r>
              <a:rPr lang="ru-RU" dirty="0"/>
              <a:t> </a:t>
            </a:r>
            <a:r>
              <a:rPr lang="ru-RU" dirty="0" err="1"/>
              <a:t>фітосанітарний</a:t>
            </a:r>
            <a:r>
              <a:rPr lang="ru-RU" dirty="0"/>
              <a:t> </a:t>
            </a:r>
            <a:r>
              <a:rPr lang="ru-RU" dirty="0" err="1"/>
              <a:t>інспектор</a:t>
            </a:r>
            <a:r>
              <a:rPr lang="ru-RU" dirty="0"/>
              <a:t> </a:t>
            </a:r>
            <a:r>
              <a:rPr lang="ru-RU" dirty="0" err="1"/>
              <a:t>зобов’язаний</a:t>
            </a:r>
            <a:r>
              <a:rPr lang="ru-RU" dirty="0"/>
              <a:t> </a:t>
            </a:r>
            <a:r>
              <a:rPr lang="ru-RU" dirty="0" err="1"/>
              <a:t>видати</a:t>
            </a:r>
            <a:r>
              <a:rPr lang="ru-RU" dirty="0"/>
              <a:t> </a:t>
            </a:r>
            <a:r>
              <a:rPr lang="ru-RU" dirty="0" err="1"/>
              <a:t>заявнику</a:t>
            </a:r>
            <a:r>
              <a:rPr lang="ru-RU" dirty="0"/>
              <a:t> </a:t>
            </a:r>
            <a:r>
              <a:rPr lang="ru-RU" dirty="0" err="1"/>
              <a:t>карантинний</a:t>
            </a:r>
            <a:r>
              <a:rPr lang="ru-RU" dirty="0"/>
              <a:t> </a:t>
            </a:r>
            <a:r>
              <a:rPr lang="ru-RU" dirty="0" err="1"/>
              <a:t>сертифікат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прийняти</a:t>
            </a:r>
            <a:r>
              <a:rPr lang="ru-RU" dirty="0"/>
              <a:t> </a:t>
            </a:r>
            <a:r>
              <a:rPr lang="ru-RU" dirty="0" err="1"/>
              <a:t>рішення</a:t>
            </a:r>
            <a:r>
              <a:rPr lang="ru-RU" dirty="0"/>
              <a:t> про </a:t>
            </a:r>
            <a:r>
              <a:rPr lang="ru-RU" dirty="0" err="1"/>
              <a:t>відмову</a:t>
            </a:r>
            <a:r>
              <a:rPr lang="ru-RU" dirty="0"/>
              <a:t> в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видачі</a:t>
            </a:r>
            <a:r>
              <a:rPr lang="ru-RU" dirty="0"/>
              <a:t> на </a:t>
            </a:r>
            <a:r>
              <a:rPr lang="ru-RU" dirty="0" err="1"/>
              <a:t>підставі</a:t>
            </a:r>
            <a:r>
              <a:rPr lang="ru-RU" dirty="0"/>
              <a:t> заяви </a:t>
            </a:r>
            <a:r>
              <a:rPr lang="ru-RU" dirty="0" err="1"/>
              <a:t>власника</a:t>
            </a:r>
            <a:r>
              <a:rPr lang="ru-RU" dirty="0"/>
              <a:t> </a:t>
            </a:r>
            <a:r>
              <a:rPr lang="ru-RU" dirty="0" err="1"/>
              <a:t>вантажу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уповноваженої</a:t>
            </a:r>
            <a:r>
              <a:rPr lang="ru-RU" dirty="0"/>
              <a:t> ним особи на </a:t>
            </a:r>
            <a:r>
              <a:rPr lang="ru-RU" dirty="0" err="1"/>
              <a:t>оформлення</a:t>
            </a:r>
            <a:r>
              <a:rPr lang="ru-RU" dirty="0"/>
              <a:t> карантинного </a:t>
            </a:r>
            <a:r>
              <a:rPr lang="ru-RU" dirty="0" err="1"/>
              <a:t>сертифіката</a:t>
            </a:r>
            <a:r>
              <a:rPr lang="ru-RU" dirty="0"/>
              <a:t> та </a:t>
            </a:r>
            <a:r>
              <a:rPr lang="ru-RU" dirty="0" err="1"/>
              <a:t>висновку</a:t>
            </a:r>
            <a:r>
              <a:rPr lang="ru-RU" dirty="0"/>
              <a:t> </a:t>
            </a:r>
            <a:r>
              <a:rPr lang="ru-RU" dirty="0" err="1"/>
              <a:t>фітосанітарної</a:t>
            </a:r>
            <a:r>
              <a:rPr lang="ru-RU" dirty="0"/>
              <a:t> </a:t>
            </a:r>
            <a:r>
              <a:rPr lang="ru-RU" dirty="0" err="1"/>
              <a:t>експертизи</a:t>
            </a:r>
            <a:r>
              <a:rPr lang="ru-RU" dirty="0"/>
              <a:t> (</a:t>
            </a:r>
            <a:r>
              <a:rPr lang="ru-RU" dirty="0" err="1"/>
              <a:t>аналізів</a:t>
            </a:r>
            <a:r>
              <a:rPr lang="ru-RU" dirty="0"/>
              <a:t>). </a:t>
            </a:r>
            <a:r>
              <a:rPr lang="ru-RU" dirty="0" err="1"/>
              <a:t>Державний</a:t>
            </a:r>
            <a:r>
              <a:rPr lang="ru-RU" dirty="0"/>
              <a:t> </a:t>
            </a:r>
            <a:r>
              <a:rPr lang="ru-RU" dirty="0" err="1"/>
              <a:t>фітосанітарний</a:t>
            </a:r>
            <a:r>
              <a:rPr lang="ru-RU" dirty="0"/>
              <a:t> </a:t>
            </a:r>
            <a:r>
              <a:rPr lang="ru-RU" dirty="0" err="1"/>
              <a:t>інспектор</a:t>
            </a:r>
            <a:r>
              <a:rPr lang="ru-RU" dirty="0"/>
              <a:t> </a:t>
            </a:r>
            <a:r>
              <a:rPr lang="ru-RU" dirty="0" err="1"/>
              <a:t>зобов’язаний</a:t>
            </a:r>
            <a:r>
              <a:rPr lang="ru-RU" dirty="0"/>
              <a:t> </a:t>
            </a:r>
            <a:r>
              <a:rPr lang="ru-RU" dirty="0" err="1"/>
              <a:t>видати</a:t>
            </a:r>
            <a:r>
              <a:rPr lang="ru-RU" dirty="0"/>
              <a:t> </a:t>
            </a:r>
            <a:r>
              <a:rPr lang="ru-RU" dirty="0" err="1"/>
              <a:t>заявнику</a:t>
            </a:r>
            <a:r>
              <a:rPr lang="ru-RU" dirty="0"/>
              <a:t> </a:t>
            </a:r>
            <a:r>
              <a:rPr lang="ru-RU" dirty="0" err="1"/>
              <a:t>карантинний</a:t>
            </a:r>
            <a:r>
              <a:rPr lang="ru-RU" dirty="0"/>
              <a:t> </a:t>
            </a:r>
            <a:r>
              <a:rPr lang="ru-RU" dirty="0" err="1"/>
              <a:t>сертифікат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прийняти</a:t>
            </a:r>
            <a:r>
              <a:rPr lang="ru-RU" dirty="0"/>
              <a:t> </a:t>
            </a:r>
            <a:r>
              <a:rPr lang="ru-RU" dirty="0" err="1"/>
              <a:t>рішення</a:t>
            </a:r>
            <a:r>
              <a:rPr lang="ru-RU" dirty="0"/>
              <a:t> про </a:t>
            </a:r>
            <a:r>
              <a:rPr lang="ru-RU" dirty="0" err="1"/>
              <a:t>відмову</a:t>
            </a:r>
            <a:r>
              <a:rPr lang="ru-RU" dirty="0"/>
              <a:t> в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видачі</a:t>
            </a:r>
            <a:r>
              <a:rPr lang="ru-RU" dirty="0"/>
              <a:t> </a:t>
            </a:r>
            <a:r>
              <a:rPr lang="ru-RU" dirty="0" err="1"/>
              <a:t>протягом</a:t>
            </a:r>
            <a:r>
              <a:rPr lang="ru-RU" dirty="0"/>
              <a:t> 8 </a:t>
            </a:r>
            <a:r>
              <a:rPr lang="ru-RU" dirty="0" err="1"/>
              <a:t>робочих</a:t>
            </a:r>
            <a:r>
              <a:rPr lang="ru-RU" dirty="0"/>
              <a:t> годин </a:t>
            </a:r>
            <a:r>
              <a:rPr lang="ru-RU" dirty="0" err="1"/>
              <a:t>після</a:t>
            </a:r>
            <a:r>
              <a:rPr lang="ru-RU" dirty="0"/>
              <a:t> </a:t>
            </a:r>
            <a:r>
              <a:rPr lang="ru-RU" dirty="0" err="1"/>
              <a:t>отримання</a:t>
            </a:r>
            <a:r>
              <a:rPr lang="ru-RU" dirty="0"/>
              <a:t> ним </a:t>
            </a:r>
            <a:r>
              <a:rPr lang="ru-RU" dirty="0" err="1"/>
              <a:t>висновку</a:t>
            </a:r>
            <a:r>
              <a:rPr lang="ru-RU" dirty="0"/>
              <a:t> </a:t>
            </a:r>
            <a:r>
              <a:rPr lang="ru-RU" dirty="0" err="1"/>
              <a:t>фітосанітарної</a:t>
            </a:r>
            <a:r>
              <a:rPr lang="ru-RU" dirty="0"/>
              <a:t> </a:t>
            </a:r>
            <a:r>
              <a:rPr lang="ru-RU" dirty="0" err="1"/>
              <a:t>експертизи</a:t>
            </a:r>
            <a:r>
              <a:rPr lang="ru-RU" dirty="0"/>
              <a:t> (</a:t>
            </a:r>
            <a:r>
              <a:rPr lang="ru-RU" dirty="0" err="1"/>
              <a:t>аналізів</a:t>
            </a:r>
            <a:r>
              <a:rPr lang="ru-RU" dirty="0"/>
              <a:t>). </a:t>
            </a:r>
            <a:r>
              <a:rPr lang="ru-RU" dirty="0" err="1"/>
              <a:t>Висновок</a:t>
            </a:r>
            <a:r>
              <a:rPr lang="ru-RU" dirty="0"/>
              <a:t> </a:t>
            </a:r>
            <a:r>
              <a:rPr lang="ru-RU" dirty="0" err="1"/>
              <a:t>фітосанітарної</a:t>
            </a:r>
            <a:r>
              <a:rPr lang="ru-RU" dirty="0"/>
              <a:t> </a:t>
            </a:r>
            <a:r>
              <a:rPr lang="ru-RU" dirty="0" err="1"/>
              <a:t>експертизи</a:t>
            </a:r>
            <a:r>
              <a:rPr lang="ru-RU" dirty="0"/>
              <a:t> (</a:t>
            </a:r>
            <a:r>
              <a:rPr lang="ru-RU" dirty="0" err="1"/>
              <a:t>аналізів</a:t>
            </a:r>
            <a:r>
              <a:rPr lang="ru-RU" dirty="0"/>
              <a:t>) </a:t>
            </a:r>
            <a:r>
              <a:rPr lang="ru-RU" dirty="0" err="1"/>
              <a:t>надається</a:t>
            </a:r>
            <a:r>
              <a:rPr lang="ru-RU" dirty="0"/>
              <a:t> за результатами </a:t>
            </a:r>
            <a:r>
              <a:rPr lang="ru-RU" dirty="0" err="1"/>
              <a:t>аналізу</a:t>
            </a:r>
            <a:r>
              <a:rPr lang="ru-RU" dirty="0"/>
              <a:t> </a:t>
            </a:r>
            <a:r>
              <a:rPr lang="ru-RU" dirty="0" err="1"/>
              <a:t>щодо</a:t>
            </a:r>
            <a:r>
              <a:rPr lang="ru-RU" dirty="0"/>
              <a:t> </a:t>
            </a:r>
            <a:r>
              <a:rPr lang="ru-RU" dirty="0" err="1"/>
              <a:t>наявності</a:t>
            </a:r>
            <a:r>
              <a:rPr lang="ru-RU" dirty="0"/>
              <a:t> </a:t>
            </a:r>
            <a:r>
              <a:rPr lang="ru-RU" dirty="0" err="1"/>
              <a:t>шкідливих</a:t>
            </a:r>
            <a:r>
              <a:rPr lang="ru-RU" dirty="0"/>
              <a:t> </a:t>
            </a:r>
            <a:r>
              <a:rPr lang="ru-RU" dirty="0" err="1"/>
              <a:t>організмів</a:t>
            </a:r>
            <a:r>
              <a:rPr lang="ru-RU" dirty="0"/>
              <a:t> </a:t>
            </a:r>
            <a:r>
              <a:rPr lang="ru-RU" dirty="0" err="1"/>
              <a:t>протягом</a:t>
            </a:r>
            <a:r>
              <a:rPr lang="ru-RU" dirty="0"/>
              <a:t> 24 годин з моменту </a:t>
            </a:r>
            <a:r>
              <a:rPr lang="ru-RU" dirty="0" err="1"/>
              <a:t>завершення</a:t>
            </a:r>
            <a:r>
              <a:rPr lang="ru-RU" dirty="0"/>
              <a:t> </a:t>
            </a:r>
            <a:r>
              <a:rPr lang="ru-RU" dirty="0" err="1"/>
              <a:t>завантаження</a:t>
            </a:r>
            <a:r>
              <a:rPr lang="ru-RU" dirty="0"/>
              <a:t> транспортного </a:t>
            </a:r>
            <a:r>
              <a:rPr lang="ru-RU" dirty="0" err="1"/>
              <a:t>засобу</a:t>
            </a:r>
            <a:r>
              <a:rPr lang="ru-RU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56843316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Початок та </a:t>
            </a:r>
            <a:r>
              <a:rPr lang="ru-RU" dirty="0" err="1"/>
              <a:t>завершення</a:t>
            </a:r>
            <a:r>
              <a:rPr lang="ru-RU" dirty="0"/>
              <a:t> </a:t>
            </a:r>
            <a:r>
              <a:rPr lang="ru-RU" dirty="0" err="1"/>
              <a:t>завантаження</a:t>
            </a:r>
            <a:r>
              <a:rPr lang="ru-RU" dirty="0"/>
              <a:t> транспортного </a:t>
            </a:r>
            <a:r>
              <a:rPr lang="ru-RU" dirty="0" err="1"/>
              <a:t>засобу</a:t>
            </a:r>
            <a:r>
              <a:rPr lang="ru-RU" dirty="0"/>
              <a:t> </a:t>
            </a:r>
            <a:r>
              <a:rPr lang="ru-RU" dirty="0" err="1"/>
              <a:t>фіксуються</a:t>
            </a:r>
            <a:r>
              <a:rPr lang="ru-RU" dirty="0"/>
              <a:t> шляхом </a:t>
            </a:r>
            <a:r>
              <a:rPr lang="ru-RU" dirty="0" err="1"/>
              <a:t>направлення</a:t>
            </a:r>
            <a:r>
              <a:rPr lang="ru-RU" dirty="0"/>
              <a:t> </a:t>
            </a:r>
            <a:r>
              <a:rPr lang="ru-RU" dirty="0" err="1"/>
              <a:t>власником</a:t>
            </a:r>
            <a:r>
              <a:rPr lang="ru-RU" dirty="0"/>
              <a:t> </a:t>
            </a:r>
            <a:r>
              <a:rPr lang="ru-RU" dirty="0" err="1"/>
              <a:t>вантажу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уповноваженою</a:t>
            </a:r>
            <a:r>
              <a:rPr lang="ru-RU" dirty="0"/>
              <a:t> ним особою </a:t>
            </a:r>
            <a:r>
              <a:rPr lang="ru-RU" dirty="0" err="1"/>
              <a:t>письмового</a:t>
            </a:r>
            <a:r>
              <a:rPr lang="ru-RU" dirty="0"/>
              <a:t> </a:t>
            </a:r>
            <a:r>
              <a:rPr lang="ru-RU" dirty="0" err="1"/>
              <a:t>повідомлення</a:t>
            </a:r>
            <a:r>
              <a:rPr lang="ru-RU" dirty="0"/>
              <a:t> до </a:t>
            </a:r>
            <a:r>
              <a:rPr lang="ru-RU" dirty="0" err="1"/>
              <a:t>фітосанітарної</a:t>
            </a:r>
            <a:r>
              <a:rPr lang="ru-RU" dirty="0"/>
              <a:t> </a:t>
            </a:r>
            <a:r>
              <a:rPr lang="ru-RU" dirty="0" err="1"/>
              <a:t>лабораторії</a:t>
            </a:r>
            <a:r>
              <a:rPr lang="ru-RU" dirty="0"/>
              <a:t>, яка за </a:t>
            </a:r>
            <a:r>
              <a:rPr lang="ru-RU" dirty="0" err="1"/>
              <a:t>вибором</a:t>
            </a:r>
            <a:r>
              <a:rPr lang="ru-RU" dirty="0"/>
              <a:t> </a:t>
            </a:r>
            <a:r>
              <a:rPr lang="ru-RU" dirty="0" err="1"/>
              <a:t>власника</a:t>
            </a:r>
            <a:r>
              <a:rPr lang="ru-RU" dirty="0"/>
              <a:t> </a:t>
            </a:r>
            <a:r>
              <a:rPr lang="ru-RU" dirty="0" err="1"/>
              <a:t>вантажу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уповноваженої</a:t>
            </a:r>
            <a:r>
              <a:rPr lang="ru-RU" dirty="0"/>
              <a:t> ним особи </a:t>
            </a:r>
            <a:r>
              <a:rPr lang="ru-RU" dirty="0" err="1"/>
              <a:t>здійснюватиме</a:t>
            </a:r>
            <a:r>
              <a:rPr lang="ru-RU" dirty="0"/>
              <a:t> </a:t>
            </a:r>
            <a:r>
              <a:rPr lang="ru-RU" dirty="0" err="1"/>
              <a:t>фітосанітарну</a:t>
            </a:r>
            <a:r>
              <a:rPr lang="ru-RU" dirty="0"/>
              <a:t> </a:t>
            </a:r>
            <a:r>
              <a:rPr lang="ru-RU" dirty="0" err="1"/>
              <a:t>експертизу</a:t>
            </a:r>
            <a:r>
              <a:rPr lang="ru-RU" dirty="0"/>
              <a:t> (</a:t>
            </a:r>
            <a:r>
              <a:rPr lang="ru-RU" dirty="0" err="1"/>
              <a:t>аналізи</a:t>
            </a:r>
            <a:r>
              <a:rPr lang="ru-RU" dirty="0"/>
              <a:t>). </a:t>
            </a:r>
            <a:r>
              <a:rPr lang="ru-RU" dirty="0" err="1"/>
              <a:t>Повідомлення</a:t>
            </a:r>
            <a:r>
              <a:rPr lang="ru-RU" dirty="0"/>
              <a:t> </a:t>
            </a:r>
            <a:r>
              <a:rPr lang="ru-RU" dirty="0" err="1"/>
              <a:t>має</a:t>
            </a:r>
            <a:r>
              <a:rPr lang="ru-RU" dirty="0"/>
              <a:t> </a:t>
            </a:r>
            <a:r>
              <a:rPr lang="ru-RU" dirty="0" err="1"/>
              <a:t>містити</a:t>
            </a:r>
            <a:r>
              <a:rPr lang="ru-RU" dirty="0"/>
              <a:t> </a:t>
            </a:r>
            <a:r>
              <a:rPr lang="ru-RU" dirty="0" err="1"/>
              <a:t>інформацію</a:t>
            </a:r>
            <a:r>
              <a:rPr lang="ru-RU" dirty="0"/>
              <a:t> про </a:t>
            </a:r>
            <a:r>
              <a:rPr lang="ru-RU" dirty="0" err="1"/>
              <a:t>транспортний</a:t>
            </a:r>
            <a:r>
              <a:rPr lang="ru-RU" dirty="0"/>
              <a:t> </a:t>
            </a:r>
            <a:r>
              <a:rPr lang="ru-RU" dirty="0" err="1"/>
              <a:t>засіб</a:t>
            </a:r>
            <a:r>
              <a:rPr lang="ru-RU" dirty="0"/>
              <a:t>, </a:t>
            </a:r>
            <a:r>
              <a:rPr lang="ru-RU" dirty="0" err="1"/>
              <a:t>вантаж</a:t>
            </a:r>
            <a:r>
              <a:rPr lang="ru-RU" dirty="0"/>
              <a:t>, </a:t>
            </a:r>
            <a:r>
              <a:rPr lang="ru-RU" dirty="0" err="1"/>
              <a:t>заплановані</a:t>
            </a:r>
            <a:r>
              <a:rPr lang="ru-RU" dirty="0"/>
              <a:t> час та дату початку і </a:t>
            </a:r>
            <a:r>
              <a:rPr lang="ru-RU" dirty="0" err="1"/>
              <a:t>завершення</a:t>
            </a:r>
            <a:r>
              <a:rPr lang="ru-RU" dirty="0"/>
              <a:t> </a:t>
            </a:r>
            <a:r>
              <a:rPr lang="ru-RU" dirty="0" err="1"/>
              <a:t>завантаження</a:t>
            </a:r>
            <a:r>
              <a:rPr lang="ru-RU" dirty="0"/>
              <a:t>. У </a:t>
            </a:r>
            <a:r>
              <a:rPr lang="ru-RU" dirty="0" err="1"/>
              <a:t>разі</a:t>
            </a:r>
            <a:r>
              <a:rPr lang="ru-RU" dirty="0"/>
              <a:t> </a:t>
            </a:r>
            <a:r>
              <a:rPr lang="ru-RU" dirty="0" err="1"/>
              <a:t>проведення</a:t>
            </a:r>
            <a:r>
              <a:rPr lang="ru-RU" dirty="0"/>
              <a:t> складного </a:t>
            </a:r>
            <a:r>
              <a:rPr lang="ru-RU" dirty="0" err="1"/>
              <a:t>аналізу</a:t>
            </a:r>
            <a:r>
              <a:rPr lang="ru-RU" dirty="0"/>
              <a:t> (</a:t>
            </a:r>
            <a:r>
              <a:rPr lang="ru-RU" dirty="0" err="1"/>
              <a:t>мікологічного</a:t>
            </a:r>
            <a:r>
              <a:rPr lang="ru-RU" dirty="0"/>
              <a:t>, </a:t>
            </a:r>
            <a:r>
              <a:rPr lang="ru-RU" dirty="0" err="1"/>
              <a:t>бактеріологічного</a:t>
            </a:r>
            <a:r>
              <a:rPr lang="ru-RU" dirty="0"/>
              <a:t>, </a:t>
            </a:r>
            <a:r>
              <a:rPr lang="ru-RU" dirty="0" err="1"/>
              <a:t>вірусологічного</a:t>
            </a:r>
            <a:r>
              <a:rPr lang="ru-RU" dirty="0"/>
              <a:t>, </a:t>
            </a:r>
            <a:r>
              <a:rPr lang="ru-RU" dirty="0" err="1"/>
              <a:t>гельмінтологічного</a:t>
            </a:r>
            <a:r>
              <a:rPr lang="ru-RU" dirty="0"/>
              <a:t>), </a:t>
            </a:r>
            <a:r>
              <a:rPr lang="ru-RU" dirty="0" err="1"/>
              <a:t>залежно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виявленого</a:t>
            </a:r>
            <a:r>
              <a:rPr lang="ru-RU" dirty="0"/>
              <a:t> виду </a:t>
            </a:r>
            <a:r>
              <a:rPr lang="ru-RU" dirty="0" err="1"/>
              <a:t>організму</a:t>
            </a:r>
            <a:r>
              <a:rPr lang="ru-RU" dirty="0"/>
              <a:t>, строк </a:t>
            </a:r>
            <a:r>
              <a:rPr lang="ru-RU" dirty="0" err="1"/>
              <a:t>видачі</a:t>
            </a:r>
            <a:r>
              <a:rPr lang="ru-RU" dirty="0"/>
              <a:t> </a:t>
            </a:r>
            <a:r>
              <a:rPr lang="ru-RU" dirty="0" err="1"/>
              <a:t>висновку</a:t>
            </a:r>
            <a:r>
              <a:rPr lang="ru-RU" dirty="0"/>
              <a:t> </a:t>
            </a:r>
            <a:r>
              <a:rPr lang="ru-RU" dirty="0" err="1"/>
              <a:t>фітосанітарної</a:t>
            </a:r>
            <a:r>
              <a:rPr lang="ru-RU" dirty="0"/>
              <a:t> </a:t>
            </a:r>
            <a:r>
              <a:rPr lang="ru-RU" dirty="0" err="1"/>
              <a:t>експертизи</a:t>
            </a:r>
            <a:r>
              <a:rPr lang="ru-RU" dirty="0"/>
              <a:t> (</a:t>
            </a:r>
            <a:r>
              <a:rPr lang="ru-RU" dirty="0" err="1"/>
              <a:t>аналізів</a:t>
            </a:r>
            <a:r>
              <a:rPr lang="ru-RU" dirty="0"/>
              <a:t>) </a:t>
            </a:r>
            <a:r>
              <a:rPr lang="ru-RU" dirty="0" err="1"/>
              <a:t>може</a:t>
            </a:r>
            <a:r>
              <a:rPr lang="ru-RU" dirty="0"/>
              <a:t> бути </a:t>
            </a:r>
            <a:r>
              <a:rPr lang="ru-RU" dirty="0" err="1"/>
              <a:t>продовжено</a:t>
            </a:r>
            <a:r>
              <a:rPr lang="ru-RU" dirty="0"/>
              <a:t>, але не </a:t>
            </a:r>
            <a:r>
              <a:rPr lang="ru-RU" dirty="0" err="1"/>
              <a:t>більше</a:t>
            </a:r>
            <a:r>
              <a:rPr lang="ru-RU" dirty="0"/>
              <a:t> </a:t>
            </a:r>
            <a:r>
              <a:rPr lang="ru-RU" dirty="0" err="1"/>
              <a:t>ніж</a:t>
            </a:r>
            <a:r>
              <a:rPr lang="ru-RU" dirty="0"/>
              <a:t> на 30 </a:t>
            </a:r>
            <a:r>
              <a:rPr lang="ru-RU" dirty="0" err="1"/>
              <a:t>днів</a:t>
            </a:r>
            <a:r>
              <a:rPr lang="ru-RU" dirty="0"/>
              <a:t> з дня </a:t>
            </a:r>
            <a:r>
              <a:rPr lang="ru-RU" dirty="0" err="1"/>
              <a:t>подання</a:t>
            </a:r>
            <a:r>
              <a:rPr lang="ru-RU" dirty="0"/>
              <a:t> </a:t>
            </a:r>
            <a:r>
              <a:rPr lang="ru-RU" dirty="0" err="1"/>
              <a:t>зразка</a:t>
            </a:r>
            <a:r>
              <a:rPr lang="ru-RU" dirty="0"/>
              <a:t> </a:t>
            </a:r>
            <a:r>
              <a:rPr lang="ru-RU" dirty="0" err="1"/>
              <a:t>об’єкта</a:t>
            </a:r>
            <a:r>
              <a:rPr lang="ru-RU" dirty="0"/>
              <a:t> </a:t>
            </a:r>
            <a:r>
              <a:rPr lang="ru-RU" dirty="0" err="1"/>
              <a:t>регулювання</a:t>
            </a:r>
            <a:r>
              <a:rPr lang="ru-RU" dirty="0"/>
              <a:t> на </a:t>
            </a:r>
            <a:r>
              <a:rPr lang="ru-RU" dirty="0" err="1"/>
              <a:t>аналіз</a:t>
            </a:r>
            <a:r>
              <a:rPr lang="ru-RU" dirty="0"/>
              <a:t>";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024289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548680"/>
            <a:ext cx="8229600" cy="4525963"/>
          </a:xfrm>
        </p:spPr>
        <p:txBody>
          <a:bodyPr>
            <a:normAutofit fontScale="70000" lnSpcReduction="20000"/>
          </a:bodyPr>
          <a:lstStyle/>
          <a:p>
            <a:r>
              <a:rPr lang="ru-RU" dirty="0" err="1"/>
              <a:t>статтю</a:t>
            </a:r>
            <a:r>
              <a:rPr lang="ru-RU" dirty="0"/>
              <a:t> 36 </a:t>
            </a:r>
            <a:r>
              <a:rPr lang="ru-RU" dirty="0" err="1"/>
              <a:t>доповнити</a:t>
            </a:r>
            <a:r>
              <a:rPr lang="ru-RU" dirty="0"/>
              <a:t> </a:t>
            </a:r>
            <a:r>
              <a:rPr lang="ru-RU" dirty="0" err="1"/>
              <a:t>частинами</a:t>
            </a:r>
            <a:r>
              <a:rPr lang="ru-RU" dirty="0"/>
              <a:t> </a:t>
            </a:r>
            <a:r>
              <a:rPr lang="ru-RU" dirty="0" err="1"/>
              <a:t>п’ятою</a:t>
            </a:r>
            <a:r>
              <a:rPr lang="ru-RU" dirty="0"/>
              <a:t> - </a:t>
            </a:r>
            <a:r>
              <a:rPr lang="ru-RU" dirty="0" err="1"/>
              <a:t>сьомою</a:t>
            </a:r>
            <a:r>
              <a:rPr lang="ru-RU" dirty="0"/>
              <a:t> такого </a:t>
            </a:r>
            <a:r>
              <a:rPr lang="ru-RU" dirty="0" err="1"/>
              <a:t>змісту</a:t>
            </a:r>
            <a:r>
              <a:rPr lang="ru-RU" dirty="0"/>
              <a:t>:</a:t>
            </a:r>
          </a:p>
          <a:p>
            <a:r>
              <a:rPr lang="ru-RU" dirty="0"/>
              <a:t>"</a:t>
            </a:r>
            <a:r>
              <a:rPr lang="ru-RU" dirty="0" err="1"/>
              <a:t>Дозволяється</a:t>
            </a:r>
            <a:r>
              <a:rPr lang="ru-RU" dirty="0"/>
              <a:t> </a:t>
            </a:r>
            <a:r>
              <a:rPr lang="ru-RU" dirty="0" err="1"/>
              <a:t>імпорт</a:t>
            </a:r>
            <a:r>
              <a:rPr lang="ru-RU" dirty="0"/>
              <a:t> без </a:t>
            </a:r>
            <a:r>
              <a:rPr lang="ru-RU" dirty="0" err="1"/>
              <a:t>фітосанітарного</a:t>
            </a:r>
            <a:r>
              <a:rPr lang="ru-RU" dirty="0"/>
              <a:t> </a:t>
            </a:r>
            <a:r>
              <a:rPr lang="ru-RU" dirty="0" err="1"/>
              <a:t>сертифіката</a:t>
            </a:r>
            <a:r>
              <a:rPr lang="ru-RU" dirty="0"/>
              <a:t> у </a:t>
            </a:r>
            <a:r>
              <a:rPr lang="ru-RU" dirty="0" err="1"/>
              <a:t>поштових</a:t>
            </a:r>
            <a:r>
              <a:rPr lang="ru-RU" dirty="0"/>
              <a:t> </a:t>
            </a:r>
            <a:r>
              <a:rPr lang="ru-RU" dirty="0" err="1"/>
              <a:t>відправленнях</a:t>
            </a:r>
            <a:r>
              <a:rPr lang="ru-RU" dirty="0"/>
              <a:t>, </a:t>
            </a:r>
            <a:r>
              <a:rPr lang="ru-RU" dirty="0" err="1"/>
              <a:t>ручній</a:t>
            </a:r>
            <a:r>
              <a:rPr lang="ru-RU" dirty="0"/>
              <a:t> </a:t>
            </a:r>
            <a:r>
              <a:rPr lang="ru-RU" dirty="0" err="1"/>
              <a:t>поклажі</a:t>
            </a:r>
            <a:r>
              <a:rPr lang="ru-RU" dirty="0"/>
              <a:t> та </a:t>
            </a:r>
            <a:r>
              <a:rPr lang="ru-RU" dirty="0" err="1"/>
              <a:t>багажі</a:t>
            </a:r>
            <a:r>
              <a:rPr lang="ru-RU" dirty="0"/>
              <a:t> </a:t>
            </a:r>
            <a:r>
              <a:rPr lang="ru-RU" dirty="0" err="1"/>
              <a:t>пасажирів</a:t>
            </a:r>
            <a:r>
              <a:rPr lang="ru-RU" dirty="0"/>
              <a:t>, </a:t>
            </a:r>
            <a:r>
              <a:rPr lang="ru-RU" dirty="0" err="1"/>
              <a:t>членів</a:t>
            </a:r>
            <a:r>
              <a:rPr lang="ru-RU" dirty="0"/>
              <a:t> </a:t>
            </a:r>
            <a:r>
              <a:rPr lang="ru-RU" dirty="0" err="1"/>
              <a:t>екіпажів</a:t>
            </a:r>
            <a:r>
              <a:rPr lang="ru-RU" dirty="0"/>
              <a:t> </a:t>
            </a:r>
            <a:r>
              <a:rPr lang="ru-RU" dirty="0" err="1"/>
              <a:t>морських</a:t>
            </a:r>
            <a:r>
              <a:rPr lang="ru-RU" dirty="0"/>
              <a:t>, </a:t>
            </a:r>
            <a:r>
              <a:rPr lang="ru-RU" dirty="0" err="1"/>
              <a:t>річкових</a:t>
            </a:r>
            <a:r>
              <a:rPr lang="ru-RU" dirty="0"/>
              <a:t> та </a:t>
            </a:r>
            <a:r>
              <a:rPr lang="ru-RU" dirty="0" err="1"/>
              <a:t>повітряних</a:t>
            </a:r>
            <a:r>
              <a:rPr lang="ru-RU" dirty="0"/>
              <a:t> суден, </a:t>
            </a:r>
            <a:r>
              <a:rPr lang="ru-RU" dirty="0" err="1"/>
              <a:t>транспортних</a:t>
            </a:r>
            <a:r>
              <a:rPr lang="ru-RU" dirty="0"/>
              <a:t> </a:t>
            </a:r>
            <a:r>
              <a:rPr lang="ru-RU" dirty="0" err="1"/>
              <a:t>засобів</a:t>
            </a:r>
            <a:r>
              <a:rPr lang="ru-RU" dirty="0"/>
              <a:t> </a:t>
            </a:r>
            <a:r>
              <a:rPr lang="ru-RU" dirty="0" err="1"/>
              <a:t>свіжих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сушених</a:t>
            </a:r>
            <a:r>
              <a:rPr lang="ru-RU" dirty="0"/>
              <a:t> </a:t>
            </a:r>
            <a:r>
              <a:rPr lang="ru-RU" dirty="0" err="1"/>
              <a:t>фруктів</a:t>
            </a:r>
            <a:r>
              <a:rPr lang="ru-RU" dirty="0"/>
              <a:t> та </a:t>
            </a:r>
            <a:r>
              <a:rPr lang="ru-RU" dirty="0" err="1"/>
              <a:t>овочів</a:t>
            </a:r>
            <a:r>
              <a:rPr lang="ru-RU" dirty="0"/>
              <a:t> (</a:t>
            </a:r>
            <a:r>
              <a:rPr lang="ru-RU" dirty="0" err="1"/>
              <a:t>крім</a:t>
            </a:r>
            <a:r>
              <a:rPr lang="ru-RU" dirty="0"/>
              <a:t> </a:t>
            </a:r>
            <a:r>
              <a:rPr lang="ru-RU" dirty="0" err="1"/>
              <a:t>картоплі</a:t>
            </a:r>
            <a:r>
              <a:rPr lang="ru-RU" dirty="0"/>
              <a:t>) у </a:t>
            </a:r>
            <a:r>
              <a:rPr lang="ru-RU" dirty="0" err="1"/>
              <a:t>кількості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не </a:t>
            </a:r>
            <a:r>
              <a:rPr lang="ru-RU" dirty="0" err="1"/>
              <a:t>перевищує</a:t>
            </a:r>
            <a:r>
              <a:rPr lang="ru-RU" dirty="0"/>
              <a:t> </a:t>
            </a:r>
            <a:r>
              <a:rPr lang="ru-RU" dirty="0" err="1"/>
              <a:t>двох</a:t>
            </a:r>
            <a:r>
              <a:rPr lang="ru-RU" dirty="0"/>
              <a:t> </a:t>
            </a:r>
            <a:r>
              <a:rPr lang="ru-RU" dirty="0" err="1"/>
              <a:t>кілограмів</a:t>
            </a:r>
            <a:r>
              <a:rPr lang="ru-RU" dirty="0"/>
              <a:t> кожного виду.</a:t>
            </a:r>
          </a:p>
          <a:p>
            <a:r>
              <a:rPr lang="ru-RU" dirty="0" err="1"/>
              <a:t>Дозволені</a:t>
            </a:r>
            <a:r>
              <a:rPr lang="ru-RU" dirty="0"/>
              <a:t> до </a:t>
            </a:r>
            <a:r>
              <a:rPr lang="ru-RU" dirty="0" err="1"/>
              <a:t>ввезення</a:t>
            </a:r>
            <a:r>
              <a:rPr lang="ru-RU" dirty="0"/>
              <a:t> без </a:t>
            </a:r>
            <a:r>
              <a:rPr lang="ru-RU" dirty="0" err="1"/>
              <a:t>переміщення</a:t>
            </a:r>
            <a:r>
              <a:rPr lang="ru-RU" dirty="0"/>
              <a:t> за </a:t>
            </a:r>
            <a:r>
              <a:rPr lang="ru-RU" dirty="0" err="1"/>
              <a:t>межі</a:t>
            </a:r>
            <a:r>
              <a:rPr lang="ru-RU" dirty="0"/>
              <a:t> </a:t>
            </a:r>
            <a:r>
              <a:rPr lang="ru-RU" dirty="0" err="1"/>
              <a:t>транспортних</a:t>
            </a:r>
            <a:r>
              <a:rPr lang="ru-RU" dirty="0"/>
              <a:t> </a:t>
            </a:r>
            <a:r>
              <a:rPr lang="ru-RU" dirty="0" err="1"/>
              <a:t>засобів</a:t>
            </a:r>
            <a:r>
              <a:rPr lang="ru-RU" dirty="0"/>
              <a:t> </a:t>
            </a:r>
            <a:r>
              <a:rPr lang="ru-RU" dirty="0" err="1"/>
              <a:t>об’єкти</a:t>
            </a:r>
            <a:r>
              <a:rPr lang="ru-RU" dirty="0"/>
              <a:t> </a:t>
            </a:r>
            <a:r>
              <a:rPr lang="ru-RU" dirty="0" err="1"/>
              <a:t>регулювання</a:t>
            </a:r>
            <a:r>
              <a:rPr lang="ru-RU" dirty="0"/>
              <a:t> для </a:t>
            </a:r>
            <a:r>
              <a:rPr lang="ru-RU" dirty="0" err="1"/>
              <a:t>продовольчих</a:t>
            </a:r>
            <a:r>
              <a:rPr lang="ru-RU" dirty="0"/>
              <a:t> </a:t>
            </a:r>
            <a:r>
              <a:rPr lang="ru-RU" dirty="0" err="1"/>
              <a:t>цілей</a:t>
            </a:r>
            <a:r>
              <a:rPr lang="ru-RU" dirty="0"/>
              <a:t> </a:t>
            </a:r>
            <a:r>
              <a:rPr lang="ru-RU" dirty="0" err="1"/>
              <a:t>членів</a:t>
            </a:r>
            <a:r>
              <a:rPr lang="ru-RU" dirty="0"/>
              <a:t> </a:t>
            </a:r>
            <a:r>
              <a:rPr lang="ru-RU" dirty="0" err="1"/>
              <a:t>екіпажів</a:t>
            </a:r>
            <a:r>
              <a:rPr lang="ru-RU" dirty="0"/>
              <a:t> </a:t>
            </a:r>
            <a:r>
              <a:rPr lang="ru-RU" dirty="0" err="1"/>
              <a:t>морських</a:t>
            </a:r>
            <a:r>
              <a:rPr lang="ru-RU" dirty="0"/>
              <a:t>, </a:t>
            </a:r>
            <a:r>
              <a:rPr lang="ru-RU" dirty="0" err="1"/>
              <a:t>річкових</a:t>
            </a:r>
            <a:r>
              <a:rPr lang="ru-RU" dirty="0"/>
              <a:t> та </a:t>
            </a:r>
            <a:r>
              <a:rPr lang="ru-RU" dirty="0" err="1"/>
              <a:t>повітряних</a:t>
            </a:r>
            <a:r>
              <a:rPr lang="ru-RU" dirty="0"/>
              <a:t> суден, </a:t>
            </a:r>
            <a:r>
              <a:rPr lang="ru-RU" dirty="0" err="1"/>
              <a:t>автомобільних</a:t>
            </a:r>
            <a:r>
              <a:rPr lang="ru-RU" dirty="0"/>
              <a:t> та </a:t>
            </a:r>
            <a:r>
              <a:rPr lang="ru-RU" dirty="0" err="1"/>
              <a:t>залізничних</a:t>
            </a:r>
            <a:r>
              <a:rPr lang="ru-RU" dirty="0"/>
              <a:t> </a:t>
            </a:r>
            <a:r>
              <a:rPr lang="ru-RU" dirty="0" err="1"/>
              <a:t>засобів</a:t>
            </a:r>
            <a:r>
              <a:rPr lang="ru-RU" dirty="0"/>
              <a:t>.</a:t>
            </a:r>
          </a:p>
          <a:p>
            <a:r>
              <a:rPr lang="ru-RU" dirty="0" err="1"/>
              <a:t>Фітосанітарні</a:t>
            </a:r>
            <a:r>
              <a:rPr lang="ru-RU" dirty="0"/>
              <a:t> </a:t>
            </a:r>
            <a:r>
              <a:rPr lang="ru-RU" dirty="0" err="1"/>
              <a:t>процедури</a:t>
            </a:r>
            <a:r>
              <a:rPr lang="ru-RU" dirty="0"/>
              <a:t> до </a:t>
            </a:r>
            <a:r>
              <a:rPr lang="ru-RU" dirty="0" err="1"/>
              <a:t>об’єктів</a:t>
            </a:r>
            <a:r>
              <a:rPr lang="ru-RU" dirty="0"/>
              <a:t> </a:t>
            </a:r>
            <a:r>
              <a:rPr lang="ru-RU" dirty="0" err="1"/>
              <a:t>регулювання</a:t>
            </a:r>
            <a:r>
              <a:rPr lang="ru-RU" dirty="0"/>
              <a:t> при </a:t>
            </a:r>
            <a:r>
              <a:rPr lang="ru-RU" dirty="0" err="1"/>
              <a:t>ввезенні</a:t>
            </a:r>
            <a:r>
              <a:rPr lang="ru-RU" dirty="0"/>
              <a:t> в </a:t>
            </a:r>
            <a:r>
              <a:rPr lang="ru-RU" dirty="0" err="1"/>
              <a:t>Україну</a:t>
            </a:r>
            <a:r>
              <a:rPr lang="ru-RU" dirty="0"/>
              <a:t>, </a:t>
            </a:r>
            <a:r>
              <a:rPr lang="ru-RU" dirty="0" err="1"/>
              <a:t>включаючи</a:t>
            </a:r>
            <a:r>
              <a:rPr lang="ru-RU" dirty="0"/>
              <a:t> </a:t>
            </a:r>
            <a:r>
              <a:rPr lang="ru-RU" dirty="0" err="1"/>
              <a:t>методи</a:t>
            </a:r>
            <a:r>
              <a:rPr lang="ru-RU" dirty="0"/>
              <a:t> </a:t>
            </a:r>
            <a:r>
              <a:rPr lang="ru-RU" dirty="0" err="1"/>
              <a:t>інспектування</a:t>
            </a:r>
            <a:r>
              <a:rPr lang="ru-RU" dirty="0"/>
              <a:t> та </a:t>
            </a:r>
            <a:r>
              <a:rPr lang="ru-RU" dirty="0" err="1"/>
              <a:t>відбору</a:t>
            </a:r>
            <a:r>
              <a:rPr lang="ru-RU" dirty="0"/>
              <a:t> </a:t>
            </a:r>
            <a:r>
              <a:rPr lang="ru-RU" dirty="0" err="1"/>
              <a:t>зразків</a:t>
            </a:r>
            <a:r>
              <a:rPr lang="ru-RU" dirty="0"/>
              <a:t>, </a:t>
            </a:r>
            <a:r>
              <a:rPr lang="ru-RU" dirty="0" err="1"/>
              <a:t>здійснюються</a:t>
            </a:r>
            <a:r>
              <a:rPr lang="ru-RU" dirty="0"/>
              <a:t> </a:t>
            </a:r>
            <a:r>
              <a:rPr lang="ru-RU" dirty="0" err="1"/>
              <a:t>відповідно</a:t>
            </a:r>
            <a:r>
              <a:rPr lang="ru-RU" dirty="0"/>
              <a:t> до порядку </a:t>
            </a:r>
            <a:r>
              <a:rPr lang="ru-RU" dirty="0" err="1"/>
              <a:t>ввезення</a:t>
            </a:r>
            <a:r>
              <a:rPr lang="ru-RU" dirty="0"/>
              <a:t> </a:t>
            </a:r>
            <a:r>
              <a:rPr lang="ru-RU" dirty="0" err="1"/>
              <a:t>об’єктів</a:t>
            </a:r>
            <a:r>
              <a:rPr lang="ru-RU" dirty="0"/>
              <a:t> </a:t>
            </a:r>
            <a:r>
              <a:rPr lang="ru-RU" dirty="0" err="1"/>
              <a:t>регулювання</a:t>
            </a:r>
            <a:r>
              <a:rPr lang="ru-RU" dirty="0"/>
              <a:t> в </a:t>
            </a:r>
            <a:r>
              <a:rPr lang="ru-RU" dirty="0" err="1"/>
              <a:t>Україну</a:t>
            </a:r>
            <a:r>
              <a:rPr lang="ru-RU" dirty="0"/>
              <a:t>";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275697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err="1"/>
              <a:t>статтю</a:t>
            </a:r>
            <a:r>
              <a:rPr lang="ru-RU" dirty="0"/>
              <a:t> 40 </a:t>
            </a:r>
            <a:r>
              <a:rPr lang="ru-RU" dirty="0" err="1"/>
              <a:t>доповнити</a:t>
            </a:r>
            <a:r>
              <a:rPr lang="ru-RU" dirty="0"/>
              <a:t> </a:t>
            </a:r>
            <a:r>
              <a:rPr lang="ru-RU" dirty="0" err="1"/>
              <a:t>частиною</a:t>
            </a:r>
            <a:r>
              <a:rPr lang="ru-RU" dirty="0"/>
              <a:t> четвертою такого </a:t>
            </a:r>
            <a:r>
              <a:rPr lang="ru-RU" dirty="0" err="1"/>
              <a:t>змісту</a:t>
            </a:r>
            <a:r>
              <a:rPr lang="ru-RU" dirty="0"/>
              <a:t>:</a:t>
            </a:r>
          </a:p>
          <a:p>
            <a:r>
              <a:rPr lang="ru-RU" dirty="0"/>
              <a:t>"</a:t>
            </a:r>
            <a:r>
              <a:rPr lang="ru-RU" dirty="0" err="1"/>
              <a:t>Центральний</a:t>
            </a:r>
            <a:r>
              <a:rPr lang="ru-RU" dirty="0"/>
              <a:t> орган </a:t>
            </a:r>
            <a:r>
              <a:rPr lang="ru-RU" dirty="0" err="1"/>
              <a:t>виконавчої</a:t>
            </a:r>
            <a:r>
              <a:rPr lang="ru-RU" dirty="0"/>
              <a:t> </a:t>
            </a:r>
            <a:r>
              <a:rPr lang="ru-RU" dirty="0" err="1"/>
              <a:t>влади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реалізує</a:t>
            </a:r>
            <a:r>
              <a:rPr lang="ru-RU" dirty="0"/>
              <a:t> </a:t>
            </a:r>
            <a:r>
              <a:rPr lang="ru-RU" dirty="0" err="1"/>
              <a:t>державну</a:t>
            </a:r>
            <a:r>
              <a:rPr lang="ru-RU" dirty="0"/>
              <a:t> </a:t>
            </a:r>
            <a:r>
              <a:rPr lang="ru-RU" dirty="0" err="1"/>
              <a:t>політику</a:t>
            </a:r>
            <a:r>
              <a:rPr lang="ru-RU" dirty="0"/>
              <a:t> у </a:t>
            </a:r>
            <a:r>
              <a:rPr lang="ru-RU" dirty="0" err="1"/>
              <a:t>сфері</a:t>
            </a:r>
            <a:r>
              <a:rPr lang="ru-RU" dirty="0"/>
              <a:t> карантину </a:t>
            </a:r>
            <a:r>
              <a:rPr lang="ru-RU" dirty="0" err="1"/>
              <a:t>рослин</a:t>
            </a:r>
            <a:r>
              <a:rPr lang="ru-RU" dirty="0"/>
              <a:t>, </a:t>
            </a:r>
            <a:r>
              <a:rPr lang="ru-RU" dirty="0" err="1"/>
              <a:t>здійснює</a:t>
            </a:r>
            <a:r>
              <a:rPr lang="ru-RU" dirty="0"/>
              <a:t> </a:t>
            </a:r>
            <a:r>
              <a:rPr lang="ru-RU" dirty="0" err="1"/>
              <a:t>регулярні</a:t>
            </a:r>
            <a:r>
              <a:rPr lang="ru-RU" dirty="0"/>
              <a:t> заходи державного контролю </a:t>
            </a:r>
            <a:r>
              <a:rPr lang="ru-RU" dirty="0" err="1"/>
              <a:t>щодо</a:t>
            </a:r>
            <a:r>
              <a:rPr lang="ru-RU" dirty="0"/>
              <a:t> </a:t>
            </a:r>
            <a:r>
              <a:rPr lang="ru-RU" dirty="0" err="1"/>
              <a:t>вантажів</a:t>
            </a:r>
            <a:r>
              <a:rPr lang="ru-RU" dirty="0"/>
              <a:t> з </a:t>
            </a:r>
            <a:r>
              <a:rPr lang="ru-RU" dirty="0" err="1"/>
              <a:t>об’єктами</a:t>
            </a:r>
            <a:r>
              <a:rPr lang="ru-RU" dirty="0"/>
              <a:t> </a:t>
            </a:r>
            <a:r>
              <a:rPr lang="ru-RU" dirty="0" err="1"/>
              <a:t>регулювання</a:t>
            </a:r>
            <a:r>
              <a:rPr lang="ru-RU" dirty="0"/>
              <a:t> будь-</a:t>
            </a:r>
            <a:r>
              <a:rPr lang="ru-RU" dirty="0" err="1"/>
              <a:t>якого</a:t>
            </a:r>
            <a:r>
              <a:rPr lang="ru-RU" dirty="0"/>
              <a:t> </a:t>
            </a:r>
            <a:r>
              <a:rPr lang="ru-RU" dirty="0" err="1"/>
              <a:t>походження</a:t>
            </a:r>
            <a:r>
              <a:rPr lang="ru-RU" dirty="0"/>
              <a:t> на </a:t>
            </a:r>
            <a:r>
              <a:rPr lang="ru-RU" dirty="0" err="1"/>
              <a:t>основі</a:t>
            </a:r>
            <a:r>
              <a:rPr lang="ru-RU" dirty="0"/>
              <a:t> </a:t>
            </a:r>
            <a:r>
              <a:rPr lang="ru-RU" dirty="0" err="1"/>
              <a:t>ризик-орієнтованого</a:t>
            </a:r>
            <a:r>
              <a:rPr lang="ru-RU" dirty="0"/>
              <a:t> </a:t>
            </a:r>
            <a:r>
              <a:rPr lang="ru-RU" dirty="0" err="1"/>
              <a:t>підходу</a:t>
            </a:r>
            <a:r>
              <a:rPr lang="ru-RU" dirty="0"/>
              <a:t> в порядку, </a:t>
            </a:r>
            <a:r>
              <a:rPr lang="ru-RU" dirty="0" err="1"/>
              <a:t>встановленому</a:t>
            </a:r>
            <a:r>
              <a:rPr lang="ru-RU" dirty="0"/>
              <a:t> </a:t>
            </a:r>
            <a:r>
              <a:rPr lang="ru-RU" dirty="0" err="1"/>
              <a:t>центральним</a:t>
            </a:r>
            <a:r>
              <a:rPr lang="ru-RU" dirty="0"/>
              <a:t> органом </a:t>
            </a:r>
            <a:r>
              <a:rPr lang="ru-RU" dirty="0" err="1"/>
              <a:t>виконавчої</a:t>
            </a:r>
            <a:r>
              <a:rPr lang="ru-RU" dirty="0"/>
              <a:t> </a:t>
            </a:r>
            <a:r>
              <a:rPr lang="ru-RU" dirty="0" err="1"/>
              <a:t>влади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забезпечує</a:t>
            </a:r>
            <a:r>
              <a:rPr lang="ru-RU" dirty="0"/>
              <a:t> </a:t>
            </a:r>
            <a:r>
              <a:rPr lang="ru-RU" dirty="0" err="1"/>
              <a:t>формування</a:t>
            </a:r>
            <a:r>
              <a:rPr lang="ru-RU" dirty="0"/>
              <a:t> </a:t>
            </a:r>
            <a:r>
              <a:rPr lang="ru-RU" dirty="0" err="1"/>
              <a:t>державної</a:t>
            </a:r>
            <a:r>
              <a:rPr lang="ru-RU" dirty="0"/>
              <a:t> </a:t>
            </a:r>
            <a:r>
              <a:rPr lang="ru-RU" dirty="0" err="1"/>
              <a:t>політики</a:t>
            </a:r>
            <a:r>
              <a:rPr lang="ru-RU" dirty="0"/>
              <a:t> у </a:t>
            </a:r>
            <a:r>
              <a:rPr lang="ru-RU" dirty="0" err="1"/>
              <a:t>сфері</a:t>
            </a:r>
            <a:r>
              <a:rPr lang="ru-RU" dirty="0"/>
              <a:t> карантину </a:t>
            </a:r>
            <a:r>
              <a:rPr lang="ru-RU" dirty="0" err="1"/>
              <a:t>рослин</a:t>
            </a:r>
            <a:r>
              <a:rPr lang="ru-RU" dirty="0"/>
              <a:t>. </a:t>
            </a:r>
            <a:r>
              <a:rPr lang="ru-RU" dirty="0" err="1"/>
              <a:t>Перелік</a:t>
            </a:r>
            <a:r>
              <a:rPr lang="ru-RU" dirty="0"/>
              <a:t> </a:t>
            </a:r>
            <a:r>
              <a:rPr lang="ru-RU" dirty="0" err="1"/>
              <a:t>об’єктів</a:t>
            </a:r>
            <a:r>
              <a:rPr lang="ru-RU" dirty="0"/>
              <a:t> </a:t>
            </a:r>
            <a:r>
              <a:rPr lang="ru-RU" dirty="0" err="1"/>
              <a:t>регулювання</a:t>
            </a:r>
            <a:r>
              <a:rPr lang="ru-RU" dirty="0"/>
              <a:t> будь-</a:t>
            </a:r>
            <a:r>
              <a:rPr lang="ru-RU" dirty="0" err="1"/>
              <a:t>якого</a:t>
            </a:r>
            <a:r>
              <a:rPr lang="ru-RU" dirty="0"/>
              <a:t> </a:t>
            </a:r>
            <a:r>
              <a:rPr lang="ru-RU" dirty="0" err="1"/>
              <a:t>походження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підлягають</a:t>
            </a:r>
            <a:r>
              <a:rPr lang="ru-RU" dirty="0"/>
              <a:t> державному контролю на </a:t>
            </a:r>
            <a:r>
              <a:rPr lang="ru-RU" dirty="0" err="1"/>
              <a:t>основі</a:t>
            </a:r>
            <a:r>
              <a:rPr lang="ru-RU" dirty="0"/>
              <a:t> </a:t>
            </a:r>
            <a:r>
              <a:rPr lang="ru-RU" dirty="0" err="1"/>
              <a:t>ризик-орієнтованого</a:t>
            </a:r>
            <a:r>
              <a:rPr lang="ru-RU" dirty="0"/>
              <a:t> </a:t>
            </a:r>
            <a:r>
              <a:rPr lang="ru-RU" dirty="0" err="1"/>
              <a:t>підходу</a:t>
            </a:r>
            <a:r>
              <a:rPr lang="ru-RU" dirty="0"/>
              <a:t>, та </a:t>
            </a:r>
            <a:r>
              <a:rPr lang="ru-RU" dirty="0" err="1"/>
              <a:t>критерії</a:t>
            </a:r>
            <a:r>
              <a:rPr lang="ru-RU" dirty="0"/>
              <a:t> </a:t>
            </a:r>
            <a:r>
              <a:rPr lang="ru-RU" dirty="0" err="1"/>
              <a:t>вибірковості</a:t>
            </a:r>
            <a:r>
              <a:rPr lang="ru-RU" dirty="0"/>
              <a:t> контролю </a:t>
            </a:r>
            <a:r>
              <a:rPr lang="ru-RU" dirty="0" err="1"/>
              <a:t>встановлюються</a:t>
            </a:r>
            <a:r>
              <a:rPr lang="ru-RU" dirty="0"/>
              <a:t> </a:t>
            </a:r>
            <a:r>
              <a:rPr lang="ru-RU" dirty="0" err="1"/>
              <a:t>Кабінетом</a:t>
            </a:r>
            <a:r>
              <a:rPr lang="ru-RU" dirty="0"/>
              <a:t> </a:t>
            </a:r>
            <a:r>
              <a:rPr lang="ru-RU" dirty="0" err="1"/>
              <a:t>Міністрів</a:t>
            </a:r>
            <a:r>
              <a:rPr lang="ru-RU" dirty="0"/>
              <a:t> </a:t>
            </a:r>
            <a:r>
              <a:rPr lang="ru-RU" dirty="0" err="1"/>
              <a:t>України</a:t>
            </a:r>
            <a:r>
              <a:rPr lang="ru-RU" dirty="0"/>
              <a:t>";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738921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у </a:t>
            </a:r>
            <a:r>
              <a:rPr lang="ru-RU" dirty="0" err="1"/>
              <a:t>статті</a:t>
            </a:r>
            <a:r>
              <a:rPr lang="ru-RU" dirty="0"/>
              <a:t> 43:</a:t>
            </a:r>
          </a:p>
          <a:p>
            <a:r>
              <a:rPr lang="ru-RU" dirty="0"/>
              <a:t>у </a:t>
            </a:r>
            <a:r>
              <a:rPr lang="ru-RU" dirty="0" err="1"/>
              <a:t>частині</a:t>
            </a:r>
            <a:r>
              <a:rPr lang="ru-RU" dirty="0"/>
              <a:t> </a:t>
            </a:r>
            <a:r>
              <a:rPr lang="ru-RU" dirty="0" err="1"/>
              <a:t>четвертій</a:t>
            </a:r>
            <a:r>
              <a:rPr lang="ru-RU" dirty="0"/>
              <a:t>:</a:t>
            </a:r>
          </a:p>
          <a:p>
            <a:r>
              <a:rPr lang="ru-RU" dirty="0"/>
              <a:t>в </a:t>
            </a:r>
            <a:r>
              <a:rPr lang="ru-RU" dirty="0" err="1"/>
              <a:t>абзаці</a:t>
            </a:r>
            <a:r>
              <a:rPr lang="ru-RU" dirty="0"/>
              <a:t> </a:t>
            </a:r>
            <a:r>
              <a:rPr lang="ru-RU" dirty="0" err="1"/>
              <a:t>першому</a:t>
            </a:r>
            <a:r>
              <a:rPr lang="ru-RU" dirty="0"/>
              <a:t> слово "</a:t>
            </a:r>
            <a:r>
              <a:rPr lang="ru-RU" dirty="0" err="1"/>
              <a:t>експортні</a:t>
            </a:r>
            <a:r>
              <a:rPr lang="ru-RU" dirty="0"/>
              <a:t>" </a:t>
            </a:r>
            <a:r>
              <a:rPr lang="ru-RU" dirty="0" err="1"/>
              <a:t>замінити</a:t>
            </a:r>
            <a:r>
              <a:rPr lang="ru-RU" dirty="0"/>
              <a:t> словом "</a:t>
            </a:r>
            <a:r>
              <a:rPr lang="ru-RU" dirty="0" err="1"/>
              <a:t>реекспортні</a:t>
            </a:r>
            <a:r>
              <a:rPr lang="ru-RU" dirty="0"/>
              <a:t>";</a:t>
            </a:r>
          </a:p>
          <a:p>
            <a:r>
              <a:rPr lang="ru-RU" dirty="0"/>
              <a:t>в </a:t>
            </a:r>
            <a:r>
              <a:rPr lang="ru-RU" dirty="0" err="1"/>
              <a:t>абзаці</a:t>
            </a:r>
            <a:r>
              <a:rPr lang="ru-RU" dirty="0"/>
              <a:t> </a:t>
            </a:r>
            <a:r>
              <a:rPr lang="ru-RU" dirty="0" err="1"/>
              <a:t>третьому</a:t>
            </a:r>
            <a:r>
              <a:rPr lang="ru-RU" dirty="0"/>
              <a:t> слово "</a:t>
            </a:r>
            <a:r>
              <a:rPr lang="ru-RU" dirty="0" err="1"/>
              <a:t>експорту</a:t>
            </a:r>
            <a:r>
              <a:rPr lang="ru-RU" dirty="0"/>
              <a:t>" </a:t>
            </a:r>
            <a:r>
              <a:rPr lang="ru-RU" dirty="0" err="1"/>
              <a:t>замінити</a:t>
            </a:r>
            <a:r>
              <a:rPr lang="ru-RU" dirty="0"/>
              <a:t> словом "</a:t>
            </a:r>
            <a:r>
              <a:rPr lang="ru-RU" dirty="0" err="1"/>
              <a:t>реекспорту</a:t>
            </a:r>
            <a:r>
              <a:rPr lang="ru-RU" dirty="0"/>
              <a:t>";</a:t>
            </a:r>
          </a:p>
          <a:p>
            <a:r>
              <a:rPr lang="ru-RU" dirty="0" err="1"/>
              <a:t>доповнити</a:t>
            </a:r>
            <a:r>
              <a:rPr lang="ru-RU" dirty="0"/>
              <a:t> </a:t>
            </a:r>
            <a:r>
              <a:rPr lang="ru-RU" dirty="0" err="1"/>
              <a:t>частиною</a:t>
            </a:r>
            <a:r>
              <a:rPr lang="ru-RU" dirty="0"/>
              <a:t> </a:t>
            </a:r>
            <a:r>
              <a:rPr lang="ru-RU" dirty="0" err="1"/>
              <a:t>п’ятою</a:t>
            </a:r>
            <a:r>
              <a:rPr lang="ru-RU" dirty="0"/>
              <a:t> такого </a:t>
            </a:r>
            <a:r>
              <a:rPr lang="ru-RU" dirty="0" err="1"/>
              <a:t>змісту</a:t>
            </a:r>
            <a:r>
              <a:rPr lang="ru-RU" dirty="0"/>
              <a:t>:</a:t>
            </a:r>
          </a:p>
          <a:p>
            <a:r>
              <a:rPr lang="ru-RU" dirty="0"/>
              <a:t>"Заборона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обмеження</a:t>
            </a:r>
            <a:r>
              <a:rPr lang="ru-RU" dirty="0"/>
              <a:t> </a:t>
            </a:r>
            <a:r>
              <a:rPr lang="ru-RU" dirty="0" err="1"/>
              <a:t>імпорту</a:t>
            </a:r>
            <a:r>
              <a:rPr lang="ru-RU" dirty="0"/>
              <a:t>, </a:t>
            </a:r>
            <a:r>
              <a:rPr lang="ru-RU" dirty="0" err="1"/>
              <a:t>реекспорту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транзиту </a:t>
            </a:r>
            <a:r>
              <a:rPr lang="ru-RU" dirty="0" err="1"/>
              <a:t>об’єктів</a:t>
            </a:r>
            <a:r>
              <a:rPr lang="ru-RU" dirty="0"/>
              <a:t> </a:t>
            </a:r>
            <a:r>
              <a:rPr lang="ru-RU" dirty="0" err="1"/>
              <a:t>регулювання</a:t>
            </a:r>
            <a:r>
              <a:rPr lang="ru-RU" dirty="0"/>
              <a:t> </a:t>
            </a:r>
            <a:r>
              <a:rPr lang="ru-RU" dirty="0" err="1"/>
              <a:t>запроваджується</a:t>
            </a:r>
            <a:r>
              <a:rPr lang="ru-RU" dirty="0"/>
              <a:t> на </a:t>
            </a:r>
            <a:r>
              <a:rPr lang="ru-RU" dirty="0" err="1"/>
              <a:t>період</a:t>
            </a:r>
            <a:r>
              <a:rPr lang="ru-RU" dirty="0"/>
              <a:t> до </a:t>
            </a:r>
            <a:r>
              <a:rPr lang="ru-RU" dirty="0" err="1"/>
              <a:t>усунення</a:t>
            </a:r>
            <a:r>
              <a:rPr lang="ru-RU" dirty="0"/>
              <a:t> причин,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були</a:t>
            </a:r>
            <a:r>
              <a:rPr lang="ru-RU" dirty="0"/>
              <a:t> </a:t>
            </a:r>
            <a:r>
              <a:rPr lang="ru-RU" dirty="0" err="1"/>
              <a:t>підставою</a:t>
            </a:r>
            <a:r>
              <a:rPr lang="ru-RU" dirty="0"/>
              <a:t> для </a:t>
            </a:r>
            <a:r>
              <a:rPr lang="ru-RU" dirty="0" err="1"/>
              <a:t>запровадження</a:t>
            </a:r>
            <a:r>
              <a:rPr lang="ru-RU" dirty="0"/>
              <a:t> </a:t>
            </a:r>
            <a:r>
              <a:rPr lang="ru-RU" dirty="0" err="1"/>
              <a:t>цих</a:t>
            </a:r>
            <a:r>
              <a:rPr lang="ru-RU" dirty="0"/>
              <a:t> </a:t>
            </a:r>
            <a:r>
              <a:rPr lang="ru-RU" dirty="0" err="1"/>
              <a:t>фітосанітарних</a:t>
            </a:r>
            <a:r>
              <a:rPr lang="ru-RU" dirty="0"/>
              <a:t> </a:t>
            </a:r>
            <a:r>
              <a:rPr lang="ru-RU" dirty="0" err="1"/>
              <a:t>заходів</a:t>
            </a:r>
            <a:r>
              <a:rPr lang="ru-RU" dirty="0"/>
              <a:t>"</a:t>
            </a:r>
          </a:p>
        </p:txBody>
      </p:sp>
    </p:spTree>
    <p:extLst>
      <p:ext uri="{BB962C8B-B14F-4D97-AF65-F5344CB8AC3E}">
        <p14:creationId xmlns:p14="http://schemas.microsoft.com/office/powerpoint/2010/main" val="11107785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404664"/>
            <a:ext cx="8229600" cy="4525963"/>
          </a:xfrm>
        </p:spPr>
        <p:txBody>
          <a:bodyPr>
            <a:noAutofit/>
          </a:bodyPr>
          <a:lstStyle/>
          <a:p>
            <a:r>
              <a:rPr lang="ru-RU" sz="2200" dirty="0"/>
              <a:t>"</a:t>
            </a:r>
            <a:r>
              <a:rPr lang="ru-RU" sz="2200" b="1" dirty="0" err="1"/>
              <a:t>арбітражний</a:t>
            </a:r>
            <a:r>
              <a:rPr lang="ru-RU" sz="2200" b="1" dirty="0"/>
              <a:t> </a:t>
            </a:r>
            <a:r>
              <a:rPr lang="ru-RU" sz="2200" b="1" dirty="0" err="1"/>
              <a:t>зразок</a:t>
            </a:r>
            <a:r>
              <a:rPr lang="ru-RU" sz="2200" b="1" dirty="0"/>
              <a:t> </a:t>
            </a:r>
            <a:r>
              <a:rPr lang="ru-RU" sz="2200" dirty="0"/>
              <a:t>- </a:t>
            </a:r>
            <a:r>
              <a:rPr lang="ru-RU" sz="2200" dirty="0" err="1"/>
              <a:t>частина</a:t>
            </a:r>
            <a:r>
              <a:rPr lang="ru-RU" sz="2200" dirty="0"/>
              <a:t> </a:t>
            </a:r>
            <a:r>
              <a:rPr lang="ru-RU" sz="2200" dirty="0" err="1"/>
              <a:t>середньої</a:t>
            </a:r>
            <a:r>
              <a:rPr lang="ru-RU" sz="2200" dirty="0"/>
              <a:t> </a:t>
            </a:r>
            <a:r>
              <a:rPr lang="ru-RU" sz="2200" dirty="0" err="1"/>
              <a:t>проби</a:t>
            </a:r>
            <a:r>
              <a:rPr lang="ru-RU" sz="2200" dirty="0"/>
              <a:t>, </a:t>
            </a:r>
            <a:r>
              <a:rPr lang="ru-RU" sz="2200" dirty="0" err="1"/>
              <a:t>відібрана</a:t>
            </a:r>
            <a:r>
              <a:rPr lang="ru-RU" sz="2200" dirty="0"/>
              <a:t> </a:t>
            </a:r>
            <a:r>
              <a:rPr lang="ru-RU" sz="2200" dirty="0" err="1"/>
              <a:t>від</a:t>
            </a:r>
            <a:r>
              <a:rPr lang="ru-RU" sz="2200" dirty="0"/>
              <a:t> </a:t>
            </a:r>
            <a:r>
              <a:rPr lang="ru-RU" sz="2200" dirty="0" err="1"/>
              <a:t>об’єкта</a:t>
            </a:r>
            <a:r>
              <a:rPr lang="ru-RU" sz="2200" dirty="0"/>
              <a:t> </a:t>
            </a:r>
            <a:r>
              <a:rPr lang="ru-RU" sz="2200" dirty="0" err="1"/>
              <a:t>регулювання</a:t>
            </a:r>
            <a:r>
              <a:rPr lang="ru-RU" sz="2200" dirty="0"/>
              <a:t>, </a:t>
            </a:r>
            <a:r>
              <a:rPr lang="ru-RU" sz="2200" dirty="0" err="1"/>
              <a:t>що</a:t>
            </a:r>
            <a:r>
              <a:rPr lang="ru-RU" sz="2200" dirty="0"/>
              <a:t> за </a:t>
            </a:r>
            <a:r>
              <a:rPr lang="ru-RU" sz="2200" dirty="0" err="1"/>
              <a:t>своїми</a:t>
            </a:r>
            <a:r>
              <a:rPr lang="ru-RU" sz="2200" dirty="0"/>
              <a:t> характеристиками є </a:t>
            </a:r>
            <a:r>
              <a:rPr lang="ru-RU" sz="2200" dirty="0" err="1"/>
              <a:t>рівноцінною</a:t>
            </a:r>
            <a:r>
              <a:rPr lang="ru-RU" sz="2200" dirty="0"/>
              <a:t> </a:t>
            </a:r>
            <a:r>
              <a:rPr lang="ru-RU" sz="2200" dirty="0" err="1"/>
              <a:t>зразку</a:t>
            </a:r>
            <a:r>
              <a:rPr lang="ru-RU" sz="2200" dirty="0"/>
              <a:t> та </a:t>
            </a:r>
            <a:r>
              <a:rPr lang="ru-RU" sz="2200" dirty="0" err="1"/>
              <a:t>призначена</a:t>
            </a:r>
            <a:r>
              <a:rPr lang="ru-RU" sz="2200" dirty="0"/>
              <a:t> для </a:t>
            </a:r>
            <a:r>
              <a:rPr lang="ru-RU" sz="2200" dirty="0" err="1"/>
              <a:t>проведення</a:t>
            </a:r>
            <a:r>
              <a:rPr lang="ru-RU" sz="2200" dirty="0"/>
              <a:t> </a:t>
            </a:r>
            <a:r>
              <a:rPr lang="ru-RU" sz="2200" dirty="0" err="1"/>
              <a:t>повторної</a:t>
            </a:r>
            <a:r>
              <a:rPr lang="ru-RU" sz="2200" dirty="0"/>
              <a:t> </a:t>
            </a:r>
            <a:r>
              <a:rPr lang="ru-RU" sz="2200" dirty="0" err="1"/>
              <a:t>фітосанітарної</a:t>
            </a:r>
            <a:r>
              <a:rPr lang="ru-RU" sz="2200" dirty="0"/>
              <a:t> (</a:t>
            </a:r>
            <a:r>
              <a:rPr lang="ru-RU" sz="2200" dirty="0" err="1"/>
              <a:t>арбітражної</a:t>
            </a:r>
            <a:r>
              <a:rPr lang="ru-RU" sz="2200" dirty="0"/>
              <a:t>) </a:t>
            </a:r>
            <a:r>
              <a:rPr lang="ru-RU" sz="2200" dirty="0" err="1"/>
              <a:t>експертизи</a:t>
            </a:r>
            <a:r>
              <a:rPr lang="ru-RU" sz="2200" dirty="0"/>
              <a:t> (</a:t>
            </a:r>
            <a:r>
              <a:rPr lang="ru-RU" sz="2200" dirty="0" err="1"/>
              <a:t>аналізів</a:t>
            </a:r>
            <a:r>
              <a:rPr lang="ru-RU" sz="2200" dirty="0"/>
              <a:t>);</a:t>
            </a:r>
          </a:p>
          <a:p>
            <a:r>
              <a:rPr lang="ru-RU" sz="2200" b="1" dirty="0" err="1"/>
              <a:t>виїмка</a:t>
            </a:r>
            <a:r>
              <a:rPr lang="ru-RU" sz="2200" dirty="0"/>
              <a:t> - </a:t>
            </a:r>
            <a:r>
              <a:rPr lang="ru-RU" sz="2200" dirty="0" err="1"/>
              <a:t>точкова</a:t>
            </a:r>
            <a:r>
              <a:rPr lang="ru-RU" sz="2200" dirty="0"/>
              <a:t> проба, взята за один </a:t>
            </a:r>
            <a:r>
              <a:rPr lang="ru-RU" sz="2200" dirty="0" err="1"/>
              <a:t>прийом</a:t>
            </a:r>
            <a:r>
              <a:rPr lang="ru-RU" sz="2200" dirty="0"/>
              <a:t> </a:t>
            </a:r>
            <a:r>
              <a:rPr lang="ru-RU" sz="2200" dirty="0" err="1"/>
              <a:t>від</a:t>
            </a:r>
            <a:r>
              <a:rPr lang="ru-RU" sz="2200" dirty="0"/>
              <a:t> </a:t>
            </a:r>
            <a:r>
              <a:rPr lang="ru-RU" sz="2200" dirty="0" err="1"/>
              <a:t>однієї</a:t>
            </a:r>
            <a:r>
              <a:rPr lang="ru-RU" sz="2200" dirty="0"/>
              <a:t> </a:t>
            </a:r>
            <a:r>
              <a:rPr lang="ru-RU" sz="2200" dirty="0" err="1"/>
              <a:t>партії</a:t>
            </a:r>
            <a:r>
              <a:rPr lang="ru-RU" sz="2200" dirty="0"/>
              <a:t> </a:t>
            </a:r>
            <a:r>
              <a:rPr lang="ru-RU" sz="2200" dirty="0" err="1"/>
              <a:t>або</a:t>
            </a:r>
            <a:r>
              <a:rPr lang="ru-RU" sz="2200" dirty="0"/>
              <a:t> </a:t>
            </a:r>
            <a:r>
              <a:rPr lang="ru-RU" sz="2200" dirty="0" err="1"/>
              <a:t>певної</a:t>
            </a:r>
            <a:r>
              <a:rPr lang="ru-RU" sz="2200" dirty="0"/>
              <a:t> </a:t>
            </a:r>
            <a:r>
              <a:rPr lang="ru-RU" sz="2200" dirty="0" err="1"/>
              <a:t>її</a:t>
            </a:r>
            <a:r>
              <a:rPr lang="ru-RU" sz="2200" dirty="0"/>
              <a:t> </a:t>
            </a:r>
            <a:r>
              <a:rPr lang="ru-RU" sz="2200" dirty="0" err="1"/>
              <a:t>частини</a:t>
            </a:r>
            <a:r>
              <a:rPr lang="ru-RU" sz="2200" dirty="0"/>
              <a:t>;</a:t>
            </a:r>
          </a:p>
          <a:p>
            <a:r>
              <a:rPr lang="ru-RU" sz="2200" b="1" dirty="0" err="1"/>
              <a:t>візуальна</a:t>
            </a:r>
            <a:r>
              <a:rPr lang="ru-RU" sz="2200" b="1" dirty="0"/>
              <a:t> </a:t>
            </a:r>
            <a:r>
              <a:rPr lang="ru-RU" sz="2200" b="1" dirty="0" err="1"/>
              <a:t>перевірка</a:t>
            </a:r>
            <a:r>
              <a:rPr lang="ru-RU" sz="2200" b="1" dirty="0"/>
              <a:t> </a:t>
            </a:r>
            <a:r>
              <a:rPr lang="ru-RU" sz="2200" dirty="0"/>
              <a:t>- </a:t>
            </a:r>
            <a:r>
              <a:rPr lang="ru-RU" sz="2200" dirty="0" err="1"/>
              <a:t>фізична</a:t>
            </a:r>
            <a:r>
              <a:rPr lang="ru-RU" sz="2200" dirty="0"/>
              <a:t> </a:t>
            </a:r>
            <a:r>
              <a:rPr lang="ru-RU" sz="2200" dirty="0" err="1"/>
              <a:t>перевірка</a:t>
            </a:r>
            <a:r>
              <a:rPr lang="ru-RU" sz="2200" dirty="0"/>
              <a:t> </a:t>
            </a:r>
            <a:r>
              <a:rPr lang="ru-RU" sz="2200" dirty="0" err="1"/>
              <a:t>об’єктів</a:t>
            </a:r>
            <a:r>
              <a:rPr lang="ru-RU" sz="2200" dirty="0"/>
              <a:t> </a:t>
            </a:r>
            <a:r>
              <a:rPr lang="ru-RU" sz="2200" dirty="0" err="1"/>
              <a:t>регулювання</a:t>
            </a:r>
            <a:r>
              <a:rPr lang="ru-RU" sz="2200" dirty="0"/>
              <a:t> </a:t>
            </a:r>
            <a:r>
              <a:rPr lang="ru-RU" sz="2200" dirty="0" err="1"/>
              <a:t>неозброєним</a:t>
            </a:r>
            <a:r>
              <a:rPr lang="ru-RU" sz="2200" dirty="0"/>
              <a:t> оком за </a:t>
            </a:r>
            <a:r>
              <a:rPr lang="ru-RU" sz="2200" dirty="0" err="1"/>
              <a:t>допомогою</a:t>
            </a:r>
            <a:r>
              <a:rPr lang="ru-RU" sz="2200" dirty="0"/>
              <a:t> лупи, </a:t>
            </a:r>
            <a:r>
              <a:rPr lang="ru-RU" sz="2200" dirty="0" err="1"/>
              <a:t>бінокуляра</a:t>
            </a:r>
            <a:r>
              <a:rPr lang="ru-RU" sz="2200" dirty="0"/>
              <a:t> </a:t>
            </a:r>
            <a:r>
              <a:rPr lang="ru-RU" sz="2200" dirty="0" err="1"/>
              <a:t>або</a:t>
            </a:r>
            <a:r>
              <a:rPr lang="ru-RU" sz="2200" dirty="0"/>
              <a:t> </a:t>
            </a:r>
            <a:r>
              <a:rPr lang="ru-RU" sz="2200" dirty="0" err="1"/>
              <a:t>мікроскопа</a:t>
            </a:r>
            <a:r>
              <a:rPr lang="ru-RU" sz="2200" dirty="0"/>
              <a:t> з метою </a:t>
            </a:r>
            <a:r>
              <a:rPr lang="ru-RU" sz="2200" dirty="0" err="1"/>
              <a:t>виявлення</a:t>
            </a:r>
            <a:r>
              <a:rPr lang="ru-RU" sz="2200" dirty="0"/>
              <a:t> </a:t>
            </a:r>
            <a:r>
              <a:rPr lang="ru-RU" sz="2200" dirty="0" err="1"/>
              <a:t>шкідливих</a:t>
            </a:r>
            <a:r>
              <a:rPr lang="ru-RU" sz="2200" dirty="0"/>
              <a:t> </a:t>
            </a:r>
            <a:r>
              <a:rPr lang="ru-RU" sz="2200" dirty="0" err="1"/>
              <a:t>організмів</a:t>
            </a:r>
            <a:r>
              <a:rPr lang="ru-RU" sz="2200" dirty="0"/>
              <a:t> без </a:t>
            </a:r>
            <a:r>
              <a:rPr lang="ru-RU" sz="2200" dirty="0" err="1"/>
              <a:t>проведення</a:t>
            </a:r>
            <a:r>
              <a:rPr lang="ru-RU" sz="2200" dirty="0"/>
              <a:t> </a:t>
            </a:r>
            <a:r>
              <a:rPr lang="ru-RU" sz="2200" dirty="0" err="1"/>
              <a:t>фітосанітарної</a:t>
            </a:r>
            <a:r>
              <a:rPr lang="ru-RU" sz="2200" dirty="0"/>
              <a:t> </a:t>
            </a:r>
            <a:r>
              <a:rPr lang="ru-RU" sz="2200" dirty="0" err="1"/>
              <a:t>експертизи</a:t>
            </a:r>
            <a:r>
              <a:rPr lang="ru-RU" sz="2200" dirty="0"/>
              <a:t> (</a:t>
            </a:r>
            <a:r>
              <a:rPr lang="ru-RU" sz="2200" dirty="0" err="1"/>
              <a:t>аналізів</a:t>
            </a:r>
            <a:r>
              <a:rPr lang="ru-RU" sz="2200" dirty="0"/>
              <a:t>);</a:t>
            </a:r>
          </a:p>
          <a:p>
            <a:r>
              <a:rPr lang="ru-RU" sz="2200" b="1" dirty="0" err="1"/>
              <a:t>державна</a:t>
            </a:r>
            <a:r>
              <a:rPr lang="ru-RU" sz="2200" b="1" dirty="0"/>
              <a:t> </a:t>
            </a:r>
            <a:r>
              <a:rPr lang="ru-RU" sz="2200" b="1" dirty="0" err="1"/>
              <a:t>фітосанітарна</a:t>
            </a:r>
            <a:r>
              <a:rPr lang="ru-RU" sz="2200" b="1" dirty="0"/>
              <a:t> </a:t>
            </a:r>
            <a:r>
              <a:rPr lang="ru-RU" sz="2200" b="1" dirty="0" err="1"/>
              <a:t>лабораторія</a:t>
            </a:r>
            <a:r>
              <a:rPr lang="ru-RU" sz="2200" b="1" dirty="0"/>
              <a:t> </a:t>
            </a:r>
            <a:r>
              <a:rPr lang="ru-RU" sz="2200" dirty="0"/>
              <a:t>- </a:t>
            </a:r>
            <a:r>
              <a:rPr lang="ru-RU" sz="2200" dirty="0" err="1"/>
              <a:t>фітосанітарна</a:t>
            </a:r>
            <a:r>
              <a:rPr lang="ru-RU" sz="2200" dirty="0"/>
              <a:t> </a:t>
            </a:r>
            <a:r>
              <a:rPr lang="ru-RU" sz="2200" dirty="0" err="1"/>
              <a:t>лабораторія</a:t>
            </a:r>
            <a:r>
              <a:rPr lang="ru-RU" sz="2200" dirty="0"/>
              <a:t>, яка </a:t>
            </a:r>
            <a:r>
              <a:rPr lang="ru-RU" sz="2200" dirty="0" err="1"/>
              <a:t>належить</a:t>
            </a:r>
            <a:r>
              <a:rPr lang="ru-RU" sz="2200" dirty="0"/>
              <a:t> до </a:t>
            </a:r>
            <a:r>
              <a:rPr lang="ru-RU" sz="2200" dirty="0" err="1"/>
              <a:t>сфери</a:t>
            </a:r>
            <a:r>
              <a:rPr lang="ru-RU" sz="2200" dirty="0"/>
              <a:t> </a:t>
            </a:r>
            <a:r>
              <a:rPr lang="ru-RU" sz="2200" dirty="0" err="1"/>
              <a:t>управління</a:t>
            </a:r>
            <a:r>
              <a:rPr lang="ru-RU" sz="2200" dirty="0"/>
              <a:t> центрального органу </a:t>
            </a:r>
            <a:r>
              <a:rPr lang="ru-RU" sz="2200" dirty="0" err="1"/>
              <a:t>виконавчої</a:t>
            </a:r>
            <a:r>
              <a:rPr lang="ru-RU" sz="2200" dirty="0"/>
              <a:t> </a:t>
            </a:r>
            <a:r>
              <a:rPr lang="ru-RU" sz="2200" dirty="0" err="1"/>
              <a:t>влади</a:t>
            </a:r>
            <a:r>
              <a:rPr lang="ru-RU" sz="2200" dirty="0"/>
              <a:t>, </a:t>
            </a:r>
            <a:r>
              <a:rPr lang="ru-RU" sz="2200" dirty="0" err="1"/>
              <a:t>що</a:t>
            </a:r>
            <a:r>
              <a:rPr lang="ru-RU" sz="2200" dirty="0"/>
              <a:t> </a:t>
            </a:r>
            <a:r>
              <a:rPr lang="ru-RU" sz="2200" dirty="0" err="1"/>
              <a:t>реалізує</a:t>
            </a:r>
            <a:r>
              <a:rPr lang="ru-RU" sz="2200" dirty="0"/>
              <a:t> </a:t>
            </a:r>
            <a:r>
              <a:rPr lang="ru-RU" sz="2200" dirty="0" err="1"/>
              <a:t>державну</a:t>
            </a:r>
            <a:r>
              <a:rPr lang="ru-RU" sz="2200" dirty="0"/>
              <a:t> </a:t>
            </a:r>
            <a:r>
              <a:rPr lang="ru-RU" sz="2200" dirty="0" err="1"/>
              <a:t>політику</a:t>
            </a:r>
            <a:r>
              <a:rPr lang="ru-RU" sz="2200" dirty="0"/>
              <a:t> у </a:t>
            </a:r>
            <a:r>
              <a:rPr lang="ru-RU" sz="2200" dirty="0" err="1"/>
              <a:t>сфері</a:t>
            </a:r>
            <a:r>
              <a:rPr lang="ru-RU" sz="2200" dirty="0"/>
              <a:t> карантину </a:t>
            </a:r>
            <a:r>
              <a:rPr lang="ru-RU" sz="2200" dirty="0" err="1"/>
              <a:t>рослин</a:t>
            </a:r>
            <a:r>
              <a:rPr lang="ru-RU" sz="2200" dirty="0"/>
              <a:t>;</a:t>
            </a:r>
          </a:p>
          <a:p>
            <a:r>
              <a:rPr lang="ru-RU" sz="2200" b="1" dirty="0" err="1"/>
              <a:t>знезараження</a:t>
            </a:r>
            <a:r>
              <a:rPr lang="ru-RU" sz="2200" dirty="0"/>
              <a:t> - </a:t>
            </a:r>
            <a:r>
              <a:rPr lang="ru-RU" sz="2200" dirty="0" err="1"/>
              <a:t>методи</a:t>
            </a:r>
            <a:r>
              <a:rPr lang="ru-RU" sz="2200" dirty="0"/>
              <a:t> </a:t>
            </a:r>
            <a:r>
              <a:rPr lang="ru-RU" sz="2200" dirty="0" err="1"/>
              <a:t>обробки</a:t>
            </a:r>
            <a:r>
              <a:rPr lang="ru-RU" sz="2200" dirty="0"/>
              <a:t> (</a:t>
            </a:r>
            <a:r>
              <a:rPr lang="ru-RU" sz="2200" dirty="0" err="1"/>
              <a:t>фізичні</a:t>
            </a:r>
            <a:r>
              <a:rPr lang="ru-RU" sz="2200" dirty="0"/>
              <a:t>, </a:t>
            </a:r>
            <a:r>
              <a:rPr lang="ru-RU" sz="2200" dirty="0" err="1"/>
              <a:t>хімічні</a:t>
            </a:r>
            <a:r>
              <a:rPr lang="ru-RU" sz="2200" dirty="0"/>
              <a:t> </a:t>
            </a:r>
            <a:r>
              <a:rPr lang="ru-RU" sz="2200" dirty="0" err="1"/>
              <a:t>чи</a:t>
            </a:r>
            <a:r>
              <a:rPr lang="ru-RU" sz="2200" dirty="0"/>
              <a:t> </a:t>
            </a:r>
            <a:r>
              <a:rPr lang="ru-RU" sz="2200" dirty="0" err="1"/>
              <a:t>біологічні</a:t>
            </a:r>
            <a:r>
              <a:rPr lang="ru-RU" sz="2200" dirty="0"/>
              <a:t>), у тому </a:t>
            </a:r>
            <a:r>
              <a:rPr lang="ru-RU" sz="2200" dirty="0" err="1"/>
              <a:t>числі</a:t>
            </a:r>
            <a:r>
              <a:rPr lang="ru-RU" sz="2200" dirty="0"/>
              <a:t> </a:t>
            </a:r>
            <a:r>
              <a:rPr lang="ru-RU" sz="2200" dirty="0" err="1"/>
              <a:t>фумігація</a:t>
            </a:r>
            <a:r>
              <a:rPr lang="ru-RU" sz="2200" dirty="0"/>
              <a:t>, </a:t>
            </a:r>
            <a:r>
              <a:rPr lang="ru-RU" sz="2200" dirty="0" err="1"/>
              <a:t>спрямовані</a:t>
            </a:r>
            <a:r>
              <a:rPr lang="ru-RU" sz="2200" dirty="0"/>
              <a:t> на </a:t>
            </a:r>
            <a:r>
              <a:rPr lang="ru-RU" sz="2200" dirty="0" err="1"/>
              <a:t>ліквідацію</a:t>
            </a:r>
            <a:r>
              <a:rPr lang="ru-RU" sz="2200" dirty="0"/>
              <a:t> </a:t>
            </a:r>
            <a:r>
              <a:rPr lang="ru-RU" sz="2200" dirty="0" err="1"/>
              <a:t>шкідливих</a:t>
            </a:r>
            <a:r>
              <a:rPr lang="ru-RU" sz="2200" dirty="0"/>
              <a:t> </a:t>
            </a:r>
            <a:r>
              <a:rPr lang="ru-RU" sz="2200" dirty="0" err="1"/>
              <a:t>організмів</a:t>
            </a:r>
            <a:r>
              <a:rPr lang="ru-RU" sz="2200" dirty="0"/>
              <a:t>;</a:t>
            </a:r>
          </a:p>
          <a:p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191290335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4525963"/>
          </a:xfrm>
        </p:spPr>
        <p:txBody>
          <a:bodyPr>
            <a:normAutofit fontScale="62500" lnSpcReduction="20000"/>
          </a:bodyPr>
          <a:lstStyle/>
          <a:p>
            <a:r>
              <a:rPr lang="ru-RU" dirty="0"/>
              <a:t>у </a:t>
            </a:r>
            <a:r>
              <a:rPr lang="ru-RU" dirty="0" err="1"/>
              <a:t>статті</a:t>
            </a:r>
            <a:r>
              <a:rPr lang="ru-RU" dirty="0"/>
              <a:t> 46:</a:t>
            </a:r>
          </a:p>
          <a:p>
            <a:r>
              <a:rPr lang="ru-RU" dirty="0" err="1"/>
              <a:t>частину</a:t>
            </a:r>
            <a:r>
              <a:rPr lang="ru-RU" dirty="0"/>
              <a:t> </a:t>
            </a:r>
            <a:r>
              <a:rPr lang="ru-RU" dirty="0" err="1"/>
              <a:t>третю</a:t>
            </a:r>
            <a:r>
              <a:rPr lang="ru-RU" dirty="0"/>
              <a:t> </a:t>
            </a:r>
            <a:r>
              <a:rPr lang="ru-RU" dirty="0" err="1"/>
              <a:t>викласти</a:t>
            </a:r>
            <a:r>
              <a:rPr lang="ru-RU" dirty="0"/>
              <a:t> в </a:t>
            </a:r>
            <a:r>
              <a:rPr lang="ru-RU" dirty="0" err="1"/>
              <a:t>такій</a:t>
            </a:r>
            <a:r>
              <a:rPr lang="ru-RU" dirty="0"/>
              <a:t> </a:t>
            </a:r>
            <a:r>
              <a:rPr lang="ru-RU" dirty="0" err="1"/>
              <a:t>редакції</a:t>
            </a:r>
            <a:r>
              <a:rPr lang="ru-RU" dirty="0"/>
              <a:t>:</a:t>
            </a:r>
          </a:p>
          <a:p>
            <a:r>
              <a:rPr lang="ru-RU" dirty="0"/>
              <a:t>"</a:t>
            </a:r>
            <a:r>
              <a:rPr lang="ru-RU" dirty="0" err="1"/>
              <a:t>Державний</a:t>
            </a:r>
            <a:r>
              <a:rPr lang="ru-RU" dirty="0"/>
              <a:t> </a:t>
            </a:r>
            <a:r>
              <a:rPr lang="ru-RU" dirty="0" err="1"/>
              <a:t>фітосанітарний</a:t>
            </a:r>
            <a:r>
              <a:rPr lang="ru-RU" dirty="0"/>
              <a:t> </a:t>
            </a:r>
            <a:r>
              <a:rPr lang="ru-RU" dirty="0" err="1"/>
              <a:t>інспектор</a:t>
            </a:r>
            <a:r>
              <a:rPr lang="ru-RU" dirty="0"/>
              <a:t> </a:t>
            </a:r>
            <a:r>
              <a:rPr lang="ru-RU" dirty="0" err="1"/>
              <a:t>зобов’язаний</a:t>
            </a:r>
            <a:r>
              <a:rPr lang="ru-RU" dirty="0"/>
              <a:t> </a:t>
            </a:r>
            <a:r>
              <a:rPr lang="ru-RU" dirty="0" err="1"/>
              <a:t>видати</a:t>
            </a:r>
            <a:r>
              <a:rPr lang="ru-RU" dirty="0"/>
              <a:t> </a:t>
            </a:r>
            <a:r>
              <a:rPr lang="ru-RU" dirty="0" err="1"/>
              <a:t>заявнику</a:t>
            </a:r>
            <a:r>
              <a:rPr lang="ru-RU" dirty="0"/>
              <a:t> </a:t>
            </a:r>
            <a:r>
              <a:rPr lang="ru-RU" dirty="0" err="1"/>
              <a:t>фітосанітарний</a:t>
            </a:r>
            <a:r>
              <a:rPr lang="ru-RU" dirty="0"/>
              <a:t> </a:t>
            </a:r>
            <a:r>
              <a:rPr lang="ru-RU" dirty="0" err="1"/>
              <a:t>сертифікат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фітосанітарний</a:t>
            </a:r>
            <a:r>
              <a:rPr lang="ru-RU" dirty="0"/>
              <a:t> </a:t>
            </a:r>
            <a:r>
              <a:rPr lang="ru-RU" dirty="0" err="1"/>
              <a:t>сертифікат</a:t>
            </a:r>
            <a:r>
              <a:rPr lang="ru-RU" dirty="0"/>
              <a:t> на </a:t>
            </a:r>
            <a:r>
              <a:rPr lang="ru-RU" dirty="0" err="1"/>
              <a:t>реекспорт</a:t>
            </a:r>
            <a:r>
              <a:rPr lang="ru-RU" dirty="0"/>
              <a:t> та/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інший</a:t>
            </a:r>
            <a:r>
              <a:rPr lang="ru-RU" dirty="0"/>
              <a:t> документ за запитом </a:t>
            </a:r>
            <a:r>
              <a:rPr lang="ru-RU" dirty="0" err="1"/>
              <a:t>країни</a:t>
            </a:r>
            <a:r>
              <a:rPr lang="ru-RU" dirty="0"/>
              <a:t> </a:t>
            </a:r>
            <a:r>
              <a:rPr lang="ru-RU" dirty="0" err="1"/>
              <a:t>призначення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прийняти</a:t>
            </a:r>
            <a:r>
              <a:rPr lang="ru-RU" dirty="0"/>
              <a:t> </a:t>
            </a:r>
            <a:r>
              <a:rPr lang="ru-RU" dirty="0" err="1"/>
              <a:t>рішення</a:t>
            </a:r>
            <a:r>
              <a:rPr lang="ru-RU" dirty="0"/>
              <a:t> про </a:t>
            </a:r>
            <a:r>
              <a:rPr lang="ru-RU" dirty="0" err="1"/>
              <a:t>відмову</a:t>
            </a:r>
            <a:r>
              <a:rPr lang="ru-RU" dirty="0"/>
              <a:t> в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видачі</a:t>
            </a:r>
            <a:r>
              <a:rPr lang="ru-RU" dirty="0"/>
              <a:t> на </a:t>
            </a:r>
            <a:r>
              <a:rPr lang="ru-RU" dirty="0" err="1"/>
              <a:t>підставі</a:t>
            </a:r>
            <a:r>
              <a:rPr lang="ru-RU" dirty="0"/>
              <a:t> заяви </a:t>
            </a:r>
            <a:r>
              <a:rPr lang="ru-RU" dirty="0" err="1"/>
              <a:t>власника</a:t>
            </a:r>
            <a:r>
              <a:rPr lang="ru-RU" dirty="0"/>
              <a:t> </a:t>
            </a:r>
            <a:r>
              <a:rPr lang="ru-RU" dirty="0" err="1"/>
              <a:t>вантажу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уповноваженої</a:t>
            </a:r>
            <a:r>
              <a:rPr lang="ru-RU" dirty="0"/>
              <a:t> ним особи на </a:t>
            </a:r>
            <a:r>
              <a:rPr lang="ru-RU" dirty="0" err="1"/>
              <a:t>оформлення</a:t>
            </a:r>
            <a:r>
              <a:rPr lang="ru-RU" dirty="0"/>
              <a:t> </a:t>
            </a:r>
            <a:r>
              <a:rPr lang="ru-RU" dirty="0" err="1"/>
              <a:t>фітосанітарного</a:t>
            </a:r>
            <a:r>
              <a:rPr lang="ru-RU" dirty="0"/>
              <a:t> </a:t>
            </a:r>
            <a:r>
              <a:rPr lang="ru-RU" dirty="0" err="1"/>
              <a:t>сертифіката</a:t>
            </a:r>
            <a:r>
              <a:rPr lang="ru-RU" dirty="0"/>
              <a:t>, </a:t>
            </a:r>
            <a:r>
              <a:rPr lang="ru-RU" dirty="0" err="1"/>
              <a:t>фітосанітарного</a:t>
            </a:r>
            <a:r>
              <a:rPr lang="ru-RU" dirty="0"/>
              <a:t> </a:t>
            </a:r>
            <a:r>
              <a:rPr lang="ru-RU" dirty="0" err="1"/>
              <a:t>сертифіката</a:t>
            </a:r>
            <a:r>
              <a:rPr lang="ru-RU" dirty="0"/>
              <a:t> на </a:t>
            </a:r>
            <a:r>
              <a:rPr lang="ru-RU" dirty="0" err="1"/>
              <a:t>реекспорт</a:t>
            </a:r>
            <a:r>
              <a:rPr lang="ru-RU" dirty="0"/>
              <a:t> та </a:t>
            </a:r>
            <a:r>
              <a:rPr lang="ru-RU" dirty="0" err="1"/>
              <a:t>висновку</a:t>
            </a:r>
            <a:r>
              <a:rPr lang="ru-RU" dirty="0"/>
              <a:t> </a:t>
            </a:r>
            <a:r>
              <a:rPr lang="ru-RU" dirty="0" err="1"/>
              <a:t>фітосанітарної</a:t>
            </a:r>
            <a:r>
              <a:rPr lang="ru-RU" dirty="0"/>
              <a:t> </a:t>
            </a:r>
            <a:r>
              <a:rPr lang="ru-RU" dirty="0" err="1"/>
              <a:t>експертизи</a:t>
            </a:r>
            <a:r>
              <a:rPr lang="ru-RU" dirty="0"/>
              <a:t> (</a:t>
            </a:r>
            <a:r>
              <a:rPr lang="ru-RU" dirty="0" err="1"/>
              <a:t>аналізів</a:t>
            </a:r>
            <a:r>
              <a:rPr lang="ru-RU" dirty="0"/>
              <a:t>). </a:t>
            </a:r>
            <a:r>
              <a:rPr lang="ru-RU" dirty="0" err="1"/>
              <a:t>Державний</a:t>
            </a:r>
            <a:r>
              <a:rPr lang="ru-RU" dirty="0"/>
              <a:t> </a:t>
            </a:r>
            <a:r>
              <a:rPr lang="ru-RU" dirty="0" err="1"/>
              <a:t>фітосанітарний</a:t>
            </a:r>
            <a:r>
              <a:rPr lang="ru-RU" dirty="0"/>
              <a:t> </a:t>
            </a:r>
            <a:r>
              <a:rPr lang="ru-RU" dirty="0" err="1"/>
              <a:t>інспектор</a:t>
            </a:r>
            <a:r>
              <a:rPr lang="ru-RU" dirty="0"/>
              <a:t> </a:t>
            </a:r>
            <a:r>
              <a:rPr lang="ru-RU" dirty="0" err="1"/>
              <a:t>зобов’язаний</a:t>
            </a:r>
            <a:r>
              <a:rPr lang="ru-RU" dirty="0"/>
              <a:t> </a:t>
            </a:r>
            <a:r>
              <a:rPr lang="ru-RU" dirty="0" err="1"/>
              <a:t>видати</a:t>
            </a:r>
            <a:r>
              <a:rPr lang="ru-RU" dirty="0"/>
              <a:t> </a:t>
            </a:r>
            <a:r>
              <a:rPr lang="ru-RU" dirty="0" err="1"/>
              <a:t>заявнику</a:t>
            </a:r>
            <a:r>
              <a:rPr lang="ru-RU" dirty="0"/>
              <a:t> </a:t>
            </a:r>
            <a:r>
              <a:rPr lang="ru-RU" dirty="0" err="1"/>
              <a:t>фітосанітарний</a:t>
            </a:r>
            <a:r>
              <a:rPr lang="ru-RU" dirty="0"/>
              <a:t> </a:t>
            </a:r>
            <a:r>
              <a:rPr lang="ru-RU" dirty="0" err="1"/>
              <a:t>сертифікат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фітосанітарний</a:t>
            </a:r>
            <a:r>
              <a:rPr lang="ru-RU" dirty="0"/>
              <a:t> </a:t>
            </a:r>
            <a:r>
              <a:rPr lang="ru-RU" dirty="0" err="1"/>
              <a:t>сертифікат</a:t>
            </a:r>
            <a:r>
              <a:rPr lang="ru-RU" dirty="0"/>
              <a:t> на </a:t>
            </a:r>
            <a:r>
              <a:rPr lang="ru-RU" dirty="0" err="1"/>
              <a:t>реекспорт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прийняти</a:t>
            </a:r>
            <a:r>
              <a:rPr lang="ru-RU" dirty="0"/>
              <a:t> </a:t>
            </a:r>
            <a:r>
              <a:rPr lang="ru-RU" dirty="0" err="1"/>
              <a:t>рішення</a:t>
            </a:r>
            <a:r>
              <a:rPr lang="ru-RU" dirty="0"/>
              <a:t> про </a:t>
            </a:r>
            <a:r>
              <a:rPr lang="ru-RU" dirty="0" err="1"/>
              <a:t>відмову</a:t>
            </a:r>
            <a:r>
              <a:rPr lang="ru-RU" dirty="0"/>
              <a:t> в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видачі</a:t>
            </a:r>
            <a:r>
              <a:rPr lang="ru-RU" dirty="0"/>
              <a:t> </a:t>
            </a:r>
            <a:r>
              <a:rPr lang="ru-RU" dirty="0" err="1"/>
              <a:t>протягом</a:t>
            </a:r>
            <a:r>
              <a:rPr lang="ru-RU" dirty="0"/>
              <a:t> 8 </a:t>
            </a:r>
            <a:r>
              <a:rPr lang="ru-RU" dirty="0" err="1"/>
              <a:t>робочих</a:t>
            </a:r>
            <a:r>
              <a:rPr lang="ru-RU" dirty="0"/>
              <a:t> годин </a:t>
            </a:r>
            <a:r>
              <a:rPr lang="ru-RU" dirty="0" err="1"/>
              <a:t>після</a:t>
            </a:r>
            <a:r>
              <a:rPr lang="ru-RU" dirty="0"/>
              <a:t> </a:t>
            </a:r>
            <a:r>
              <a:rPr lang="ru-RU" dirty="0" err="1"/>
              <a:t>отримання</a:t>
            </a:r>
            <a:r>
              <a:rPr lang="ru-RU" dirty="0"/>
              <a:t> ним </a:t>
            </a:r>
            <a:r>
              <a:rPr lang="ru-RU" dirty="0" err="1"/>
              <a:t>висновку</a:t>
            </a:r>
            <a:r>
              <a:rPr lang="ru-RU" dirty="0"/>
              <a:t> </a:t>
            </a:r>
            <a:r>
              <a:rPr lang="ru-RU" dirty="0" err="1"/>
              <a:t>фітосанітарної</a:t>
            </a:r>
            <a:r>
              <a:rPr lang="ru-RU" dirty="0"/>
              <a:t> </a:t>
            </a:r>
            <a:r>
              <a:rPr lang="ru-RU" dirty="0" err="1"/>
              <a:t>експертизи</a:t>
            </a:r>
            <a:r>
              <a:rPr lang="ru-RU" dirty="0"/>
              <a:t> (</a:t>
            </a:r>
            <a:r>
              <a:rPr lang="ru-RU" dirty="0" err="1"/>
              <a:t>аналізів</a:t>
            </a:r>
            <a:r>
              <a:rPr lang="ru-RU" dirty="0"/>
              <a:t>). </a:t>
            </a:r>
            <a:r>
              <a:rPr lang="ru-RU" dirty="0" err="1"/>
              <a:t>Висновок</a:t>
            </a:r>
            <a:r>
              <a:rPr lang="ru-RU" dirty="0"/>
              <a:t> </a:t>
            </a:r>
            <a:r>
              <a:rPr lang="ru-RU" dirty="0" err="1"/>
              <a:t>фітосанітарної</a:t>
            </a:r>
            <a:r>
              <a:rPr lang="ru-RU" dirty="0"/>
              <a:t> </a:t>
            </a:r>
            <a:r>
              <a:rPr lang="ru-RU" dirty="0" err="1"/>
              <a:t>експертизи</a:t>
            </a:r>
            <a:r>
              <a:rPr lang="ru-RU" dirty="0"/>
              <a:t> (</a:t>
            </a:r>
            <a:r>
              <a:rPr lang="ru-RU" dirty="0" err="1"/>
              <a:t>аналізів</a:t>
            </a:r>
            <a:r>
              <a:rPr lang="ru-RU" dirty="0"/>
              <a:t>) </a:t>
            </a:r>
            <a:r>
              <a:rPr lang="ru-RU" dirty="0" err="1"/>
              <a:t>надається</a:t>
            </a:r>
            <a:r>
              <a:rPr lang="ru-RU" dirty="0"/>
              <a:t> за результатами </a:t>
            </a:r>
            <a:r>
              <a:rPr lang="ru-RU" dirty="0" err="1"/>
              <a:t>аналізу</a:t>
            </a:r>
            <a:r>
              <a:rPr lang="ru-RU" dirty="0"/>
              <a:t> </a:t>
            </a:r>
            <a:r>
              <a:rPr lang="ru-RU" dirty="0" err="1"/>
              <a:t>щодо</a:t>
            </a:r>
            <a:r>
              <a:rPr lang="ru-RU" dirty="0"/>
              <a:t> </a:t>
            </a:r>
            <a:r>
              <a:rPr lang="ru-RU" dirty="0" err="1"/>
              <a:t>наявності</a:t>
            </a:r>
            <a:r>
              <a:rPr lang="ru-RU" dirty="0"/>
              <a:t> </a:t>
            </a:r>
            <a:r>
              <a:rPr lang="ru-RU" dirty="0" err="1"/>
              <a:t>шкідливих</a:t>
            </a:r>
            <a:r>
              <a:rPr lang="ru-RU" dirty="0"/>
              <a:t> </a:t>
            </a:r>
            <a:r>
              <a:rPr lang="ru-RU" dirty="0" err="1"/>
              <a:t>організмів</a:t>
            </a:r>
            <a:r>
              <a:rPr lang="ru-RU" dirty="0"/>
              <a:t> </a:t>
            </a:r>
            <a:r>
              <a:rPr lang="ru-RU" dirty="0" err="1"/>
              <a:t>протягом</a:t>
            </a:r>
            <a:r>
              <a:rPr lang="ru-RU" dirty="0"/>
              <a:t> 24 годин з моменту </a:t>
            </a:r>
            <a:r>
              <a:rPr lang="ru-RU" dirty="0" err="1"/>
              <a:t>завершення</a:t>
            </a:r>
            <a:r>
              <a:rPr lang="ru-RU" dirty="0"/>
              <a:t> </a:t>
            </a:r>
            <a:r>
              <a:rPr lang="ru-RU" dirty="0" err="1"/>
              <a:t>завантаження</a:t>
            </a:r>
            <a:r>
              <a:rPr lang="ru-RU" dirty="0"/>
              <a:t> транспортного </a:t>
            </a:r>
            <a:r>
              <a:rPr lang="ru-RU" dirty="0" err="1"/>
              <a:t>засобу</a:t>
            </a:r>
            <a:r>
              <a:rPr lang="ru-RU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47680975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/>
              <a:t>Початок та </a:t>
            </a:r>
            <a:r>
              <a:rPr lang="ru-RU" dirty="0" err="1"/>
              <a:t>завершення</a:t>
            </a:r>
            <a:r>
              <a:rPr lang="ru-RU" dirty="0"/>
              <a:t> </a:t>
            </a:r>
            <a:r>
              <a:rPr lang="ru-RU" dirty="0" err="1"/>
              <a:t>завантаження</a:t>
            </a:r>
            <a:r>
              <a:rPr lang="ru-RU" dirty="0"/>
              <a:t> транспортного </a:t>
            </a:r>
            <a:r>
              <a:rPr lang="ru-RU" dirty="0" err="1"/>
              <a:t>засобу</a:t>
            </a:r>
            <a:r>
              <a:rPr lang="ru-RU" dirty="0"/>
              <a:t> </a:t>
            </a:r>
            <a:r>
              <a:rPr lang="ru-RU" dirty="0" err="1"/>
              <a:t>фіксуються</a:t>
            </a:r>
            <a:r>
              <a:rPr lang="ru-RU" dirty="0"/>
              <a:t> шляхом </a:t>
            </a:r>
            <a:r>
              <a:rPr lang="ru-RU" dirty="0" err="1"/>
              <a:t>направлення</a:t>
            </a:r>
            <a:r>
              <a:rPr lang="ru-RU" dirty="0"/>
              <a:t> </a:t>
            </a:r>
            <a:r>
              <a:rPr lang="ru-RU" dirty="0" err="1"/>
              <a:t>власником</a:t>
            </a:r>
            <a:r>
              <a:rPr lang="ru-RU" dirty="0"/>
              <a:t> </a:t>
            </a:r>
            <a:r>
              <a:rPr lang="ru-RU" dirty="0" err="1"/>
              <a:t>вантажу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уповноваженою</a:t>
            </a:r>
            <a:r>
              <a:rPr lang="ru-RU" dirty="0"/>
              <a:t> ним особою </a:t>
            </a:r>
            <a:r>
              <a:rPr lang="ru-RU" dirty="0" err="1"/>
              <a:t>письмового</a:t>
            </a:r>
            <a:r>
              <a:rPr lang="ru-RU" dirty="0"/>
              <a:t> </a:t>
            </a:r>
            <a:r>
              <a:rPr lang="ru-RU" dirty="0" err="1"/>
              <a:t>повідомлення</a:t>
            </a:r>
            <a:r>
              <a:rPr lang="ru-RU" dirty="0"/>
              <a:t> до </a:t>
            </a:r>
            <a:r>
              <a:rPr lang="ru-RU" dirty="0" err="1"/>
              <a:t>фітосанітарної</a:t>
            </a:r>
            <a:r>
              <a:rPr lang="ru-RU" dirty="0"/>
              <a:t> </a:t>
            </a:r>
            <a:r>
              <a:rPr lang="ru-RU" dirty="0" err="1"/>
              <a:t>лабораторії</a:t>
            </a:r>
            <a:r>
              <a:rPr lang="ru-RU" dirty="0"/>
              <a:t>, яка за </a:t>
            </a:r>
            <a:r>
              <a:rPr lang="ru-RU" dirty="0" err="1"/>
              <a:t>вибором</a:t>
            </a:r>
            <a:r>
              <a:rPr lang="ru-RU" dirty="0"/>
              <a:t> </a:t>
            </a:r>
            <a:r>
              <a:rPr lang="ru-RU" dirty="0" err="1"/>
              <a:t>власника</a:t>
            </a:r>
            <a:r>
              <a:rPr lang="ru-RU" dirty="0"/>
              <a:t> </a:t>
            </a:r>
            <a:r>
              <a:rPr lang="ru-RU" dirty="0" err="1"/>
              <a:t>вантажу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уповноваженої</a:t>
            </a:r>
            <a:r>
              <a:rPr lang="ru-RU" dirty="0"/>
              <a:t> ним особи </a:t>
            </a:r>
            <a:r>
              <a:rPr lang="ru-RU" dirty="0" err="1"/>
              <a:t>здійснюватиме</a:t>
            </a:r>
            <a:r>
              <a:rPr lang="ru-RU" dirty="0"/>
              <a:t> </a:t>
            </a:r>
            <a:r>
              <a:rPr lang="ru-RU" dirty="0" err="1"/>
              <a:t>фітосанітарну</a:t>
            </a:r>
            <a:r>
              <a:rPr lang="ru-RU" dirty="0"/>
              <a:t> </a:t>
            </a:r>
            <a:r>
              <a:rPr lang="ru-RU" dirty="0" err="1"/>
              <a:t>експертизу</a:t>
            </a:r>
            <a:r>
              <a:rPr lang="ru-RU" dirty="0"/>
              <a:t> (</a:t>
            </a:r>
            <a:r>
              <a:rPr lang="ru-RU" dirty="0" err="1"/>
              <a:t>аналізи</a:t>
            </a:r>
            <a:r>
              <a:rPr lang="ru-RU" dirty="0"/>
              <a:t>). </a:t>
            </a:r>
            <a:r>
              <a:rPr lang="ru-RU" dirty="0" err="1"/>
              <a:t>Повідомлення</a:t>
            </a:r>
            <a:r>
              <a:rPr lang="ru-RU" dirty="0"/>
              <a:t> </a:t>
            </a:r>
            <a:r>
              <a:rPr lang="ru-RU" dirty="0" err="1"/>
              <a:t>має</a:t>
            </a:r>
            <a:r>
              <a:rPr lang="ru-RU" dirty="0"/>
              <a:t> </a:t>
            </a:r>
            <a:r>
              <a:rPr lang="ru-RU" dirty="0" err="1"/>
              <a:t>містити</a:t>
            </a:r>
            <a:r>
              <a:rPr lang="ru-RU" dirty="0"/>
              <a:t> </a:t>
            </a:r>
            <a:r>
              <a:rPr lang="ru-RU" dirty="0" err="1"/>
              <a:t>інформацію</a:t>
            </a:r>
            <a:r>
              <a:rPr lang="ru-RU" dirty="0"/>
              <a:t> про </a:t>
            </a:r>
            <a:r>
              <a:rPr lang="ru-RU" dirty="0" err="1"/>
              <a:t>транспортний</a:t>
            </a:r>
            <a:r>
              <a:rPr lang="ru-RU" dirty="0"/>
              <a:t> </a:t>
            </a:r>
            <a:r>
              <a:rPr lang="ru-RU" dirty="0" err="1"/>
              <a:t>засіб</a:t>
            </a:r>
            <a:r>
              <a:rPr lang="ru-RU" dirty="0"/>
              <a:t>, </a:t>
            </a:r>
            <a:r>
              <a:rPr lang="ru-RU" dirty="0" err="1"/>
              <a:t>вантаж</a:t>
            </a:r>
            <a:r>
              <a:rPr lang="ru-RU" dirty="0"/>
              <a:t>, </a:t>
            </a:r>
            <a:r>
              <a:rPr lang="ru-RU" dirty="0" err="1"/>
              <a:t>заплановані</a:t>
            </a:r>
            <a:r>
              <a:rPr lang="ru-RU" dirty="0"/>
              <a:t> час та дату початку і </a:t>
            </a:r>
            <a:r>
              <a:rPr lang="ru-RU" dirty="0" err="1"/>
              <a:t>завершення</a:t>
            </a:r>
            <a:r>
              <a:rPr lang="ru-RU" dirty="0"/>
              <a:t> </a:t>
            </a:r>
            <a:r>
              <a:rPr lang="ru-RU" dirty="0" err="1"/>
              <a:t>завантаження</a:t>
            </a:r>
            <a:r>
              <a:rPr lang="ru-RU" dirty="0"/>
              <a:t>. У </a:t>
            </a:r>
            <a:r>
              <a:rPr lang="ru-RU" dirty="0" err="1"/>
              <a:t>разі</a:t>
            </a:r>
            <a:r>
              <a:rPr lang="ru-RU" dirty="0"/>
              <a:t> </a:t>
            </a:r>
            <a:r>
              <a:rPr lang="ru-RU" dirty="0" err="1"/>
              <a:t>проведення</a:t>
            </a:r>
            <a:r>
              <a:rPr lang="ru-RU" dirty="0"/>
              <a:t> на </a:t>
            </a:r>
            <a:r>
              <a:rPr lang="ru-RU" dirty="0" err="1"/>
              <a:t>вимогу</a:t>
            </a:r>
            <a:r>
              <a:rPr lang="ru-RU" dirty="0"/>
              <a:t> </a:t>
            </a:r>
            <a:r>
              <a:rPr lang="ru-RU" dirty="0" err="1"/>
              <a:t>країни-імпортера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власника</a:t>
            </a:r>
            <a:r>
              <a:rPr lang="ru-RU" dirty="0"/>
              <a:t> </a:t>
            </a:r>
            <a:r>
              <a:rPr lang="ru-RU" dirty="0" err="1"/>
              <a:t>вантажу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уповноваженого</a:t>
            </a:r>
            <a:r>
              <a:rPr lang="ru-RU" dirty="0"/>
              <a:t> </a:t>
            </a:r>
            <a:r>
              <a:rPr lang="ru-RU" dirty="0" err="1"/>
              <a:t>представника</a:t>
            </a:r>
            <a:r>
              <a:rPr lang="ru-RU" dirty="0"/>
              <a:t> складного </a:t>
            </a:r>
            <a:r>
              <a:rPr lang="ru-RU" dirty="0" err="1"/>
              <a:t>аналізу</a:t>
            </a:r>
            <a:r>
              <a:rPr lang="ru-RU" dirty="0"/>
              <a:t> (</a:t>
            </a:r>
            <a:r>
              <a:rPr lang="ru-RU" dirty="0" err="1"/>
              <a:t>мікологічного</a:t>
            </a:r>
            <a:r>
              <a:rPr lang="ru-RU" dirty="0"/>
              <a:t>, </a:t>
            </a:r>
            <a:r>
              <a:rPr lang="ru-RU" dirty="0" err="1"/>
              <a:t>бактеріологічного</a:t>
            </a:r>
            <a:r>
              <a:rPr lang="ru-RU" dirty="0"/>
              <a:t>, </a:t>
            </a:r>
            <a:r>
              <a:rPr lang="ru-RU" dirty="0" err="1"/>
              <a:t>вірусологічного</a:t>
            </a:r>
            <a:r>
              <a:rPr lang="ru-RU" dirty="0"/>
              <a:t>, </a:t>
            </a:r>
            <a:r>
              <a:rPr lang="ru-RU" dirty="0" err="1"/>
              <a:t>гельмінтологічного</a:t>
            </a:r>
            <a:r>
              <a:rPr lang="ru-RU" dirty="0"/>
              <a:t>) строк </a:t>
            </a:r>
            <a:r>
              <a:rPr lang="ru-RU" dirty="0" err="1"/>
              <a:t>видачі</a:t>
            </a:r>
            <a:r>
              <a:rPr lang="ru-RU" dirty="0"/>
              <a:t> </a:t>
            </a:r>
            <a:r>
              <a:rPr lang="ru-RU" dirty="0" err="1"/>
              <a:t>висновку</a:t>
            </a:r>
            <a:r>
              <a:rPr lang="ru-RU" dirty="0"/>
              <a:t> </a:t>
            </a:r>
            <a:r>
              <a:rPr lang="ru-RU" dirty="0" err="1"/>
              <a:t>фітосанітарної</a:t>
            </a:r>
            <a:r>
              <a:rPr lang="ru-RU" dirty="0"/>
              <a:t> </a:t>
            </a:r>
            <a:r>
              <a:rPr lang="ru-RU" dirty="0" err="1"/>
              <a:t>експертизи</a:t>
            </a:r>
            <a:r>
              <a:rPr lang="ru-RU" dirty="0"/>
              <a:t> (</a:t>
            </a:r>
            <a:r>
              <a:rPr lang="ru-RU" dirty="0" err="1"/>
              <a:t>аналізів</a:t>
            </a:r>
            <a:r>
              <a:rPr lang="ru-RU" dirty="0"/>
              <a:t>) </a:t>
            </a:r>
            <a:r>
              <a:rPr lang="ru-RU" dirty="0" err="1"/>
              <a:t>може</a:t>
            </a:r>
            <a:r>
              <a:rPr lang="ru-RU" dirty="0"/>
              <a:t> бути </a:t>
            </a:r>
            <a:r>
              <a:rPr lang="ru-RU" dirty="0" err="1"/>
              <a:t>продовжено</a:t>
            </a:r>
            <a:r>
              <a:rPr lang="ru-RU" dirty="0"/>
              <a:t>, але не </a:t>
            </a:r>
            <a:r>
              <a:rPr lang="ru-RU" dirty="0" err="1"/>
              <a:t>більше</a:t>
            </a:r>
            <a:r>
              <a:rPr lang="ru-RU" dirty="0"/>
              <a:t> </a:t>
            </a:r>
            <a:r>
              <a:rPr lang="ru-RU" dirty="0" err="1"/>
              <a:t>ніж</a:t>
            </a:r>
            <a:r>
              <a:rPr lang="ru-RU" dirty="0"/>
              <a:t> на 30 </a:t>
            </a:r>
            <a:r>
              <a:rPr lang="ru-RU" dirty="0" err="1"/>
              <a:t>днів</a:t>
            </a:r>
            <a:r>
              <a:rPr lang="ru-RU" dirty="0"/>
              <a:t> з дня </a:t>
            </a:r>
            <a:r>
              <a:rPr lang="ru-RU" dirty="0" err="1"/>
              <a:t>подання</a:t>
            </a:r>
            <a:r>
              <a:rPr lang="ru-RU" dirty="0"/>
              <a:t> </a:t>
            </a:r>
            <a:r>
              <a:rPr lang="ru-RU" dirty="0" err="1"/>
              <a:t>зразка</a:t>
            </a:r>
            <a:r>
              <a:rPr lang="ru-RU" dirty="0"/>
              <a:t> </a:t>
            </a:r>
            <a:r>
              <a:rPr lang="ru-RU" dirty="0" err="1"/>
              <a:t>об’єкта</a:t>
            </a:r>
            <a:r>
              <a:rPr lang="ru-RU" dirty="0"/>
              <a:t> </a:t>
            </a:r>
            <a:r>
              <a:rPr lang="ru-RU" dirty="0" err="1"/>
              <a:t>регулювання</a:t>
            </a:r>
            <a:r>
              <a:rPr lang="ru-RU" dirty="0"/>
              <a:t> на </a:t>
            </a:r>
            <a:r>
              <a:rPr lang="ru-RU" dirty="0" err="1"/>
              <a:t>аналіз</a:t>
            </a:r>
            <a:r>
              <a:rPr lang="ru-RU" dirty="0"/>
              <a:t>. </a:t>
            </a:r>
            <a:r>
              <a:rPr lang="ru-RU" dirty="0" err="1"/>
              <a:t>Фітосанітарний</a:t>
            </a:r>
            <a:r>
              <a:rPr lang="ru-RU" dirty="0"/>
              <a:t> </a:t>
            </a:r>
            <a:r>
              <a:rPr lang="ru-RU" dirty="0" err="1"/>
              <a:t>сертифікат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фітосанітарний</a:t>
            </a:r>
            <a:r>
              <a:rPr lang="ru-RU" dirty="0"/>
              <a:t> </a:t>
            </a:r>
            <a:r>
              <a:rPr lang="ru-RU" dirty="0" err="1"/>
              <a:t>сертифікат</a:t>
            </a:r>
            <a:r>
              <a:rPr lang="ru-RU" dirty="0"/>
              <a:t> на </a:t>
            </a:r>
            <a:r>
              <a:rPr lang="ru-RU" dirty="0" err="1"/>
              <a:t>реекспорт</a:t>
            </a:r>
            <a:r>
              <a:rPr lang="ru-RU" dirty="0"/>
              <a:t> </a:t>
            </a:r>
            <a:r>
              <a:rPr lang="ru-RU" dirty="0" err="1"/>
              <a:t>може</a:t>
            </a:r>
            <a:r>
              <a:rPr lang="ru-RU" dirty="0"/>
              <a:t> </a:t>
            </a:r>
            <a:r>
              <a:rPr lang="ru-RU" dirty="0" err="1"/>
              <a:t>видаватися</a:t>
            </a:r>
            <a:r>
              <a:rPr lang="ru-RU" dirty="0"/>
              <a:t> на </a:t>
            </a:r>
            <a:r>
              <a:rPr lang="ru-RU" dirty="0" err="1"/>
              <a:t>об’єкти</a:t>
            </a:r>
            <a:r>
              <a:rPr lang="ru-RU" dirty="0"/>
              <a:t> </a:t>
            </a:r>
            <a:r>
              <a:rPr lang="ru-RU" dirty="0" err="1"/>
              <a:t>регулювання</a:t>
            </a:r>
            <a:r>
              <a:rPr lang="ru-RU" dirty="0"/>
              <a:t>, </a:t>
            </a:r>
            <a:r>
              <a:rPr lang="ru-RU" dirty="0" err="1"/>
              <a:t>заражені</a:t>
            </a:r>
            <a:r>
              <a:rPr lang="ru-RU" dirty="0"/>
              <a:t> </a:t>
            </a:r>
            <a:r>
              <a:rPr lang="ru-RU" dirty="0" err="1"/>
              <a:t>регульованими</a:t>
            </a:r>
            <a:r>
              <a:rPr lang="ru-RU" dirty="0"/>
              <a:t> </a:t>
            </a:r>
            <a:r>
              <a:rPr lang="ru-RU" dirty="0" err="1"/>
              <a:t>шкідливими</a:t>
            </a:r>
            <a:r>
              <a:rPr lang="ru-RU" dirty="0"/>
              <a:t> </a:t>
            </a:r>
            <a:r>
              <a:rPr lang="ru-RU" dirty="0" err="1"/>
              <a:t>організмами</a:t>
            </a:r>
            <a:r>
              <a:rPr lang="ru-RU" dirty="0"/>
              <a:t>, за </a:t>
            </a:r>
            <a:r>
              <a:rPr lang="ru-RU" dirty="0" err="1"/>
              <a:t>умови</a:t>
            </a:r>
            <a:r>
              <a:rPr lang="ru-RU" dirty="0"/>
              <a:t> </a:t>
            </a:r>
            <a:r>
              <a:rPr lang="ru-RU" dirty="0" err="1"/>
              <a:t>відсутності</a:t>
            </a:r>
            <a:r>
              <a:rPr lang="ru-RU" dirty="0"/>
              <a:t> </a:t>
            </a:r>
            <a:r>
              <a:rPr lang="ru-RU" dirty="0" err="1"/>
              <a:t>заборон</a:t>
            </a:r>
            <a:r>
              <a:rPr lang="ru-RU" dirty="0"/>
              <a:t> у </a:t>
            </a:r>
            <a:r>
              <a:rPr lang="ru-RU" dirty="0" err="1"/>
              <a:t>країні</a:t>
            </a:r>
            <a:r>
              <a:rPr lang="ru-RU" dirty="0"/>
              <a:t> </a:t>
            </a:r>
            <a:r>
              <a:rPr lang="ru-RU" dirty="0" err="1"/>
              <a:t>імпорту</a:t>
            </a:r>
            <a:r>
              <a:rPr lang="ru-RU" dirty="0"/>
              <a:t> на </a:t>
            </a:r>
            <a:r>
              <a:rPr lang="ru-RU" dirty="0" err="1"/>
              <a:t>ввезення</a:t>
            </a:r>
            <a:r>
              <a:rPr lang="ru-RU" dirty="0"/>
              <a:t> таких </a:t>
            </a:r>
            <a:r>
              <a:rPr lang="ru-RU" dirty="0" err="1"/>
              <a:t>об’єктів</a:t>
            </a:r>
            <a:r>
              <a:rPr lang="ru-RU" dirty="0"/>
              <a:t> </a:t>
            </a:r>
            <a:r>
              <a:rPr lang="ru-RU" dirty="0" err="1"/>
              <a:t>регулювання</a:t>
            </a:r>
            <a:r>
              <a:rPr lang="ru-RU" dirty="0"/>
              <a:t>";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780249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err="1"/>
              <a:t>доповнити</a:t>
            </a:r>
            <a:r>
              <a:rPr lang="ru-RU" dirty="0"/>
              <a:t> </a:t>
            </a:r>
            <a:r>
              <a:rPr lang="ru-RU" dirty="0" err="1"/>
              <a:t>частинами</a:t>
            </a:r>
            <a:r>
              <a:rPr lang="ru-RU" dirty="0"/>
              <a:t> </a:t>
            </a:r>
            <a:r>
              <a:rPr lang="ru-RU" dirty="0" err="1"/>
              <a:t>чотирнадцятою</a:t>
            </a:r>
            <a:r>
              <a:rPr lang="ru-RU" dirty="0"/>
              <a:t> та </a:t>
            </a:r>
            <a:r>
              <a:rPr lang="ru-RU" dirty="0" err="1"/>
              <a:t>п’ятнадцятою</a:t>
            </a:r>
            <a:r>
              <a:rPr lang="ru-RU" dirty="0"/>
              <a:t> такого </a:t>
            </a:r>
            <a:r>
              <a:rPr lang="ru-RU" dirty="0" err="1"/>
              <a:t>змісту</a:t>
            </a:r>
            <a:r>
              <a:rPr lang="ru-RU" dirty="0"/>
              <a:t>:</a:t>
            </a:r>
          </a:p>
          <a:p>
            <a:r>
              <a:rPr lang="ru-RU" dirty="0"/>
              <a:t>"Строк </a:t>
            </a:r>
            <a:r>
              <a:rPr lang="ru-RU" dirty="0" err="1"/>
              <a:t>дії</a:t>
            </a:r>
            <a:r>
              <a:rPr lang="ru-RU" dirty="0"/>
              <a:t> </a:t>
            </a:r>
            <a:r>
              <a:rPr lang="ru-RU" dirty="0" err="1"/>
              <a:t>фітосанітарного</a:t>
            </a:r>
            <a:r>
              <a:rPr lang="ru-RU" dirty="0"/>
              <a:t> </a:t>
            </a:r>
            <a:r>
              <a:rPr lang="ru-RU" dirty="0" err="1"/>
              <a:t>сертифіката</a:t>
            </a:r>
            <a:r>
              <a:rPr lang="ru-RU" dirty="0"/>
              <a:t> на </a:t>
            </a:r>
            <a:r>
              <a:rPr lang="ru-RU" dirty="0" err="1"/>
              <a:t>території</a:t>
            </a:r>
            <a:r>
              <a:rPr lang="ru-RU" dirty="0"/>
              <a:t> </a:t>
            </a:r>
            <a:r>
              <a:rPr lang="ru-RU" dirty="0" err="1"/>
              <a:t>України</a:t>
            </a:r>
            <a:r>
              <a:rPr lang="ru-RU" dirty="0"/>
              <a:t> становить 14 </a:t>
            </a:r>
            <a:r>
              <a:rPr lang="ru-RU" dirty="0" err="1"/>
              <a:t>днів</a:t>
            </a:r>
            <a:r>
              <a:rPr lang="ru-RU" dirty="0"/>
              <a:t> з дня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видачі</a:t>
            </a:r>
            <a:r>
              <a:rPr lang="ru-RU" dirty="0"/>
              <a:t>.</a:t>
            </a:r>
          </a:p>
          <a:p>
            <a:r>
              <a:rPr lang="ru-RU" dirty="0" err="1"/>
              <a:t>Проведення</a:t>
            </a:r>
            <a:r>
              <a:rPr lang="ru-RU" dirty="0"/>
              <a:t> </a:t>
            </a:r>
            <a:r>
              <a:rPr lang="ru-RU" dirty="0" err="1"/>
              <a:t>фітосанітарних</a:t>
            </a:r>
            <a:r>
              <a:rPr lang="ru-RU" dirty="0"/>
              <a:t> процедур </a:t>
            </a:r>
            <a:r>
              <a:rPr lang="ru-RU" dirty="0" err="1"/>
              <a:t>може</a:t>
            </a:r>
            <a:r>
              <a:rPr lang="ru-RU" dirty="0"/>
              <a:t> </a:t>
            </a:r>
            <a:r>
              <a:rPr lang="ru-RU" dirty="0" err="1"/>
              <a:t>здійснюватися</a:t>
            </a:r>
            <a:r>
              <a:rPr lang="ru-RU" dirty="0"/>
              <a:t> </a:t>
            </a:r>
            <a:r>
              <a:rPr lang="ru-RU" dirty="0" err="1"/>
              <a:t>відповідно</a:t>
            </a:r>
            <a:r>
              <a:rPr lang="ru-RU" dirty="0"/>
              <a:t> до </a:t>
            </a:r>
            <a:r>
              <a:rPr lang="ru-RU" dirty="0" err="1"/>
              <a:t>міжнародних</a:t>
            </a:r>
            <a:r>
              <a:rPr lang="ru-RU" dirty="0"/>
              <a:t> </a:t>
            </a:r>
            <a:r>
              <a:rPr lang="ru-RU" dirty="0" err="1"/>
              <a:t>договорів</a:t>
            </a:r>
            <a:r>
              <a:rPr lang="ru-RU" dirty="0"/>
              <a:t> </a:t>
            </a:r>
            <a:r>
              <a:rPr lang="ru-RU" dirty="0" err="1"/>
              <a:t>України</a:t>
            </a:r>
            <a:r>
              <a:rPr lang="ru-RU" dirty="0"/>
              <a:t> у порядку, </a:t>
            </a:r>
            <a:r>
              <a:rPr lang="ru-RU" dirty="0" err="1"/>
              <a:t>погодженому</a:t>
            </a:r>
            <a:r>
              <a:rPr lang="ru-RU" dirty="0"/>
              <a:t> з </a:t>
            </a:r>
            <a:r>
              <a:rPr lang="ru-RU" dirty="0" err="1"/>
              <a:t>національними</a:t>
            </a:r>
            <a:r>
              <a:rPr lang="ru-RU" dirty="0"/>
              <a:t> </a:t>
            </a:r>
            <a:r>
              <a:rPr lang="ru-RU" dirty="0" err="1"/>
              <a:t>організаціями</a:t>
            </a:r>
            <a:r>
              <a:rPr lang="ru-RU" dirty="0"/>
              <a:t> </a:t>
            </a:r>
            <a:r>
              <a:rPr lang="ru-RU" dirty="0" err="1"/>
              <a:t>захисту</a:t>
            </a:r>
            <a:r>
              <a:rPr lang="ru-RU" dirty="0"/>
              <a:t> </a:t>
            </a:r>
            <a:r>
              <a:rPr lang="ru-RU" dirty="0" err="1"/>
              <a:t>рослин</a:t>
            </a:r>
            <a:r>
              <a:rPr lang="ru-RU" dirty="0"/>
              <a:t> </a:t>
            </a:r>
            <a:r>
              <a:rPr lang="ru-RU" dirty="0" err="1"/>
              <a:t>країн-імпортерів</a:t>
            </a:r>
            <a:r>
              <a:rPr lang="ru-RU" dirty="0"/>
              <a:t>";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97669228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err="1"/>
              <a:t>частину</a:t>
            </a:r>
            <a:r>
              <a:rPr lang="ru-RU" dirty="0"/>
              <a:t> другу </a:t>
            </a:r>
            <a:r>
              <a:rPr lang="ru-RU" dirty="0" err="1"/>
              <a:t>статті</a:t>
            </a:r>
            <a:r>
              <a:rPr lang="ru-RU" dirty="0"/>
              <a:t> 47 </a:t>
            </a:r>
            <a:r>
              <a:rPr lang="ru-RU" dirty="0" err="1"/>
              <a:t>доповнити</a:t>
            </a:r>
            <a:r>
              <a:rPr lang="ru-RU" dirty="0"/>
              <a:t> </a:t>
            </a:r>
            <a:r>
              <a:rPr lang="ru-RU" dirty="0" err="1"/>
              <a:t>абзацом</a:t>
            </a:r>
            <a:r>
              <a:rPr lang="ru-RU" dirty="0"/>
              <a:t> </a:t>
            </a:r>
            <a:r>
              <a:rPr lang="ru-RU" dirty="0" err="1"/>
              <a:t>дев’ятим</a:t>
            </a:r>
            <a:r>
              <a:rPr lang="ru-RU" dirty="0"/>
              <a:t> такого </a:t>
            </a:r>
            <a:r>
              <a:rPr lang="ru-RU" dirty="0" err="1"/>
              <a:t>змісту</a:t>
            </a:r>
            <a:r>
              <a:rPr lang="ru-RU" dirty="0"/>
              <a:t>:</a:t>
            </a:r>
          </a:p>
          <a:p>
            <a:r>
              <a:rPr lang="ru-RU" dirty="0"/>
              <a:t>"повторному </a:t>
            </a:r>
            <a:r>
              <a:rPr lang="ru-RU" dirty="0" err="1"/>
              <a:t>протягом</a:t>
            </a:r>
            <a:r>
              <a:rPr lang="ru-RU" dirty="0"/>
              <a:t> 12 </a:t>
            </a:r>
            <a:r>
              <a:rPr lang="ru-RU" dirty="0" err="1"/>
              <a:t>місяців</a:t>
            </a:r>
            <a:r>
              <a:rPr lang="ru-RU" dirty="0"/>
              <a:t> </a:t>
            </a:r>
            <a:r>
              <a:rPr lang="ru-RU" dirty="0" err="1"/>
              <a:t>порушенні</a:t>
            </a:r>
            <a:r>
              <a:rPr lang="ru-RU" dirty="0"/>
              <a:t> </a:t>
            </a:r>
            <a:r>
              <a:rPr lang="ru-RU" dirty="0" err="1"/>
              <a:t>законодавства</a:t>
            </a:r>
            <a:r>
              <a:rPr lang="ru-RU" dirty="0"/>
              <a:t> про карантин </a:t>
            </a:r>
            <a:r>
              <a:rPr lang="ru-RU" dirty="0" err="1"/>
              <a:t>рослин</a:t>
            </a:r>
            <a:r>
              <a:rPr lang="ru-RU" dirty="0"/>
              <a:t> у </a:t>
            </a:r>
            <a:r>
              <a:rPr lang="ru-RU" dirty="0" err="1"/>
              <a:t>частині</a:t>
            </a:r>
            <a:r>
              <a:rPr lang="ru-RU" dirty="0"/>
              <a:t> </a:t>
            </a:r>
            <a:r>
              <a:rPr lang="ru-RU" dirty="0" err="1"/>
              <a:t>проведення</a:t>
            </a:r>
            <a:r>
              <a:rPr lang="ru-RU" dirty="0"/>
              <a:t> </a:t>
            </a:r>
            <a:r>
              <a:rPr lang="ru-RU" dirty="0" err="1"/>
              <a:t>фітосанітарної</a:t>
            </a:r>
            <a:r>
              <a:rPr lang="ru-RU" dirty="0"/>
              <a:t> </a:t>
            </a:r>
            <a:r>
              <a:rPr lang="ru-RU" dirty="0" err="1"/>
              <a:t>експертизи</a:t>
            </a:r>
            <a:r>
              <a:rPr lang="ru-RU" dirty="0"/>
              <a:t> (</a:t>
            </a:r>
            <a:r>
              <a:rPr lang="ru-RU" dirty="0" err="1"/>
              <a:t>аналізів</a:t>
            </a:r>
            <a:r>
              <a:rPr lang="ru-RU" dirty="0"/>
              <a:t>), </a:t>
            </a:r>
            <a:r>
              <a:rPr lang="ru-RU" dirty="0" err="1"/>
              <a:t>що</a:t>
            </a:r>
            <a:r>
              <a:rPr lang="ru-RU" dirty="0"/>
              <a:t> мало </a:t>
            </a:r>
            <a:r>
              <a:rPr lang="ru-RU" dirty="0" err="1"/>
              <a:t>наслідком</a:t>
            </a:r>
            <a:r>
              <a:rPr lang="ru-RU" dirty="0"/>
              <a:t> </a:t>
            </a:r>
            <a:r>
              <a:rPr lang="ru-RU" dirty="0" err="1"/>
              <a:t>отримання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країни-імпортера</a:t>
            </a:r>
            <a:r>
              <a:rPr lang="ru-RU" dirty="0"/>
              <a:t> </a:t>
            </a:r>
            <a:r>
              <a:rPr lang="ru-RU" dirty="0" err="1"/>
              <a:t>двох</a:t>
            </a:r>
            <a:r>
              <a:rPr lang="ru-RU" dirty="0"/>
              <a:t> та </a:t>
            </a:r>
            <a:r>
              <a:rPr lang="ru-RU" dirty="0" err="1"/>
              <a:t>більше</a:t>
            </a:r>
            <a:r>
              <a:rPr lang="ru-RU" dirty="0"/>
              <a:t> </a:t>
            </a:r>
            <a:r>
              <a:rPr lang="ru-RU" dirty="0" err="1"/>
              <a:t>нотифікацій</a:t>
            </a:r>
            <a:r>
              <a:rPr lang="ru-RU" dirty="0"/>
              <a:t> про </a:t>
            </a:r>
            <a:r>
              <a:rPr lang="ru-RU" dirty="0" err="1"/>
              <a:t>невідповідність</a:t>
            </a:r>
            <a:r>
              <a:rPr lang="ru-RU" dirty="0"/>
              <a:t> </a:t>
            </a:r>
            <a:r>
              <a:rPr lang="ru-RU" dirty="0" err="1"/>
              <a:t>фітосанітарним</a:t>
            </a:r>
            <a:r>
              <a:rPr lang="ru-RU" dirty="0"/>
              <a:t> заходам </a:t>
            </a:r>
            <a:r>
              <a:rPr lang="ru-RU" dirty="0" err="1"/>
              <a:t>відповідно</a:t>
            </a:r>
            <a:r>
              <a:rPr lang="ru-RU" dirty="0"/>
              <a:t> до </a:t>
            </a:r>
            <a:r>
              <a:rPr lang="ru-RU" dirty="0" err="1"/>
              <a:t>Міжнародного</a:t>
            </a:r>
            <a:r>
              <a:rPr lang="ru-RU" dirty="0"/>
              <a:t> стандарту з </a:t>
            </a:r>
            <a:r>
              <a:rPr lang="ru-RU" dirty="0" err="1"/>
              <a:t>фітосанітарних</a:t>
            </a:r>
            <a:r>
              <a:rPr lang="ru-RU" dirty="0"/>
              <a:t> </a:t>
            </a:r>
            <a:r>
              <a:rPr lang="ru-RU" dirty="0" err="1"/>
              <a:t>заходів</a:t>
            </a:r>
            <a:r>
              <a:rPr lang="ru-RU" dirty="0"/>
              <a:t> № 13";</a:t>
            </a:r>
          </a:p>
        </p:txBody>
      </p:sp>
    </p:spTree>
    <p:extLst>
      <p:ext uri="{BB962C8B-B14F-4D97-AF65-F5344CB8AC3E}">
        <p14:creationId xmlns:p14="http://schemas.microsoft.com/office/powerpoint/2010/main" val="4228934371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у </a:t>
            </a:r>
            <a:r>
              <a:rPr lang="ru-RU" dirty="0" err="1"/>
              <a:t>частині</a:t>
            </a:r>
            <a:r>
              <a:rPr lang="ru-RU" dirty="0"/>
              <a:t> </a:t>
            </a:r>
            <a:r>
              <a:rPr lang="ru-RU" dirty="0" err="1"/>
              <a:t>другій</a:t>
            </a:r>
            <a:r>
              <a:rPr lang="ru-RU" dirty="0"/>
              <a:t> </a:t>
            </a:r>
            <a:r>
              <a:rPr lang="ru-RU" dirty="0" err="1"/>
              <a:t>статті</a:t>
            </a:r>
            <a:r>
              <a:rPr lang="ru-RU" dirty="0"/>
              <a:t> 49 слова "</a:t>
            </a:r>
            <a:r>
              <a:rPr lang="ru-RU" dirty="0" err="1">
                <a:solidFill>
                  <a:srgbClr val="FF0000"/>
                </a:solidFill>
              </a:rPr>
              <a:t>проведення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огляду</a:t>
            </a:r>
            <a:r>
              <a:rPr lang="ru-RU" dirty="0">
                <a:solidFill>
                  <a:srgbClr val="FF0000"/>
                </a:solidFill>
              </a:rPr>
              <a:t>, </a:t>
            </a:r>
            <a:r>
              <a:rPr lang="ru-RU" dirty="0" err="1">
                <a:solidFill>
                  <a:srgbClr val="FF0000"/>
                </a:solidFill>
              </a:rPr>
              <a:t>обстеження</a:t>
            </a:r>
            <a:r>
              <a:rPr lang="ru-RU" dirty="0">
                <a:solidFill>
                  <a:srgbClr val="FF0000"/>
                </a:solidFill>
              </a:rPr>
              <a:t>, </a:t>
            </a:r>
            <a:r>
              <a:rPr lang="ru-RU" dirty="0" err="1">
                <a:solidFill>
                  <a:srgbClr val="FF0000"/>
                </a:solidFill>
              </a:rPr>
              <a:t>аналіз</a:t>
            </a:r>
            <a:r>
              <a:rPr lang="ru-RU" dirty="0">
                <a:solidFill>
                  <a:srgbClr val="FF0000"/>
                </a:solidFill>
              </a:rPr>
              <a:t>, </a:t>
            </a:r>
            <a:r>
              <a:rPr lang="ru-RU" dirty="0" err="1">
                <a:solidFill>
                  <a:srgbClr val="FF0000"/>
                </a:solidFill>
              </a:rPr>
              <a:t>знезараження</a:t>
            </a:r>
            <a:r>
              <a:rPr lang="ru-RU" dirty="0">
                <a:solidFill>
                  <a:srgbClr val="FF0000"/>
                </a:solidFill>
              </a:rPr>
              <a:t>, </a:t>
            </a:r>
            <a:r>
              <a:rPr lang="ru-RU" dirty="0" err="1">
                <a:solidFill>
                  <a:srgbClr val="FF0000"/>
                </a:solidFill>
              </a:rPr>
              <a:t>інспектування</a:t>
            </a:r>
            <a:r>
              <a:rPr lang="ru-RU" dirty="0">
                <a:solidFill>
                  <a:srgbClr val="FF0000"/>
                </a:solidFill>
              </a:rPr>
              <a:t>, </a:t>
            </a:r>
            <a:r>
              <a:rPr lang="ru-RU" dirty="0" err="1">
                <a:solidFill>
                  <a:srgbClr val="FF0000"/>
                </a:solidFill>
              </a:rPr>
              <a:t>обробку</a:t>
            </a:r>
            <a:r>
              <a:rPr lang="ru-RU" dirty="0">
                <a:solidFill>
                  <a:srgbClr val="FF0000"/>
                </a:solidFill>
              </a:rPr>
              <a:t>, </a:t>
            </a:r>
            <a:r>
              <a:rPr lang="ru-RU" dirty="0" err="1">
                <a:solidFill>
                  <a:srgbClr val="FF0000"/>
                </a:solidFill>
              </a:rPr>
              <a:t>організацію</a:t>
            </a:r>
            <a:r>
              <a:rPr lang="ru-RU" dirty="0">
                <a:solidFill>
                  <a:srgbClr val="FF0000"/>
                </a:solidFill>
              </a:rPr>
              <a:t> та </a:t>
            </a:r>
            <a:r>
              <a:rPr lang="ru-RU" dirty="0" err="1">
                <a:solidFill>
                  <a:srgbClr val="FF0000"/>
                </a:solidFill>
              </a:rPr>
              <a:t>здійснення</a:t>
            </a:r>
            <a:r>
              <a:rPr lang="ru-RU" dirty="0">
                <a:solidFill>
                  <a:srgbClr val="FF0000"/>
                </a:solidFill>
              </a:rPr>
              <a:t> контролю за роботами з </a:t>
            </a:r>
            <a:r>
              <a:rPr lang="ru-RU" dirty="0" err="1">
                <a:solidFill>
                  <a:srgbClr val="FF0000"/>
                </a:solidFill>
              </a:rPr>
              <a:t>фумігації</a:t>
            </a:r>
            <a:r>
              <a:rPr lang="ru-RU" dirty="0">
                <a:solidFill>
                  <a:srgbClr val="FF0000"/>
                </a:solidFill>
              </a:rPr>
              <a:t> (</a:t>
            </a:r>
            <a:r>
              <a:rPr lang="ru-RU" dirty="0" err="1">
                <a:solidFill>
                  <a:srgbClr val="FF0000"/>
                </a:solidFill>
              </a:rPr>
              <a:t>знезараження</a:t>
            </a:r>
            <a:r>
              <a:rPr lang="ru-RU" dirty="0">
                <a:solidFill>
                  <a:srgbClr val="FF0000"/>
                </a:solidFill>
              </a:rPr>
              <a:t>) </a:t>
            </a:r>
            <a:r>
              <a:rPr lang="ru-RU" dirty="0" err="1">
                <a:solidFill>
                  <a:srgbClr val="FF0000"/>
                </a:solidFill>
              </a:rPr>
              <a:t>об’єктів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регулювання</a:t>
            </a:r>
            <a:r>
              <a:rPr lang="ru-RU" dirty="0"/>
              <a:t>" </a:t>
            </a:r>
            <a:r>
              <a:rPr lang="ru-RU" dirty="0" err="1"/>
              <a:t>замінити</a:t>
            </a:r>
            <a:r>
              <a:rPr lang="ru-RU" dirty="0"/>
              <a:t> словами "</a:t>
            </a:r>
            <a:r>
              <a:rPr lang="ru-RU" b="1" dirty="0" err="1"/>
              <a:t>обстеження</a:t>
            </a:r>
            <a:r>
              <a:rPr lang="ru-RU" b="1" dirty="0"/>
              <a:t>, </a:t>
            </a:r>
            <a:r>
              <a:rPr lang="ru-RU" b="1" dirty="0" err="1"/>
              <a:t>інспектування</a:t>
            </a:r>
            <a:r>
              <a:rPr lang="ru-RU" b="1" dirty="0"/>
              <a:t>, </a:t>
            </a:r>
            <a:r>
              <a:rPr lang="ru-RU" b="1" dirty="0" err="1"/>
              <a:t>огляд</a:t>
            </a:r>
            <a:r>
              <a:rPr lang="ru-RU" b="1" dirty="0"/>
              <a:t>, </a:t>
            </a:r>
            <a:r>
              <a:rPr lang="ru-RU" b="1" dirty="0" err="1"/>
              <a:t>фітосанітарну</a:t>
            </a:r>
            <a:r>
              <a:rPr lang="ru-RU" b="1" dirty="0"/>
              <a:t> </a:t>
            </a:r>
            <a:r>
              <a:rPr lang="ru-RU" b="1" dirty="0" err="1"/>
              <a:t>експертизу</a:t>
            </a:r>
            <a:r>
              <a:rPr lang="ru-RU" b="1" dirty="0"/>
              <a:t> (</a:t>
            </a:r>
            <a:r>
              <a:rPr lang="ru-RU" b="1" dirty="0" err="1"/>
              <a:t>аналізи</a:t>
            </a:r>
            <a:r>
              <a:rPr lang="ru-RU" b="1" dirty="0"/>
              <a:t>), </a:t>
            </a:r>
            <a:r>
              <a:rPr lang="ru-RU" b="1" dirty="0" err="1"/>
              <a:t>повторну</a:t>
            </a:r>
            <a:r>
              <a:rPr lang="ru-RU" b="1" dirty="0"/>
              <a:t> </a:t>
            </a:r>
            <a:r>
              <a:rPr lang="ru-RU" b="1" dirty="0" err="1"/>
              <a:t>фітосанітарну</a:t>
            </a:r>
            <a:r>
              <a:rPr lang="ru-RU" b="1" dirty="0"/>
              <a:t> (</a:t>
            </a:r>
            <a:r>
              <a:rPr lang="ru-RU" b="1" dirty="0" err="1"/>
              <a:t>арбітражну</a:t>
            </a:r>
            <a:r>
              <a:rPr lang="ru-RU" b="1" dirty="0"/>
              <a:t>) </a:t>
            </a:r>
            <a:r>
              <a:rPr lang="ru-RU" b="1" dirty="0" err="1"/>
              <a:t>експертизу</a:t>
            </a:r>
            <a:r>
              <a:rPr lang="ru-RU" b="1" dirty="0"/>
              <a:t> (</a:t>
            </a:r>
            <a:r>
              <a:rPr lang="ru-RU" b="1" dirty="0" err="1"/>
              <a:t>аналізи</a:t>
            </a:r>
            <a:r>
              <a:rPr lang="ru-RU" b="1" dirty="0"/>
              <a:t>), </a:t>
            </a:r>
            <a:r>
              <a:rPr lang="ru-RU" b="1" dirty="0" err="1"/>
              <a:t>знезараження</a:t>
            </a:r>
            <a:r>
              <a:rPr lang="ru-RU" b="1" dirty="0"/>
              <a:t>, </a:t>
            </a:r>
            <a:r>
              <a:rPr lang="ru-RU" b="1" dirty="0" err="1"/>
              <a:t>видачу</a:t>
            </a:r>
            <a:r>
              <a:rPr lang="ru-RU" b="1" dirty="0"/>
              <a:t> </a:t>
            </a:r>
            <a:r>
              <a:rPr lang="ru-RU" b="1" dirty="0" err="1"/>
              <a:t>сертифікатів</a:t>
            </a:r>
            <a:r>
              <a:rPr lang="ru-RU" b="1" dirty="0"/>
              <a:t> </a:t>
            </a:r>
            <a:r>
              <a:rPr lang="ru-RU" b="1" dirty="0" err="1"/>
              <a:t>відповідно</a:t>
            </a:r>
            <a:r>
              <a:rPr lang="ru-RU" b="1" dirty="0"/>
              <a:t> до </a:t>
            </a:r>
            <a:r>
              <a:rPr lang="ru-RU" b="1" dirty="0" err="1"/>
              <a:t>цього</a:t>
            </a:r>
            <a:r>
              <a:rPr lang="ru-RU" b="1" dirty="0"/>
              <a:t> Закону, </a:t>
            </a:r>
            <a:r>
              <a:rPr lang="ru-RU" b="1" dirty="0" err="1"/>
              <a:t>організацію</a:t>
            </a:r>
            <a:r>
              <a:rPr lang="ru-RU" b="1" dirty="0"/>
              <a:t> та </a:t>
            </a:r>
            <a:r>
              <a:rPr lang="ru-RU" b="1" dirty="0" err="1"/>
              <a:t>здійснення</a:t>
            </a:r>
            <a:r>
              <a:rPr lang="ru-RU" b="1" dirty="0"/>
              <a:t> контролю за роботами з </a:t>
            </a:r>
            <a:r>
              <a:rPr lang="ru-RU" b="1" dirty="0" err="1"/>
              <a:t>фумігації</a:t>
            </a:r>
            <a:r>
              <a:rPr lang="ru-RU" b="1" dirty="0"/>
              <a:t> </a:t>
            </a:r>
            <a:r>
              <a:rPr lang="ru-RU" b="1" dirty="0" err="1"/>
              <a:t>об’єктів</a:t>
            </a:r>
            <a:r>
              <a:rPr lang="ru-RU" b="1" dirty="0"/>
              <a:t> </a:t>
            </a:r>
            <a:r>
              <a:rPr lang="ru-RU" b="1" dirty="0" err="1"/>
              <a:t>регулювання</a:t>
            </a:r>
            <a:r>
              <a:rPr lang="ru-RU" b="1" dirty="0"/>
              <a:t>, </a:t>
            </a:r>
            <a:r>
              <a:rPr lang="ru-RU" b="1" dirty="0" err="1"/>
              <a:t>оновлення</a:t>
            </a:r>
            <a:r>
              <a:rPr lang="ru-RU" b="1" dirty="0"/>
              <a:t> </a:t>
            </a:r>
            <a:r>
              <a:rPr lang="ru-RU" b="1" dirty="0" err="1"/>
              <a:t>інформації</a:t>
            </a:r>
            <a:r>
              <a:rPr lang="ru-RU" b="1" dirty="0"/>
              <a:t> в </a:t>
            </a:r>
            <a:r>
              <a:rPr lang="ru-RU" b="1" dirty="0" err="1"/>
              <a:t>Реєстрі</a:t>
            </a:r>
            <a:r>
              <a:rPr lang="ru-RU" b="1" dirty="0"/>
              <a:t> </a:t>
            </a:r>
            <a:r>
              <a:rPr lang="ru-RU" b="1" dirty="0" err="1"/>
              <a:t>уповноважених</a:t>
            </a:r>
            <a:r>
              <a:rPr lang="ru-RU" b="1" dirty="0"/>
              <a:t> </a:t>
            </a:r>
            <a:r>
              <a:rPr lang="ru-RU" b="1" dirty="0" err="1"/>
              <a:t>фітосанітарних</a:t>
            </a:r>
            <a:r>
              <a:rPr lang="ru-RU" b="1" dirty="0"/>
              <a:t> </a:t>
            </a:r>
            <a:r>
              <a:rPr lang="ru-RU" b="1" dirty="0" err="1"/>
              <a:t>лабораторі</a:t>
            </a:r>
            <a:r>
              <a:rPr lang="ru-RU" dirty="0" err="1"/>
              <a:t>й</a:t>
            </a:r>
            <a:r>
              <a:rPr lang="ru-RU" dirty="0"/>
              <a:t>";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0192906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у </a:t>
            </a:r>
            <a:r>
              <a:rPr lang="ru-RU" dirty="0" err="1"/>
              <a:t>тексті</a:t>
            </a:r>
            <a:r>
              <a:rPr lang="ru-RU" dirty="0"/>
              <a:t> Закону </a:t>
            </a:r>
            <a:r>
              <a:rPr lang="ru-RU" dirty="0" err="1"/>
              <a:t>після</a:t>
            </a:r>
            <a:r>
              <a:rPr lang="ru-RU" dirty="0"/>
              <a:t> </a:t>
            </a:r>
            <a:r>
              <a:rPr lang="ru-RU" dirty="0" err="1"/>
              <a:t>слів</a:t>
            </a:r>
            <a:r>
              <a:rPr lang="ru-RU" dirty="0"/>
              <a:t> "</a:t>
            </a:r>
            <a:r>
              <a:rPr lang="ru-RU" dirty="0" err="1"/>
              <a:t>фітосанітарна</a:t>
            </a:r>
            <a:r>
              <a:rPr lang="ru-RU" dirty="0"/>
              <a:t> </a:t>
            </a:r>
            <a:r>
              <a:rPr lang="ru-RU" dirty="0" err="1"/>
              <a:t>експертиза</a:t>
            </a:r>
            <a:r>
              <a:rPr lang="ru-RU" dirty="0"/>
              <a:t>", "(</a:t>
            </a:r>
            <a:r>
              <a:rPr lang="ru-RU" dirty="0" err="1"/>
              <a:t>арбітражна</a:t>
            </a:r>
            <a:r>
              <a:rPr lang="ru-RU" dirty="0"/>
              <a:t>) </a:t>
            </a:r>
            <a:r>
              <a:rPr lang="ru-RU" dirty="0" err="1"/>
              <a:t>експертиза</a:t>
            </a:r>
            <a:r>
              <a:rPr lang="ru-RU" dirty="0"/>
              <a:t>" у </a:t>
            </a:r>
            <a:r>
              <a:rPr lang="ru-RU" dirty="0" err="1"/>
              <a:t>всіх</a:t>
            </a:r>
            <a:r>
              <a:rPr lang="ru-RU" dirty="0"/>
              <a:t> </a:t>
            </a:r>
            <a:r>
              <a:rPr lang="ru-RU" dirty="0" err="1"/>
              <a:t>відмінках</a:t>
            </a:r>
            <a:r>
              <a:rPr lang="ru-RU" dirty="0"/>
              <a:t> і числах </a:t>
            </a:r>
            <a:r>
              <a:rPr lang="ru-RU" dirty="0" err="1"/>
              <a:t>доповнити</a:t>
            </a:r>
            <a:r>
              <a:rPr lang="ru-RU" dirty="0"/>
              <a:t> словом "(</a:t>
            </a:r>
            <a:r>
              <a:rPr lang="ru-RU" dirty="0" err="1"/>
              <a:t>аналізи</a:t>
            </a:r>
            <a:r>
              <a:rPr lang="ru-RU" dirty="0"/>
              <a:t>)" у </a:t>
            </a:r>
            <a:r>
              <a:rPr lang="ru-RU" dirty="0" err="1"/>
              <a:t>відповідному</a:t>
            </a:r>
            <a:r>
              <a:rPr lang="ru-RU" dirty="0"/>
              <a:t> </a:t>
            </a:r>
            <a:r>
              <a:rPr lang="ru-RU" dirty="0" err="1"/>
              <a:t>відмінку</a:t>
            </a:r>
            <a:r>
              <a:rPr lang="ru-RU" dirty="0"/>
              <a:t> і </a:t>
            </a:r>
            <a:r>
              <a:rPr lang="ru-RU" dirty="0" err="1"/>
              <a:t>числі</a:t>
            </a:r>
            <a:r>
              <a:rPr lang="ru-RU" dirty="0"/>
              <a:t>; слова "</a:t>
            </a:r>
            <a:r>
              <a:rPr lang="ru-RU" dirty="0" err="1"/>
              <a:t>фумігація</a:t>
            </a:r>
            <a:r>
              <a:rPr lang="ru-RU" dirty="0"/>
              <a:t> (</a:t>
            </a:r>
            <a:r>
              <a:rPr lang="ru-RU" dirty="0" err="1"/>
              <a:t>знезараження</a:t>
            </a:r>
            <a:r>
              <a:rPr lang="ru-RU" dirty="0"/>
              <a:t>)" у </a:t>
            </a:r>
            <a:r>
              <a:rPr lang="ru-RU" dirty="0" err="1"/>
              <a:t>всіх</a:t>
            </a:r>
            <a:r>
              <a:rPr lang="ru-RU" dirty="0"/>
              <a:t> </a:t>
            </a:r>
            <a:r>
              <a:rPr lang="ru-RU" dirty="0" err="1"/>
              <a:t>відмінках</a:t>
            </a:r>
            <a:r>
              <a:rPr lang="ru-RU" dirty="0"/>
              <a:t> </a:t>
            </a:r>
            <a:r>
              <a:rPr lang="ru-RU" dirty="0" err="1"/>
              <a:t>замінити</a:t>
            </a:r>
            <a:r>
              <a:rPr lang="ru-RU" dirty="0"/>
              <a:t> словом "</a:t>
            </a:r>
            <a:r>
              <a:rPr lang="ru-RU" dirty="0" err="1"/>
              <a:t>фумігація</a:t>
            </a:r>
            <a:r>
              <a:rPr lang="ru-RU" dirty="0"/>
              <a:t>" у </a:t>
            </a:r>
            <a:r>
              <a:rPr lang="ru-RU" dirty="0" err="1"/>
              <a:t>відповідному</a:t>
            </a:r>
            <a:r>
              <a:rPr lang="ru-RU" dirty="0"/>
              <a:t> </a:t>
            </a:r>
            <a:r>
              <a:rPr lang="ru-RU" dirty="0" err="1"/>
              <a:t>відмінку</a:t>
            </a:r>
            <a:r>
              <a:rPr lang="ru-RU" dirty="0"/>
              <a:t>, а слова "процедура </a:t>
            </a:r>
            <a:r>
              <a:rPr lang="ru-RU" dirty="0" err="1"/>
              <a:t>перевірки</a:t>
            </a:r>
            <a:r>
              <a:rPr lang="ru-RU" dirty="0"/>
              <a:t>" у </a:t>
            </a:r>
            <a:r>
              <a:rPr lang="ru-RU" dirty="0" err="1"/>
              <a:t>всіх</a:t>
            </a:r>
            <a:r>
              <a:rPr lang="ru-RU" dirty="0"/>
              <a:t> </a:t>
            </a:r>
            <a:r>
              <a:rPr lang="ru-RU" dirty="0" err="1"/>
              <a:t>відмінках</a:t>
            </a:r>
            <a:r>
              <a:rPr lang="ru-RU" dirty="0"/>
              <a:t> і числах </a:t>
            </a:r>
            <a:r>
              <a:rPr lang="ru-RU" dirty="0" err="1"/>
              <a:t>замінити</a:t>
            </a:r>
            <a:r>
              <a:rPr lang="ru-RU" dirty="0"/>
              <a:t> словом "</a:t>
            </a:r>
            <a:r>
              <a:rPr lang="ru-RU" dirty="0" err="1"/>
              <a:t>перевірка</a:t>
            </a:r>
            <a:r>
              <a:rPr lang="ru-RU" dirty="0"/>
              <a:t>" у </a:t>
            </a:r>
            <a:r>
              <a:rPr lang="ru-RU" dirty="0" err="1"/>
              <a:t>відповідному</a:t>
            </a:r>
            <a:r>
              <a:rPr lang="ru-RU" dirty="0"/>
              <a:t> </a:t>
            </a:r>
            <a:r>
              <a:rPr lang="ru-RU" dirty="0" err="1"/>
              <a:t>відмінку</a:t>
            </a:r>
            <a:r>
              <a:rPr lang="ru-RU" dirty="0"/>
              <a:t> і </a:t>
            </a:r>
            <a:r>
              <a:rPr lang="ru-RU" dirty="0" err="1"/>
              <a:t>числі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56420147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/>
              <a:t>Прикінцеві</a:t>
            </a:r>
            <a:r>
              <a:rPr lang="ru-RU" dirty="0"/>
              <a:t> та </a:t>
            </a:r>
            <a:r>
              <a:rPr lang="ru-RU" dirty="0" err="1"/>
              <a:t>перехідні</a:t>
            </a:r>
            <a:r>
              <a:rPr lang="ru-RU" dirty="0"/>
              <a:t> </a:t>
            </a:r>
            <a:r>
              <a:rPr lang="ru-RU" dirty="0" err="1"/>
              <a:t>положення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err="1"/>
              <a:t>Цей</a:t>
            </a:r>
            <a:r>
              <a:rPr lang="ru-RU" dirty="0"/>
              <a:t> Закон </a:t>
            </a:r>
            <a:r>
              <a:rPr lang="ru-RU" dirty="0" err="1"/>
              <a:t>набирає</a:t>
            </a:r>
            <a:r>
              <a:rPr lang="ru-RU" dirty="0"/>
              <a:t> </a:t>
            </a:r>
            <a:r>
              <a:rPr lang="ru-RU" dirty="0" err="1"/>
              <a:t>чинності</a:t>
            </a:r>
            <a:r>
              <a:rPr lang="ru-RU" dirty="0"/>
              <a:t> з дня, </a:t>
            </a:r>
            <a:r>
              <a:rPr lang="ru-RU" dirty="0" err="1"/>
              <a:t>наступного</a:t>
            </a:r>
            <a:r>
              <a:rPr lang="ru-RU" dirty="0"/>
              <a:t> за днем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опублікування</a:t>
            </a:r>
            <a:r>
              <a:rPr lang="ru-RU" dirty="0"/>
              <a:t>, та вводиться в </a:t>
            </a:r>
            <a:r>
              <a:rPr lang="ru-RU" dirty="0" err="1"/>
              <a:t>дію</a:t>
            </a:r>
            <a:r>
              <a:rPr lang="ru-RU" dirty="0"/>
              <a:t> через </a:t>
            </a:r>
            <a:r>
              <a:rPr lang="ru-RU" dirty="0" err="1"/>
              <a:t>шість</a:t>
            </a:r>
            <a:r>
              <a:rPr lang="ru-RU" dirty="0"/>
              <a:t> </a:t>
            </a:r>
            <a:r>
              <a:rPr lang="ru-RU" dirty="0" err="1"/>
              <a:t>місяців</a:t>
            </a:r>
            <a:r>
              <a:rPr lang="ru-RU" dirty="0"/>
              <a:t> з дня </a:t>
            </a:r>
            <a:r>
              <a:rPr lang="ru-RU" dirty="0" err="1"/>
              <a:t>набрання</a:t>
            </a:r>
            <a:r>
              <a:rPr lang="ru-RU" dirty="0"/>
              <a:t> ним </a:t>
            </a:r>
            <a:r>
              <a:rPr lang="ru-RU" dirty="0" err="1"/>
              <a:t>чинності</a:t>
            </a:r>
            <a:r>
              <a:rPr lang="ru-RU" dirty="0"/>
              <a:t>, </a:t>
            </a:r>
            <a:r>
              <a:rPr lang="ru-RU" dirty="0" err="1"/>
              <a:t>крім</a:t>
            </a:r>
            <a:r>
              <a:rPr lang="ru-RU" dirty="0"/>
              <a:t>:</a:t>
            </a:r>
          </a:p>
          <a:p>
            <a:r>
              <a:rPr lang="ru-RU" u="sng" dirty="0">
                <a:hlinkClick r:id="rId2"/>
              </a:rPr>
              <a:t>пункту 1</a:t>
            </a:r>
            <a:r>
              <a:rPr lang="ru-RU" dirty="0"/>
              <a:t> </a:t>
            </a:r>
            <a:r>
              <a:rPr lang="ru-RU" dirty="0" err="1"/>
              <a:t>розділу</a:t>
            </a:r>
            <a:r>
              <a:rPr lang="ru-RU" dirty="0"/>
              <a:t> I </a:t>
            </a:r>
            <a:r>
              <a:rPr lang="ru-RU" dirty="0" err="1"/>
              <a:t>цього</a:t>
            </a:r>
            <a:r>
              <a:rPr lang="ru-RU" dirty="0"/>
              <a:t> Закону </a:t>
            </a:r>
            <a:r>
              <a:rPr lang="ru-RU" dirty="0" err="1"/>
              <a:t>стосовно</a:t>
            </a:r>
            <a:r>
              <a:rPr lang="ru-RU" dirty="0"/>
              <a:t> </a:t>
            </a:r>
            <a:r>
              <a:rPr lang="ru-RU" dirty="0" err="1"/>
              <a:t>притягнення</a:t>
            </a:r>
            <a:r>
              <a:rPr lang="ru-RU" dirty="0"/>
              <a:t> до </a:t>
            </a:r>
            <a:r>
              <a:rPr lang="ru-RU" dirty="0" err="1"/>
              <a:t>відповідальності</a:t>
            </a:r>
            <a:r>
              <a:rPr lang="ru-RU" dirty="0"/>
              <a:t> </a:t>
            </a:r>
            <a:r>
              <a:rPr lang="ru-RU" dirty="0" err="1"/>
              <a:t>посадових</a:t>
            </a:r>
            <a:r>
              <a:rPr lang="ru-RU" dirty="0"/>
              <a:t> </a:t>
            </a:r>
            <a:r>
              <a:rPr lang="ru-RU" dirty="0" err="1"/>
              <a:t>осіб</a:t>
            </a:r>
            <a:r>
              <a:rPr lang="ru-RU" dirty="0"/>
              <a:t> </a:t>
            </a:r>
            <a:r>
              <a:rPr lang="ru-RU" dirty="0" err="1"/>
              <a:t>державних</a:t>
            </a:r>
            <a:r>
              <a:rPr lang="ru-RU" dirty="0"/>
              <a:t> </a:t>
            </a:r>
            <a:r>
              <a:rPr lang="ru-RU" dirty="0" err="1"/>
              <a:t>фітосанітарних</a:t>
            </a:r>
            <a:r>
              <a:rPr lang="ru-RU" dirty="0"/>
              <a:t> </a:t>
            </a:r>
            <a:r>
              <a:rPr lang="ru-RU" dirty="0" err="1"/>
              <a:t>лабораторій</a:t>
            </a:r>
            <a:r>
              <a:rPr lang="ru-RU" dirty="0"/>
              <a:t>, </a:t>
            </a:r>
            <a:r>
              <a:rPr lang="ru-RU" u="sng" dirty="0">
                <a:hlinkClick r:id="rId3"/>
              </a:rPr>
              <a:t>абзацу сорок </a:t>
            </a:r>
            <a:r>
              <a:rPr lang="ru-RU" u="sng" dirty="0" err="1">
                <a:hlinkClick r:id="rId3"/>
              </a:rPr>
              <a:t>п’ятого</a:t>
            </a:r>
            <a:r>
              <a:rPr lang="ru-RU" dirty="0"/>
              <a:t> </a:t>
            </a:r>
            <a:r>
              <a:rPr lang="ru-RU" dirty="0" err="1"/>
              <a:t>підпункту</a:t>
            </a:r>
            <a:r>
              <a:rPr lang="ru-RU" dirty="0"/>
              <a:t> 5 пункту 2 </a:t>
            </a:r>
            <a:r>
              <a:rPr lang="ru-RU" dirty="0" err="1"/>
              <a:t>розділу</a:t>
            </a:r>
            <a:r>
              <a:rPr lang="ru-RU" dirty="0"/>
              <a:t> I </a:t>
            </a:r>
            <a:r>
              <a:rPr lang="ru-RU" dirty="0" err="1"/>
              <a:t>цього</a:t>
            </a:r>
            <a:r>
              <a:rPr lang="ru-RU" dirty="0"/>
              <a:t> Закону,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вводяться</a:t>
            </a:r>
            <a:r>
              <a:rPr lang="ru-RU" dirty="0"/>
              <a:t> в </a:t>
            </a:r>
            <a:r>
              <a:rPr lang="ru-RU" dirty="0" err="1"/>
              <a:t>дію</a:t>
            </a:r>
            <a:r>
              <a:rPr lang="ru-RU" dirty="0"/>
              <a:t> через три роки з дня </a:t>
            </a:r>
            <a:r>
              <a:rPr lang="ru-RU" dirty="0" err="1"/>
              <a:t>введення</a:t>
            </a:r>
            <a:r>
              <a:rPr lang="ru-RU" dirty="0"/>
              <a:t> в </a:t>
            </a:r>
            <a:r>
              <a:rPr lang="ru-RU" dirty="0" err="1"/>
              <a:t>дію</a:t>
            </a:r>
            <a:r>
              <a:rPr lang="ru-RU" dirty="0"/>
              <a:t> </a:t>
            </a:r>
            <a:r>
              <a:rPr lang="ru-RU" dirty="0" err="1"/>
              <a:t>цього</a:t>
            </a:r>
            <a:r>
              <a:rPr lang="ru-RU" dirty="0"/>
              <a:t> Закону;</a:t>
            </a:r>
          </a:p>
          <a:p>
            <a:r>
              <a:rPr lang="ru-RU" u="sng" dirty="0">
                <a:hlinkClick r:id="rId4"/>
              </a:rPr>
              <a:t>пункту 3</a:t>
            </a:r>
            <a:r>
              <a:rPr lang="ru-RU" dirty="0"/>
              <a:t> </a:t>
            </a:r>
            <a:r>
              <a:rPr lang="ru-RU" dirty="0" err="1"/>
              <a:t>розділу</a:t>
            </a:r>
            <a:r>
              <a:rPr lang="ru-RU" dirty="0"/>
              <a:t> II </a:t>
            </a:r>
            <a:r>
              <a:rPr lang="ru-RU" dirty="0" err="1"/>
              <a:t>цього</a:t>
            </a:r>
            <a:r>
              <a:rPr lang="ru-RU" dirty="0"/>
              <a:t> Закону, </a:t>
            </a:r>
            <a:r>
              <a:rPr lang="ru-RU" dirty="0" err="1"/>
              <a:t>який</a:t>
            </a:r>
            <a:r>
              <a:rPr lang="ru-RU" dirty="0"/>
              <a:t> вводиться в </a:t>
            </a:r>
            <a:r>
              <a:rPr lang="ru-RU" dirty="0" err="1"/>
              <a:t>дію</a:t>
            </a:r>
            <a:r>
              <a:rPr lang="ru-RU" dirty="0"/>
              <a:t> з дня </a:t>
            </a:r>
            <a:r>
              <a:rPr lang="ru-RU" dirty="0" err="1"/>
              <a:t>набрання</a:t>
            </a:r>
            <a:r>
              <a:rPr lang="ru-RU" dirty="0"/>
              <a:t> </a:t>
            </a:r>
            <a:r>
              <a:rPr lang="ru-RU" dirty="0" err="1"/>
              <a:t>чинності</a:t>
            </a:r>
            <a:r>
              <a:rPr lang="ru-RU" dirty="0"/>
              <a:t> </a:t>
            </a:r>
            <a:r>
              <a:rPr lang="ru-RU" dirty="0" err="1"/>
              <a:t>цим</a:t>
            </a:r>
            <a:r>
              <a:rPr lang="ru-RU" dirty="0"/>
              <a:t> Законом.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7466862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err="1"/>
              <a:t>Установити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державні</a:t>
            </a:r>
            <a:r>
              <a:rPr lang="ru-RU" dirty="0"/>
              <a:t> </a:t>
            </a:r>
            <a:r>
              <a:rPr lang="ru-RU" dirty="0" err="1"/>
              <a:t>фітосанітарні</a:t>
            </a:r>
            <a:r>
              <a:rPr lang="ru-RU" dirty="0"/>
              <a:t> </a:t>
            </a:r>
            <a:r>
              <a:rPr lang="ru-RU" dirty="0" err="1"/>
              <a:t>лабораторії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входять</a:t>
            </a:r>
            <a:r>
              <a:rPr lang="ru-RU" dirty="0"/>
              <a:t> до </a:t>
            </a:r>
            <a:r>
              <a:rPr lang="ru-RU" dirty="0" err="1"/>
              <a:t>сфери</a:t>
            </a:r>
            <a:r>
              <a:rPr lang="ru-RU" dirty="0"/>
              <a:t> </a:t>
            </a:r>
            <a:r>
              <a:rPr lang="ru-RU" dirty="0" err="1"/>
              <a:t>управління</a:t>
            </a:r>
            <a:r>
              <a:rPr lang="ru-RU" dirty="0"/>
              <a:t> центрального органу </a:t>
            </a:r>
            <a:r>
              <a:rPr lang="ru-RU" dirty="0" err="1"/>
              <a:t>виконавчої</a:t>
            </a:r>
            <a:r>
              <a:rPr lang="ru-RU" dirty="0"/>
              <a:t> </a:t>
            </a:r>
            <a:r>
              <a:rPr lang="ru-RU" dirty="0" err="1"/>
              <a:t>влади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реалізує</a:t>
            </a:r>
            <a:r>
              <a:rPr lang="ru-RU" dirty="0"/>
              <a:t> </a:t>
            </a:r>
            <a:r>
              <a:rPr lang="ru-RU" dirty="0" err="1"/>
              <a:t>державну</a:t>
            </a:r>
            <a:r>
              <a:rPr lang="ru-RU" dirty="0"/>
              <a:t> </a:t>
            </a:r>
            <a:r>
              <a:rPr lang="ru-RU" dirty="0" err="1"/>
              <a:t>політику</a:t>
            </a:r>
            <a:r>
              <a:rPr lang="ru-RU" dirty="0"/>
              <a:t> у </a:t>
            </a:r>
            <a:r>
              <a:rPr lang="ru-RU" dirty="0" err="1"/>
              <a:t>сфері</a:t>
            </a:r>
            <a:r>
              <a:rPr lang="ru-RU" dirty="0"/>
              <a:t> карантину </a:t>
            </a:r>
            <a:r>
              <a:rPr lang="ru-RU" dirty="0" err="1"/>
              <a:t>рослин</a:t>
            </a:r>
            <a:r>
              <a:rPr lang="ru-RU" dirty="0"/>
              <a:t>, </a:t>
            </a:r>
            <a:r>
              <a:rPr lang="ru-RU" dirty="0" err="1"/>
              <a:t>підлягають</a:t>
            </a:r>
            <a:r>
              <a:rPr lang="ru-RU" dirty="0"/>
              <a:t> автоматичному </a:t>
            </a:r>
            <a:r>
              <a:rPr lang="ru-RU" dirty="0" err="1"/>
              <a:t>включенню</a:t>
            </a:r>
            <a:r>
              <a:rPr lang="ru-RU" dirty="0"/>
              <a:t> до </a:t>
            </a:r>
            <a:r>
              <a:rPr lang="ru-RU" dirty="0" err="1"/>
              <a:t>Реєстру</a:t>
            </a:r>
            <a:r>
              <a:rPr lang="ru-RU" dirty="0"/>
              <a:t> </a:t>
            </a:r>
            <a:r>
              <a:rPr lang="ru-RU" dirty="0" err="1"/>
              <a:t>уповноважених</a:t>
            </a:r>
            <a:r>
              <a:rPr lang="ru-RU" dirty="0"/>
              <a:t> </a:t>
            </a:r>
            <a:r>
              <a:rPr lang="ru-RU" dirty="0" err="1"/>
              <a:t>фітосанітарних</a:t>
            </a:r>
            <a:r>
              <a:rPr lang="ru-RU" dirty="0"/>
              <a:t> </a:t>
            </a:r>
            <a:r>
              <a:rPr lang="ru-RU" dirty="0" err="1"/>
              <a:t>лабораторій</a:t>
            </a:r>
            <a:r>
              <a:rPr lang="ru-RU" dirty="0"/>
              <a:t> з дня </a:t>
            </a:r>
            <a:r>
              <a:rPr lang="ru-RU" dirty="0" err="1"/>
              <a:t>введення</a:t>
            </a:r>
            <a:r>
              <a:rPr lang="ru-RU" dirty="0"/>
              <a:t> в </a:t>
            </a:r>
            <a:r>
              <a:rPr lang="ru-RU" dirty="0" err="1"/>
              <a:t>дію</a:t>
            </a:r>
            <a:r>
              <a:rPr lang="ru-RU" dirty="0"/>
              <a:t> </a:t>
            </a:r>
            <a:r>
              <a:rPr lang="ru-RU" dirty="0" err="1"/>
              <a:t>цього</a:t>
            </a:r>
            <a:r>
              <a:rPr lang="ru-RU" dirty="0"/>
              <a:t> Закону і є </a:t>
            </a:r>
            <a:r>
              <a:rPr lang="ru-RU" dirty="0" err="1"/>
              <a:t>уповноваженими</a:t>
            </a:r>
            <a:r>
              <a:rPr lang="ru-RU" dirty="0"/>
              <a:t> </a:t>
            </a:r>
            <a:r>
              <a:rPr lang="ru-RU" dirty="0" err="1"/>
              <a:t>відповідно</a:t>
            </a:r>
            <a:r>
              <a:rPr lang="ru-RU" dirty="0"/>
              <a:t> до </a:t>
            </a:r>
            <a:r>
              <a:rPr lang="ru-RU" dirty="0" err="1"/>
              <a:t>цього</a:t>
            </a:r>
            <a:r>
              <a:rPr lang="ru-RU" dirty="0"/>
              <a:t> Закону. </a:t>
            </a:r>
            <a:r>
              <a:rPr lang="ru-RU" dirty="0" err="1"/>
              <a:t>Позбавлення</a:t>
            </a:r>
            <a:r>
              <a:rPr lang="ru-RU" dirty="0"/>
              <a:t> </a:t>
            </a:r>
            <a:r>
              <a:rPr lang="ru-RU" dirty="0" err="1"/>
              <a:t>державних</a:t>
            </a:r>
            <a:r>
              <a:rPr lang="ru-RU" dirty="0"/>
              <a:t> </a:t>
            </a:r>
            <a:r>
              <a:rPr lang="ru-RU" dirty="0" err="1"/>
              <a:t>фітосанітарних</a:t>
            </a:r>
            <a:r>
              <a:rPr lang="ru-RU" dirty="0"/>
              <a:t> </a:t>
            </a:r>
            <a:r>
              <a:rPr lang="ru-RU" dirty="0" err="1"/>
              <a:t>лабораторій</a:t>
            </a:r>
            <a:r>
              <a:rPr lang="ru-RU" dirty="0"/>
              <a:t> </a:t>
            </a:r>
            <a:r>
              <a:rPr lang="ru-RU" dirty="0" err="1"/>
              <a:t>уповноваження</a:t>
            </a:r>
            <a:r>
              <a:rPr lang="ru-RU" dirty="0"/>
              <a:t> та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виключення</a:t>
            </a:r>
            <a:r>
              <a:rPr lang="ru-RU" dirty="0"/>
              <a:t> з </a:t>
            </a:r>
            <a:r>
              <a:rPr lang="ru-RU" dirty="0" err="1"/>
              <a:t>Реєстру</a:t>
            </a:r>
            <a:r>
              <a:rPr lang="ru-RU" dirty="0"/>
              <a:t> </a:t>
            </a:r>
            <a:r>
              <a:rPr lang="ru-RU" dirty="0" err="1"/>
              <a:t>уповноважених</a:t>
            </a:r>
            <a:r>
              <a:rPr lang="ru-RU" dirty="0"/>
              <a:t> </a:t>
            </a:r>
            <a:r>
              <a:rPr lang="ru-RU" dirty="0" err="1"/>
              <a:t>фітосанітарних</a:t>
            </a:r>
            <a:r>
              <a:rPr lang="ru-RU" dirty="0"/>
              <a:t> </a:t>
            </a:r>
            <a:r>
              <a:rPr lang="ru-RU" dirty="0" err="1"/>
              <a:t>лабораторій</a:t>
            </a:r>
            <a:r>
              <a:rPr lang="ru-RU" dirty="0"/>
              <a:t> з </a:t>
            </a:r>
            <a:r>
              <a:rPr lang="ru-RU" dirty="0" err="1"/>
              <a:t>підстав</a:t>
            </a:r>
            <a:r>
              <a:rPr lang="ru-RU" dirty="0"/>
              <a:t>, </a:t>
            </a:r>
            <a:r>
              <a:rPr lang="ru-RU" dirty="0" err="1"/>
              <a:t>передбачених</a:t>
            </a:r>
            <a:r>
              <a:rPr lang="ru-RU" dirty="0"/>
              <a:t> </a:t>
            </a:r>
            <a:r>
              <a:rPr lang="ru-RU" u="sng" dirty="0" err="1">
                <a:hlinkClick r:id="rId2"/>
              </a:rPr>
              <a:t>абзацом</a:t>
            </a:r>
            <a:r>
              <a:rPr lang="ru-RU" u="sng" dirty="0">
                <a:hlinkClick r:id="rId2"/>
              </a:rPr>
              <a:t> </a:t>
            </a:r>
            <a:r>
              <a:rPr lang="ru-RU" u="sng" dirty="0" err="1">
                <a:hlinkClick r:id="rId2"/>
              </a:rPr>
              <a:t>тридцять</a:t>
            </a:r>
            <a:r>
              <a:rPr lang="ru-RU" u="sng" dirty="0">
                <a:hlinkClick r:id="rId2"/>
              </a:rPr>
              <a:t> </a:t>
            </a:r>
            <a:r>
              <a:rPr lang="ru-RU" u="sng" dirty="0" err="1">
                <a:hlinkClick r:id="rId2"/>
              </a:rPr>
              <a:t>шостим</a:t>
            </a:r>
            <a:r>
              <a:rPr lang="ru-RU" dirty="0" err="1"/>
              <a:t>підпункту</a:t>
            </a:r>
            <a:r>
              <a:rPr lang="ru-RU" dirty="0"/>
              <a:t> 5 пункту 2 </a:t>
            </a:r>
            <a:r>
              <a:rPr lang="ru-RU" dirty="0" err="1"/>
              <a:t>розділу</a:t>
            </a:r>
            <a:r>
              <a:rPr lang="ru-RU" dirty="0"/>
              <a:t> I </a:t>
            </a:r>
            <a:r>
              <a:rPr lang="ru-RU" dirty="0" err="1"/>
              <a:t>цього</a:t>
            </a:r>
            <a:r>
              <a:rPr lang="ru-RU" dirty="0"/>
              <a:t> Закону, </a:t>
            </a:r>
            <a:r>
              <a:rPr lang="ru-RU" dirty="0" err="1"/>
              <a:t>дозволяється</a:t>
            </a:r>
            <a:r>
              <a:rPr lang="ru-RU" dirty="0"/>
              <a:t> не </a:t>
            </a:r>
            <a:r>
              <a:rPr lang="ru-RU" dirty="0" err="1"/>
              <a:t>раніше</a:t>
            </a:r>
            <a:r>
              <a:rPr lang="ru-RU" dirty="0"/>
              <a:t> </a:t>
            </a:r>
            <a:r>
              <a:rPr lang="ru-RU" dirty="0" err="1"/>
              <a:t>ніж</a:t>
            </a:r>
            <a:r>
              <a:rPr lang="ru-RU" dirty="0"/>
              <a:t> через три роки з дня </a:t>
            </a:r>
            <a:r>
              <a:rPr lang="ru-RU" dirty="0" err="1"/>
              <a:t>введення</a:t>
            </a:r>
            <a:r>
              <a:rPr lang="ru-RU" dirty="0"/>
              <a:t> в </a:t>
            </a:r>
            <a:r>
              <a:rPr lang="ru-RU" dirty="0" err="1"/>
              <a:t>дію</a:t>
            </a:r>
            <a:r>
              <a:rPr lang="ru-RU" dirty="0"/>
              <a:t> </a:t>
            </a:r>
            <a:r>
              <a:rPr lang="ru-RU" dirty="0" err="1"/>
              <a:t>цього</a:t>
            </a:r>
            <a:r>
              <a:rPr lang="ru-RU"/>
              <a:t> Закону.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61941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548680"/>
            <a:ext cx="8229600" cy="4525963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err="1"/>
              <a:t>зразок</a:t>
            </a:r>
            <a:r>
              <a:rPr lang="ru-RU" dirty="0"/>
              <a:t> - </a:t>
            </a:r>
            <a:r>
              <a:rPr lang="ru-RU" dirty="0" err="1"/>
              <a:t>частина</a:t>
            </a:r>
            <a:r>
              <a:rPr lang="ru-RU" dirty="0"/>
              <a:t> </a:t>
            </a:r>
            <a:r>
              <a:rPr lang="ru-RU" dirty="0" err="1"/>
              <a:t>середньої</a:t>
            </a:r>
            <a:r>
              <a:rPr lang="ru-RU" dirty="0"/>
              <a:t> </a:t>
            </a:r>
            <a:r>
              <a:rPr lang="ru-RU" dirty="0" err="1"/>
              <a:t>проби</a:t>
            </a:r>
            <a:r>
              <a:rPr lang="ru-RU" dirty="0"/>
              <a:t>, </a:t>
            </a:r>
            <a:r>
              <a:rPr lang="ru-RU" dirty="0" err="1"/>
              <a:t>відібрана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об’єкта</a:t>
            </a:r>
            <a:r>
              <a:rPr lang="ru-RU" dirty="0"/>
              <a:t> </a:t>
            </a:r>
            <a:r>
              <a:rPr lang="ru-RU" dirty="0" err="1"/>
              <a:t>регулювання</a:t>
            </a:r>
            <a:r>
              <a:rPr lang="ru-RU" dirty="0"/>
              <a:t> та </a:t>
            </a:r>
            <a:r>
              <a:rPr lang="ru-RU" dirty="0" err="1"/>
              <a:t>призначена</a:t>
            </a:r>
            <a:r>
              <a:rPr lang="ru-RU" dirty="0"/>
              <a:t> для </a:t>
            </a:r>
            <a:r>
              <a:rPr lang="ru-RU" dirty="0" err="1"/>
              <a:t>проведення</a:t>
            </a:r>
            <a:r>
              <a:rPr lang="ru-RU" dirty="0"/>
              <a:t> </a:t>
            </a:r>
            <a:r>
              <a:rPr lang="ru-RU" dirty="0" err="1"/>
              <a:t>фітосанітарної</a:t>
            </a:r>
            <a:r>
              <a:rPr lang="ru-RU" dirty="0"/>
              <a:t> </a:t>
            </a:r>
            <a:r>
              <a:rPr lang="ru-RU" dirty="0" err="1"/>
              <a:t>експертизи</a:t>
            </a:r>
            <a:r>
              <a:rPr lang="ru-RU" dirty="0"/>
              <a:t> (</a:t>
            </a:r>
            <a:r>
              <a:rPr lang="ru-RU" dirty="0" err="1"/>
              <a:t>аналізів</a:t>
            </a:r>
            <a:r>
              <a:rPr lang="ru-RU" dirty="0"/>
              <a:t>);</a:t>
            </a:r>
          </a:p>
          <a:p>
            <a:r>
              <a:rPr lang="ru-RU" b="1" dirty="0" err="1"/>
              <a:t>зразок</a:t>
            </a:r>
            <a:r>
              <a:rPr lang="ru-RU" b="1" dirty="0"/>
              <a:t>-документ</a:t>
            </a:r>
            <a:r>
              <a:rPr lang="ru-RU" dirty="0"/>
              <a:t> - </a:t>
            </a:r>
            <a:r>
              <a:rPr lang="ru-RU" dirty="0" err="1"/>
              <a:t>шкідливі</a:t>
            </a:r>
            <a:r>
              <a:rPr lang="ru-RU" dirty="0"/>
              <a:t> </a:t>
            </a:r>
            <a:r>
              <a:rPr lang="ru-RU" dirty="0" err="1"/>
              <a:t>організми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заражені</a:t>
            </a:r>
            <a:r>
              <a:rPr lang="ru-RU" dirty="0"/>
              <a:t> </a:t>
            </a:r>
            <a:r>
              <a:rPr lang="ru-RU" dirty="0" err="1"/>
              <a:t>об’єкти</a:t>
            </a:r>
            <a:r>
              <a:rPr lang="ru-RU" dirty="0"/>
              <a:t> </a:t>
            </a:r>
            <a:r>
              <a:rPr lang="ru-RU" dirty="0" err="1"/>
              <a:t>регулювання</a:t>
            </a:r>
            <a:r>
              <a:rPr lang="ru-RU" dirty="0"/>
              <a:t>, </a:t>
            </a:r>
            <a:r>
              <a:rPr lang="ru-RU" dirty="0" err="1"/>
              <a:t>відібрані</a:t>
            </a:r>
            <a:r>
              <a:rPr lang="ru-RU" dirty="0"/>
              <a:t> в </a:t>
            </a:r>
            <a:r>
              <a:rPr lang="ru-RU" dirty="0" err="1"/>
              <a:t>ході</a:t>
            </a:r>
            <a:r>
              <a:rPr lang="ru-RU" dirty="0"/>
              <a:t> </a:t>
            </a:r>
            <a:r>
              <a:rPr lang="ru-RU" dirty="0" err="1"/>
              <a:t>інспектування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фітосанітарної</a:t>
            </a:r>
            <a:r>
              <a:rPr lang="ru-RU" dirty="0"/>
              <a:t> </a:t>
            </a:r>
            <a:r>
              <a:rPr lang="ru-RU" dirty="0" err="1"/>
              <a:t>експертизи</a:t>
            </a:r>
            <a:r>
              <a:rPr lang="ru-RU" dirty="0"/>
              <a:t> (</a:t>
            </a:r>
            <a:r>
              <a:rPr lang="ru-RU" dirty="0" err="1"/>
              <a:t>аналізів</a:t>
            </a:r>
            <a:r>
              <a:rPr lang="ru-RU" dirty="0"/>
              <a:t>),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засвідчують</a:t>
            </a:r>
            <a:r>
              <a:rPr lang="ru-RU" dirty="0"/>
              <a:t> </a:t>
            </a:r>
            <a:r>
              <a:rPr lang="ru-RU" dirty="0" err="1"/>
              <a:t>фітосанітарний</a:t>
            </a:r>
            <a:r>
              <a:rPr lang="ru-RU" dirty="0"/>
              <a:t> стан </a:t>
            </a:r>
            <a:r>
              <a:rPr lang="ru-RU" dirty="0" err="1"/>
              <a:t>об’єкта</a:t>
            </a:r>
            <a:r>
              <a:rPr lang="ru-RU" dirty="0"/>
              <a:t> </a:t>
            </a:r>
            <a:r>
              <a:rPr lang="ru-RU" dirty="0" err="1"/>
              <a:t>регулювання</a:t>
            </a:r>
            <a:r>
              <a:rPr lang="ru-RU" dirty="0"/>
              <a:t>;</a:t>
            </a:r>
          </a:p>
          <a:p>
            <a:r>
              <a:rPr lang="ru-RU" b="1" dirty="0" err="1"/>
              <a:t>лабораторія</a:t>
            </a:r>
            <a:r>
              <a:rPr lang="ru-RU" dirty="0"/>
              <a:t> - </a:t>
            </a:r>
            <a:r>
              <a:rPr lang="ru-RU" dirty="0" err="1"/>
              <a:t>підприємство</a:t>
            </a:r>
            <a:r>
              <a:rPr lang="ru-RU" dirty="0"/>
              <a:t>, </a:t>
            </a:r>
            <a:r>
              <a:rPr lang="ru-RU" dirty="0" err="1"/>
              <a:t>установа</a:t>
            </a:r>
            <a:r>
              <a:rPr lang="ru-RU" dirty="0"/>
              <a:t>, </a:t>
            </a:r>
            <a:r>
              <a:rPr lang="ru-RU" dirty="0" err="1"/>
              <a:t>організація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структурний</a:t>
            </a:r>
            <a:r>
              <a:rPr lang="ru-RU" dirty="0"/>
              <a:t> </a:t>
            </a:r>
            <a:r>
              <a:rPr lang="ru-RU" dirty="0" err="1"/>
              <a:t>підрозділ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має</a:t>
            </a:r>
            <a:r>
              <a:rPr lang="ru-RU" dirty="0"/>
              <a:t> </a:t>
            </a:r>
            <a:r>
              <a:rPr lang="ru-RU" dirty="0" err="1"/>
              <a:t>намір</a:t>
            </a:r>
            <a:r>
              <a:rPr lang="ru-RU" dirty="0"/>
              <a:t> </a:t>
            </a:r>
            <a:r>
              <a:rPr lang="ru-RU" dirty="0" err="1"/>
              <a:t>здійснювати</a:t>
            </a:r>
            <a:r>
              <a:rPr lang="ru-RU" dirty="0"/>
              <a:t> </a:t>
            </a:r>
            <a:r>
              <a:rPr lang="ru-RU" dirty="0" err="1"/>
              <a:t>діяльність</a:t>
            </a:r>
            <a:r>
              <a:rPr lang="ru-RU" dirty="0"/>
              <a:t> з </a:t>
            </a:r>
            <a:r>
              <a:rPr lang="ru-RU" dirty="0" err="1"/>
              <a:t>перевірки</a:t>
            </a:r>
            <a:r>
              <a:rPr lang="ru-RU" dirty="0"/>
              <a:t> </a:t>
            </a:r>
            <a:r>
              <a:rPr lang="ru-RU" dirty="0" err="1"/>
              <a:t>об’єктів</a:t>
            </a:r>
            <a:r>
              <a:rPr lang="ru-RU" dirty="0"/>
              <a:t> </a:t>
            </a:r>
            <a:r>
              <a:rPr lang="ru-RU" dirty="0" err="1"/>
              <a:t>регулювання</a:t>
            </a:r>
            <a:r>
              <a:rPr lang="ru-RU" dirty="0"/>
              <a:t> в </a:t>
            </a:r>
            <a:r>
              <a:rPr lang="ru-RU" dirty="0" err="1"/>
              <a:t>лабораторних</a:t>
            </a:r>
            <a:r>
              <a:rPr lang="ru-RU" dirty="0"/>
              <a:t> </a:t>
            </a:r>
            <a:r>
              <a:rPr lang="ru-RU" dirty="0" err="1"/>
              <a:t>умовах</a:t>
            </a:r>
            <a:r>
              <a:rPr lang="ru-RU" dirty="0"/>
              <a:t> на предмет </a:t>
            </a:r>
            <a:r>
              <a:rPr lang="ru-RU" dirty="0" err="1"/>
              <a:t>наявності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відсутності</a:t>
            </a:r>
            <a:r>
              <a:rPr lang="ru-RU" dirty="0"/>
              <a:t> </a:t>
            </a:r>
            <a:r>
              <a:rPr lang="ru-RU" dirty="0" err="1"/>
              <a:t>регульованих</a:t>
            </a:r>
            <a:r>
              <a:rPr lang="ru-RU" dirty="0"/>
              <a:t> </a:t>
            </a:r>
            <a:r>
              <a:rPr lang="ru-RU" dirty="0" err="1"/>
              <a:t>шкідливих</a:t>
            </a:r>
            <a:r>
              <a:rPr lang="ru-RU" dirty="0"/>
              <a:t> </a:t>
            </a:r>
            <a:r>
              <a:rPr lang="ru-RU" dirty="0" err="1"/>
              <a:t>організмів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ідентифікації</a:t>
            </a:r>
            <a:r>
              <a:rPr lang="ru-RU" dirty="0"/>
              <a:t>;</a:t>
            </a:r>
          </a:p>
          <a:p>
            <a:r>
              <a:rPr lang="ru-RU" b="1" dirty="0" err="1"/>
              <a:t>нотифікація</a:t>
            </a:r>
            <a:r>
              <a:rPr lang="ru-RU" b="1" dirty="0"/>
              <a:t> про </a:t>
            </a:r>
            <a:r>
              <a:rPr lang="ru-RU" b="1" dirty="0" err="1"/>
              <a:t>невідповідність</a:t>
            </a:r>
            <a:r>
              <a:rPr lang="ru-RU" b="1" dirty="0"/>
              <a:t> </a:t>
            </a:r>
            <a:r>
              <a:rPr lang="ru-RU" b="1" dirty="0" err="1"/>
              <a:t>фітосанітарним</a:t>
            </a:r>
            <a:r>
              <a:rPr lang="ru-RU" b="1" dirty="0"/>
              <a:t> заходам </a:t>
            </a:r>
            <a:r>
              <a:rPr lang="ru-RU" dirty="0"/>
              <a:t>- </a:t>
            </a:r>
            <a:r>
              <a:rPr lang="ru-RU" dirty="0" err="1"/>
              <a:t>інформування</a:t>
            </a:r>
            <a:r>
              <a:rPr lang="ru-RU" dirty="0"/>
              <a:t> </a:t>
            </a:r>
            <a:r>
              <a:rPr lang="ru-RU" dirty="0" err="1"/>
              <a:t>заінтересованих</a:t>
            </a:r>
            <a:r>
              <a:rPr lang="ru-RU" dirty="0"/>
              <a:t> </a:t>
            </a:r>
            <a:r>
              <a:rPr lang="ru-RU" dirty="0" err="1"/>
              <a:t>партнерів</a:t>
            </a:r>
            <a:r>
              <a:rPr lang="ru-RU" dirty="0"/>
              <a:t> про </a:t>
            </a:r>
            <a:r>
              <a:rPr lang="ru-RU" dirty="0" err="1"/>
              <a:t>серйозні</a:t>
            </a:r>
            <a:r>
              <a:rPr lang="ru-RU" dirty="0"/>
              <a:t> </a:t>
            </a:r>
            <a:r>
              <a:rPr lang="ru-RU" dirty="0" err="1"/>
              <a:t>випадки</a:t>
            </a:r>
            <a:r>
              <a:rPr lang="ru-RU" dirty="0"/>
              <a:t> </a:t>
            </a:r>
            <a:r>
              <a:rPr lang="ru-RU" dirty="0" err="1"/>
              <a:t>невідповідності</a:t>
            </a:r>
            <a:r>
              <a:rPr lang="ru-RU" dirty="0"/>
              <a:t> </a:t>
            </a:r>
            <a:r>
              <a:rPr lang="ru-RU" dirty="0" err="1"/>
              <a:t>фітосанітарним</a:t>
            </a:r>
            <a:r>
              <a:rPr lang="ru-RU" dirty="0"/>
              <a:t> заходам </a:t>
            </a:r>
            <a:r>
              <a:rPr lang="ru-RU" dirty="0" err="1"/>
              <a:t>країни-імпортера</a:t>
            </a:r>
            <a:r>
              <a:rPr lang="ru-RU" dirty="0"/>
              <a:t>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104336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4525963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err="1"/>
              <a:t>об’єднана</a:t>
            </a:r>
            <a:r>
              <a:rPr lang="ru-RU" b="1" dirty="0"/>
              <a:t> проба </a:t>
            </a:r>
            <a:r>
              <a:rPr lang="ru-RU" dirty="0"/>
              <a:t>- </a:t>
            </a:r>
            <a:r>
              <a:rPr lang="ru-RU" dirty="0" err="1"/>
              <a:t>сукупність</a:t>
            </a:r>
            <a:r>
              <a:rPr lang="ru-RU" dirty="0"/>
              <a:t> </a:t>
            </a:r>
            <a:r>
              <a:rPr lang="ru-RU" dirty="0" err="1"/>
              <a:t>всіх</a:t>
            </a:r>
            <a:r>
              <a:rPr lang="ru-RU" dirty="0"/>
              <a:t> </a:t>
            </a:r>
            <a:r>
              <a:rPr lang="ru-RU" dirty="0" err="1"/>
              <a:t>виїмок</a:t>
            </a:r>
            <a:r>
              <a:rPr lang="ru-RU" dirty="0"/>
              <a:t>, </a:t>
            </a:r>
            <a:r>
              <a:rPr lang="ru-RU" dirty="0" err="1"/>
              <a:t>взятих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однієї</a:t>
            </a:r>
            <a:r>
              <a:rPr lang="ru-RU" dirty="0"/>
              <a:t> </a:t>
            </a:r>
            <a:r>
              <a:rPr lang="ru-RU" dirty="0" err="1"/>
              <a:t>партії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певної</a:t>
            </a:r>
            <a:r>
              <a:rPr lang="ru-RU" dirty="0"/>
              <a:t>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err="1"/>
              <a:t>частини</a:t>
            </a:r>
            <a:r>
              <a:rPr lang="ru-RU" dirty="0"/>
              <a:t>;</a:t>
            </a:r>
          </a:p>
          <a:p>
            <a:r>
              <a:rPr lang="ru-RU" b="1" dirty="0" err="1"/>
              <a:t>огляд</a:t>
            </a:r>
            <a:r>
              <a:rPr lang="ru-RU" dirty="0"/>
              <a:t> - </a:t>
            </a:r>
            <a:r>
              <a:rPr lang="ru-RU" dirty="0" err="1"/>
              <a:t>візуальна</a:t>
            </a:r>
            <a:r>
              <a:rPr lang="ru-RU" dirty="0"/>
              <a:t> </a:t>
            </a:r>
            <a:r>
              <a:rPr lang="ru-RU" dirty="0" err="1"/>
              <a:t>перевірка</a:t>
            </a:r>
            <a:r>
              <a:rPr lang="ru-RU" dirty="0"/>
              <a:t> </a:t>
            </a:r>
            <a:r>
              <a:rPr lang="ru-RU" dirty="0" err="1"/>
              <a:t>об’єктів</a:t>
            </a:r>
            <a:r>
              <a:rPr lang="ru-RU" dirty="0"/>
              <a:t> </a:t>
            </a:r>
            <a:r>
              <a:rPr lang="ru-RU" dirty="0" err="1"/>
              <a:t>регулювання</a:t>
            </a:r>
            <a:r>
              <a:rPr lang="ru-RU" dirty="0"/>
              <a:t>, </a:t>
            </a:r>
            <a:r>
              <a:rPr lang="ru-RU" dirty="0" err="1"/>
              <a:t>під</a:t>
            </a:r>
            <a:r>
              <a:rPr lang="ru-RU" dirty="0"/>
              <a:t> час </a:t>
            </a:r>
            <a:r>
              <a:rPr lang="ru-RU" dirty="0" err="1"/>
              <a:t>якої</a:t>
            </a:r>
            <a:r>
              <a:rPr lang="ru-RU" dirty="0"/>
              <a:t> </a:t>
            </a:r>
            <a:r>
              <a:rPr lang="ru-RU" dirty="0" err="1"/>
              <a:t>здійснюється</a:t>
            </a:r>
            <a:r>
              <a:rPr lang="ru-RU" dirty="0"/>
              <a:t> </a:t>
            </a:r>
            <a:r>
              <a:rPr lang="ru-RU" dirty="0" err="1"/>
              <a:t>відбір</a:t>
            </a:r>
            <a:r>
              <a:rPr lang="ru-RU" dirty="0"/>
              <a:t> </a:t>
            </a:r>
            <a:r>
              <a:rPr lang="ru-RU" dirty="0" err="1"/>
              <a:t>зразків</a:t>
            </a:r>
            <a:r>
              <a:rPr lang="ru-RU" dirty="0"/>
              <a:t> та/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арбітражних</a:t>
            </a:r>
            <a:r>
              <a:rPr lang="ru-RU" dirty="0"/>
              <a:t> </a:t>
            </a:r>
            <a:r>
              <a:rPr lang="ru-RU" dirty="0" err="1"/>
              <a:t>зразків</a:t>
            </a:r>
            <a:r>
              <a:rPr lang="ru-RU" dirty="0"/>
              <a:t>;</a:t>
            </a:r>
          </a:p>
          <a:p>
            <a:r>
              <a:rPr lang="ru-RU" b="1" dirty="0" err="1"/>
              <a:t>партія</a:t>
            </a:r>
            <a:r>
              <a:rPr lang="ru-RU" dirty="0"/>
              <a:t> - будь-яка </a:t>
            </a:r>
            <a:r>
              <a:rPr lang="ru-RU" dirty="0" err="1"/>
              <a:t>кількість</a:t>
            </a:r>
            <a:r>
              <a:rPr lang="ru-RU" dirty="0"/>
              <a:t> </a:t>
            </a:r>
            <a:r>
              <a:rPr lang="ru-RU" dirty="0" err="1"/>
              <a:t>об’єктів</a:t>
            </a:r>
            <a:r>
              <a:rPr lang="ru-RU" dirty="0"/>
              <a:t> </a:t>
            </a:r>
            <a:r>
              <a:rPr lang="ru-RU" dirty="0" err="1"/>
              <a:t>регулювання</a:t>
            </a:r>
            <a:r>
              <a:rPr lang="ru-RU" dirty="0"/>
              <a:t> (товару),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характеризується</a:t>
            </a:r>
            <a:r>
              <a:rPr lang="ru-RU" dirty="0"/>
              <a:t> </a:t>
            </a:r>
            <a:r>
              <a:rPr lang="ru-RU" dirty="0" err="1"/>
              <a:t>однорідністю</a:t>
            </a:r>
            <a:r>
              <a:rPr lang="ru-RU" dirty="0"/>
              <a:t> складу, </a:t>
            </a:r>
            <a:r>
              <a:rPr lang="ru-RU" dirty="0" err="1"/>
              <a:t>походження</a:t>
            </a:r>
            <a:r>
              <a:rPr lang="ru-RU" dirty="0"/>
              <a:t> та є </a:t>
            </a:r>
            <a:r>
              <a:rPr lang="ru-RU" dirty="0" err="1"/>
              <a:t>частиною</a:t>
            </a:r>
            <a:r>
              <a:rPr lang="ru-RU" dirty="0"/>
              <a:t> </a:t>
            </a:r>
            <a:r>
              <a:rPr lang="ru-RU" dirty="0" err="1"/>
              <a:t>вантажу</a:t>
            </a:r>
            <a:r>
              <a:rPr lang="ru-RU" dirty="0"/>
              <a:t>;</a:t>
            </a:r>
          </a:p>
          <a:p>
            <a:r>
              <a:rPr lang="ru-RU" b="1" dirty="0"/>
              <a:t>сейф-пакет</a:t>
            </a:r>
            <a:r>
              <a:rPr lang="ru-RU" dirty="0"/>
              <a:t> - </a:t>
            </a:r>
            <a:r>
              <a:rPr lang="ru-RU" dirty="0" err="1"/>
              <a:t>одноразовий</a:t>
            </a:r>
            <a:r>
              <a:rPr lang="ru-RU" dirty="0"/>
              <a:t> пакет, </a:t>
            </a:r>
            <a:r>
              <a:rPr lang="ru-RU" dirty="0" err="1"/>
              <a:t>призначений</a:t>
            </a:r>
            <a:r>
              <a:rPr lang="ru-RU" dirty="0"/>
              <a:t> для </a:t>
            </a:r>
            <a:r>
              <a:rPr lang="ru-RU" dirty="0" err="1"/>
              <a:t>зберігання</a:t>
            </a:r>
            <a:r>
              <a:rPr lang="ru-RU" dirty="0"/>
              <a:t>, </a:t>
            </a:r>
            <a:r>
              <a:rPr lang="ru-RU" dirty="0" err="1"/>
              <a:t>захисту</a:t>
            </a:r>
            <a:r>
              <a:rPr lang="ru-RU" dirty="0"/>
              <a:t> і </a:t>
            </a:r>
            <a:r>
              <a:rPr lang="ru-RU" dirty="0" err="1"/>
              <a:t>транспортування</a:t>
            </a:r>
            <a:r>
              <a:rPr lang="ru-RU" dirty="0"/>
              <a:t> </a:t>
            </a:r>
            <a:r>
              <a:rPr lang="ru-RU" dirty="0" err="1"/>
              <a:t>зразка</a:t>
            </a:r>
            <a:r>
              <a:rPr lang="ru-RU" dirty="0"/>
              <a:t>, </a:t>
            </a:r>
            <a:r>
              <a:rPr lang="ru-RU" dirty="0" err="1"/>
              <a:t>арбітражного</a:t>
            </a:r>
            <a:r>
              <a:rPr lang="ru-RU" dirty="0"/>
              <a:t> </a:t>
            </a:r>
            <a:r>
              <a:rPr lang="ru-RU" dirty="0" err="1"/>
              <a:t>зразка</a:t>
            </a:r>
            <a:r>
              <a:rPr lang="ru-RU" dirty="0"/>
              <a:t> та </a:t>
            </a:r>
            <a:r>
              <a:rPr lang="ru-RU" dirty="0" err="1"/>
              <a:t>зразка</a:t>
            </a:r>
            <a:r>
              <a:rPr lang="ru-RU" dirty="0"/>
              <a:t>-документа;</a:t>
            </a:r>
          </a:p>
          <a:p>
            <a:r>
              <a:rPr lang="ru-RU" b="1" dirty="0" err="1"/>
              <a:t>середня</a:t>
            </a:r>
            <a:r>
              <a:rPr lang="ru-RU" b="1" dirty="0"/>
              <a:t> проба </a:t>
            </a:r>
            <a:r>
              <a:rPr lang="ru-RU" dirty="0"/>
              <a:t>- проба, сформована з </a:t>
            </a:r>
            <a:r>
              <a:rPr lang="ru-RU" dirty="0" err="1"/>
              <a:t>однієї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декількох</a:t>
            </a:r>
            <a:r>
              <a:rPr lang="ru-RU" dirty="0"/>
              <a:t> </a:t>
            </a:r>
            <a:r>
              <a:rPr lang="ru-RU" dirty="0" err="1"/>
              <a:t>об’єднаних</a:t>
            </a:r>
            <a:r>
              <a:rPr lang="ru-RU" dirty="0"/>
              <a:t> проб, з </a:t>
            </a:r>
            <a:r>
              <a:rPr lang="ru-RU" dirty="0" err="1"/>
              <a:t>якої</a:t>
            </a:r>
            <a:r>
              <a:rPr lang="ru-RU" dirty="0"/>
              <a:t> </a:t>
            </a:r>
            <a:r>
              <a:rPr lang="ru-RU" dirty="0" err="1"/>
              <a:t>одночасно</a:t>
            </a:r>
            <a:r>
              <a:rPr lang="ru-RU" dirty="0"/>
              <a:t> </a:t>
            </a:r>
            <a:r>
              <a:rPr lang="ru-RU" dirty="0" err="1"/>
              <a:t>формуються</a:t>
            </a:r>
            <a:r>
              <a:rPr lang="ru-RU" dirty="0"/>
              <a:t> </a:t>
            </a:r>
            <a:r>
              <a:rPr lang="ru-RU" dirty="0" err="1"/>
              <a:t>зразок</a:t>
            </a:r>
            <a:r>
              <a:rPr lang="ru-RU" dirty="0"/>
              <a:t> та/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арбітражний</a:t>
            </a:r>
            <a:r>
              <a:rPr lang="ru-RU" dirty="0"/>
              <a:t> </a:t>
            </a:r>
            <a:r>
              <a:rPr lang="ru-RU" dirty="0" err="1"/>
              <a:t>зразок</a:t>
            </a:r>
            <a:r>
              <a:rPr lang="ru-RU" dirty="0"/>
              <a:t>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842279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dirty="0" err="1"/>
              <a:t>фітосанітарна</a:t>
            </a:r>
            <a:r>
              <a:rPr lang="ru-RU" b="1" dirty="0"/>
              <a:t> </a:t>
            </a:r>
            <a:r>
              <a:rPr lang="ru-RU" b="1" dirty="0" err="1"/>
              <a:t>лабораторія</a:t>
            </a:r>
            <a:r>
              <a:rPr lang="ru-RU" b="1" dirty="0"/>
              <a:t> </a:t>
            </a:r>
            <a:r>
              <a:rPr lang="ru-RU" dirty="0"/>
              <a:t>- </a:t>
            </a:r>
            <a:r>
              <a:rPr lang="ru-RU" dirty="0" err="1"/>
              <a:t>лабораторія</a:t>
            </a:r>
            <a:r>
              <a:rPr lang="ru-RU" dirty="0"/>
              <a:t> будь-</a:t>
            </a:r>
            <a:r>
              <a:rPr lang="ru-RU" dirty="0" err="1"/>
              <a:t>якої</a:t>
            </a:r>
            <a:r>
              <a:rPr lang="ru-RU" dirty="0"/>
              <a:t> </a:t>
            </a:r>
            <a:r>
              <a:rPr lang="ru-RU" dirty="0" err="1"/>
              <a:t>форми</a:t>
            </a:r>
            <a:r>
              <a:rPr lang="ru-RU" dirty="0"/>
              <a:t> </a:t>
            </a:r>
            <a:r>
              <a:rPr lang="ru-RU" dirty="0" err="1"/>
              <a:t>власності</a:t>
            </a:r>
            <a:r>
              <a:rPr lang="ru-RU" dirty="0"/>
              <a:t>, </a:t>
            </a:r>
            <a:r>
              <a:rPr lang="ru-RU" dirty="0" err="1"/>
              <a:t>уповноважена</a:t>
            </a:r>
            <a:r>
              <a:rPr lang="ru-RU" dirty="0"/>
              <a:t> на </a:t>
            </a:r>
            <a:r>
              <a:rPr lang="ru-RU" dirty="0" err="1"/>
              <a:t>проведення</a:t>
            </a:r>
            <a:r>
              <a:rPr lang="ru-RU" dirty="0"/>
              <a:t> </a:t>
            </a:r>
            <a:r>
              <a:rPr lang="ru-RU" dirty="0" err="1"/>
              <a:t>фітосанітарної</a:t>
            </a:r>
            <a:r>
              <a:rPr lang="ru-RU" dirty="0"/>
              <a:t> </a:t>
            </a:r>
            <a:r>
              <a:rPr lang="ru-RU" dirty="0" err="1"/>
              <a:t>експертизи</a:t>
            </a:r>
            <a:r>
              <a:rPr lang="ru-RU" dirty="0"/>
              <a:t> (</a:t>
            </a:r>
            <a:r>
              <a:rPr lang="ru-RU" dirty="0" err="1"/>
              <a:t>аналізів</a:t>
            </a:r>
            <a:r>
              <a:rPr lang="ru-RU" dirty="0"/>
              <a:t>) </a:t>
            </a:r>
            <a:r>
              <a:rPr lang="ru-RU" dirty="0" err="1"/>
              <a:t>центральним</a:t>
            </a:r>
            <a:r>
              <a:rPr lang="ru-RU" dirty="0"/>
              <a:t> органом </a:t>
            </a:r>
            <a:r>
              <a:rPr lang="ru-RU" dirty="0" err="1"/>
              <a:t>виконавчої</a:t>
            </a:r>
            <a:r>
              <a:rPr lang="ru-RU" dirty="0"/>
              <a:t> </a:t>
            </a:r>
            <a:r>
              <a:rPr lang="ru-RU" dirty="0" err="1"/>
              <a:t>влади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реалізує</a:t>
            </a:r>
            <a:r>
              <a:rPr lang="ru-RU" dirty="0"/>
              <a:t> </a:t>
            </a:r>
            <a:r>
              <a:rPr lang="ru-RU" dirty="0" err="1"/>
              <a:t>державну</a:t>
            </a:r>
            <a:r>
              <a:rPr lang="ru-RU" dirty="0"/>
              <a:t> </a:t>
            </a:r>
            <a:r>
              <a:rPr lang="ru-RU" dirty="0" err="1"/>
              <a:t>політику</a:t>
            </a:r>
            <a:r>
              <a:rPr lang="ru-RU" dirty="0"/>
              <a:t> у </a:t>
            </a:r>
            <a:r>
              <a:rPr lang="ru-RU" dirty="0" err="1"/>
              <a:t>сфері</a:t>
            </a:r>
            <a:r>
              <a:rPr lang="ru-RU" dirty="0"/>
              <a:t> карантину </a:t>
            </a:r>
            <a:r>
              <a:rPr lang="ru-RU" dirty="0" err="1"/>
              <a:t>рослин</a:t>
            </a:r>
            <a:r>
              <a:rPr lang="ru-RU" dirty="0"/>
              <a:t>";</a:t>
            </a:r>
          </a:p>
          <a:p>
            <a:r>
              <a:rPr lang="ru-RU" dirty="0"/>
              <a:t>у </a:t>
            </a:r>
            <a:r>
              <a:rPr lang="ru-RU" dirty="0" err="1"/>
              <a:t>визначенні</a:t>
            </a:r>
            <a:r>
              <a:rPr lang="ru-RU" dirty="0"/>
              <a:t> </a:t>
            </a:r>
            <a:r>
              <a:rPr lang="ru-RU" dirty="0" err="1"/>
              <a:t>терміна</a:t>
            </a:r>
            <a:r>
              <a:rPr lang="ru-RU" dirty="0"/>
              <a:t> "</a:t>
            </a:r>
            <a:r>
              <a:rPr lang="ru-RU" b="1" dirty="0" err="1"/>
              <a:t>інспектування</a:t>
            </a:r>
            <a:r>
              <a:rPr lang="ru-RU" dirty="0"/>
              <a:t>" слово "</a:t>
            </a:r>
            <a:r>
              <a:rPr lang="ru-RU" dirty="0">
                <a:solidFill>
                  <a:srgbClr val="FF0000"/>
                </a:solidFill>
              </a:rPr>
              <a:t>правилам</a:t>
            </a:r>
            <a:r>
              <a:rPr lang="ru-RU" dirty="0"/>
              <a:t>" </a:t>
            </a:r>
            <a:r>
              <a:rPr lang="ru-RU" dirty="0" err="1"/>
              <a:t>замінити</a:t>
            </a:r>
            <a:r>
              <a:rPr lang="ru-RU" dirty="0"/>
              <a:t> словом "</a:t>
            </a:r>
            <a:r>
              <a:rPr lang="ru-RU" dirty="0">
                <a:solidFill>
                  <a:srgbClr val="FF0000"/>
                </a:solidFill>
              </a:rPr>
              <a:t>заходам</a:t>
            </a:r>
            <a:r>
              <a:rPr lang="ru-RU" dirty="0"/>
              <a:t>";</a:t>
            </a:r>
          </a:p>
          <a:p>
            <a:r>
              <a:rPr lang="ru-RU" dirty="0" err="1"/>
              <a:t>термін</a:t>
            </a:r>
            <a:r>
              <a:rPr lang="ru-RU" dirty="0"/>
              <a:t> "</a:t>
            </a:r>
            <a:r>
              <a:rPr lang="ru-RU" dirty="0" err="1"/>
              <a:t>нагляд</a:t>
            </a:r>
            <a:r>
              <a:rPr lang="ru-RU" dirty="0"/>
              <a:t>" </a:t>
            </a:r>
            <a:r>
              <a:rPr lang="ru-RU" dirty="0" err="1"/>
              <a:t>викласти</a:t>
            </a:r>
            <a:r>
              <a:rPr lang="ru-RU" dirty="0"/>
              <a:t> в </a:t>
            </a:r>
            <a:r>
              <a:rPr lang="ru-RU" dirty="0" err="1"/>
              <a:t>такій</a:t>
            </a:r>
            <a:r>
              <a:rPr lang="ru-RU" dirty="0"/>
              <a:t> </a:t>
            </a:r>
            <a:r>
              <a:rPr lang="ru-RU" dirty="0" err="1"/>
              <a:t>редакції</a:t>
            </a:r>
            <a:r>
              <a:rPr lang="ru-RU" dirty="0"/>
              <a:t>:</a:t>
            </a:r>
          </a:p>
          <a:p>
            <a:r>
              <a:rPr lang="ru-RU" dirty="0"/>
              <a:t>"</a:t>
            </a:r>
            <a:r>
              <a:rPr lang="ru-RU" dirty="0" err="1">
                <a:solidFill>
                  <a:srgbClr val="FF0000"/>
                </a:solidFill>
              </a:rPr>
              <a:t>нагляд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/>
              <a:t>- </a:t>
            </a:r>
            <a:r>
              <a:rPr lang="ru-RU" dirty="0" err="1"/>
              <a:t>процес</a:t>
            </a:r>
            <a:r>
              <a:rPr lang="ru-RU" dirty="0"/>
              <a:t> </a:t>
            </a:r>
            <a:r>
              <a:rPr lang="ru-RU" dirty="0" err="1"/>
              <a:t>збору</a:t>
            </a:r>
            <a:r>
              <a:rPr lang="ru-RU" dirty="0"/>
              <a:t> та </a:t>
            </a:r>
            <a:r>
              <a:rPr lang="ru-RU" dirty="0" err="1"/>
              <a:t>реєстрації</a:t>
            </a:r>
            <a:r>
              <a:rPr lang="ru-RU" dirty="0"/>
              <a:t> </a:t>
            </a:r>
            <a:r>
              <a:rPr lang="ru-RU" dirty="0" err="1"/>
              <a:t>даних</a:t>
            </a:r>
            <a:r>
              <a:rPr lang="ru-RU" dirty="0"/>
              <a:t> про </a:t>
            </a:r>
            <a:r>
              <a:rPr lang="ru-RU" dirty="0" err="1"/>
              <a:t>наявність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відсутність</a:t>
            </a:r>
            <a:r>
              <a:rPr lang="ru-RU" dirty="0"/>
              <a:t> </a:t>
            </a:r>
            <a:r>
              <a:rPr lang="ru-RU" dirty="0" err="1"/>
              <a:t>регульованого</a:t>
            </a:r>
            <a:r>
              <a:rPr lang="ru-RU" dirty="0"/>
              <a:t> </a:t>
            </a:r>
            <a:r>
              <a:rPr lang="ru-RU" dirty="0" err="1"/>
              <a:t>шкідливого</a:t>
            </a:r>
            <a:r>
              <a:rPr lang="ru-RU" dirty="0"/>
              <a:t> </a:t>
            </a:r>
            <a:r>
              <a:rPr lang="ru-RU" dirty="0" err="1"/>
              <a:t>організму</a:t>
            </a:r>
            <a:r>
              <a:rPr lang="ru-RU" dirty="0"/>
              <a:t> у </a:t>
            </a:r>
            <a:r>
              <a:rPr lang="ru-RU" dirty="0" err="1"/>
              <a:t>визначеній</a:t>
            </a:r>
            <a:r>
              <a:rPr lang="ru-RU" dirty="0"/>
              <a:t> </a:t>
            </a:r>
            <a:r>
              <a:rPr lang="ru-RU" dirty="0" err="1"/>
              <a:t>зоні</a:t>
            </a:r>
            <a:r>
              <a:rPr lang="ru-RU" dirty="0"/>
              <a:t> за </a:t>
            </a:r>
            <a:r>
              <a:rPr lang="ru-RU" dirty="0" err="1"/>
              <a:t>допомогою</a:t>
            </a:r>
            <a:r>
              <a:rPr lang="ru-RU" dirty="0"/>
              <a:t> </a:t>
            </a:r>
            <a:r>
              <a:rPr lang="ru-RU" dirty="0" err="1"/>
              <a:t>обстеження</a:t>
            </a:r>
            <a:r>
              <a:rPr lang="ru-RU" dirty="0"/>
              <a:t>, </a:t>
            </a:r>
            <a:r>
              <a:rPr lang="ru-RU" dirty="0" err="1"/>
              <a:t>моніторингу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інших</a:t>
            </a:r>
            <a:r>
              <a:rPr lang="ru-RU" dirty="0"/>
              <a:t> процедур";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49004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err="1"/>
              <a:t>термін</a:t>
            </a:r>
            <a:r>
              <a:rPr lang="ru-RU" dirty="0"/>
              <a:t> "</a:t>
            </a:r>
            <a:r>
              <a:rPr lang="ru-RU" dirty="0" err="1">
                <a:solidFill>
                  <a:srgbClr val="FF0000"/>
                </a:solidFill>
              </a:rPr>
              <a:t>обробка</a:t>
            </a:r>
            <a:r>
              <a:rPr lang="ru-RU" dirty="0"/>
              <a:t>" </a:t>
            </a:r>
            <a:r>
              <a:rPr lang="ru-RU" dirty="0" err="1"/>
              <a:t>викласти</a:t>
            </a:r>
            <a:r>
              <a:rPr lang="ru-RU" dirty="0"/>
              <a:t> в </a:t>
            </a:r>
            <a:r>
              <a:rPr lang="ru-RU" dirty="0" err="1"/>
              <a:t>такій</a:t>
            </a:r>
            <a:r>
              <a:rPr lang="ru-RU" dirty="0"/>
              <a:t> </a:t>
            </a:r>
            <a:r>
              <a:rPr lang="ru-RU" dirty="0" err="1"/>
              <a:t>редакції</a:t>
            </a:r>
            <a:r>
              <a:rPr lang="ru-RU" dirty="0"/>
              <a:t>:</a:t>
            </a:r>
          </a:p>
          <a:p>
            <a:r>
              <a:rPr lang="ru-RU" dirty="0"/>
              <a:t>"</a:t>
            </a:r>
            <a:r>
              <a:rPr lang="ru-RU" b="1" dirty="0" err="1"/>
              <a:t>обробка</a:t>
            </a:r>
            <a:r>
              <a:rPr lang="ru-RU" dirty="0"/>
              <a:t> - </a:t>
            </a:r>
            <a:r>
              <a:rPr lang="ru-RU" dirty="0" err="1"/>
              <a:t>офіційна</a:t>
            </a:r>
            <a:r>
              <a:rPr lang="ru-RU" dirty="0"/>
              <a:t> процедура </a:t>
            </a:r>
            <a:r>
              <a:rPr lang="ru-RU" dirty="0" err="1"/>
              <a:t>щодо</a:t>
            </a:r>
            <a:r>
              <a:rPr lang="ru-RU" dirty="0"/>
              <a:t> </a:t>
            </a:r>
            <a:r>
              <a:rPr lang="ru-RU" dirty="0" err="1"/>
              <a:t>знищення</a:t>
            </a:r>
            <a:r>
              <a:rPr lang="ru-RU" dirty="0"/>
              <a:t>, </a:t>
            </a:r>
            <a:r>
              <a:rPr lang="ru-RU" dirty="0" err="1"/>
              <a:t>інактивації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вилучення</a:t>
            </a:r>
            <a:r>
              <a:rPr lang="ru-RU" dirty="0"/>
              <a:t> </a:t>
            </a:r>
            <a:r>
              <a:rPr lang="ru-RU" dirty="0" err="1"/>
              <a:t>шкідливих</a:t>
            </a:r>
            <a:r>
              <a:rPr lang="ru-RU" dirty="0"/>
              <a:t> </a:t>
            </a:r>
            <a:r>
              <a:rPr lang="ru-RU" dirty="0" err="1"/>
              <a:t>організмів</a:t>
            </a:r>
            <a:r>
              <a:rPr lang="ru-RU" dirty="0"/>
              <a:t>,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стерилізації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знешкодження</a:t>
            </a:r>
            <a:r>
              <a:rPr lang="ru-RU" dirty="0"/>
              <a:t>";</a:t>
            </a:r>
          </a:p>
          <a:p>
            <a:r>
              <a:rPr lang="ru-RU" dirty="0" err="1"/>
              <a:t>термін</a:t>
            </a:r>
            <a:r>
              <a:rPr lang="ru-RU" dirty="0"/>
              <a:t> "</a:t>
            </a:r>
            <a:r>
              <a:rPr lang="ru-RU" dirty="0" err="1">
                <a:solidFill>
                  <a:srgbClr val="FF0000"/>
                </a:solidFill>
              </a:rPr>
              <a:t>обстеження</a:t>
            </a:r>
            <a:r>
              <a:rPr lang="ru-RU" dirty="0"/>
              <a:t>" </a:t>
            </a:r>
            <a:r>
              <a:rPr lang="ru-RU" dirty="0" err="1"/>
              <a:t>викласти</a:t>
            </a:r>
            <a:r>
              <a:rPr lang="ru-RU" dirty="0"/>
              <a:t> в </a:t>
            </a:r>
            <a:r>
              <a:rPr lang="ru-RU" dirty="0" err="1"/>
              <a:t>такій</a:t>
            </a:r>
            <a:r>
              <a:rPr lang="ru-RU" dirty="0"/>
              <a:t> </a:t>
            </a:r>
            <a:r>
              <a:rPr lang="ru-RU" dirty="0" err="1"/>
              <a:t>редакції</a:t>
            </a:r>
            <a:r>
              <a:rPr lang="ru-RU" dirty="0"/>
              <a:t>:</a:t>
            </a:r>
          </a:p>
          <a:p>
            <a:r>
              <a:rPr lang="ru-RU" dirty="0"/>
              <a:t>"</a:t>
            </a:r>
            <a:r>
              <a:rPr lang="ru-RU" b="1" dirty="0" err="1"/>
              <a:t>обстеження</a:t>
            </a:r>
            <a:r>
              <a:rPr lang="ru-RU" dirty="0"/>
              <a:t> - </a:t>
            </a:r>
            <a:r>
              <a:rPr lang="ru-RU" dirty="0" err="1"/>
              <a:t>офіційний</a:t>
            </a:r>
            <a:r>
              <a:rPr lang="ru-RU" dirty="0"/>
              <a:t> </a:t>
            </a:r>
            <a:r>
              <a:rPr lang="ru-RU" dirty="0" err="1"/>
              <a:t>захід</a:t>
            </a:r>
            <a:r>
              <a:rPr lang="ru-RU" dirty="0"/>
              <a:t>, </a:t>
            </a:r>
            <a:r>
              <a:rPr lang="ru-RU" dirty="0" err="1"/>
              <a:t>який</a:t>
            </a:r>
            <a:r>
              <a:rPr lang="ru-RU" dirty="0"/>
              <a:t> проводиться у </a:t>
            </a:r>
            <a:r>
              <a:rPr lang="ru-RU" dirty="0" err="1"/>
              <a:t>певний</a:t>
            </a:r>
            <a:r>
              <a:rPr lang="ru-RU" dirty="0"/>
              <a:t> </a:t>
            </a:r>
            <a:r>
              <a:rPr lang="ru-RU" dirty="0" err="1"/>
              <a:t>обмежений</a:t>
            </a:r>
            <a:r>
              <a:rPr lang="ru-RU" dirty="0"/>
              <a:t> </a:t>
            </a:r>
            <a:r>
              <a:rPr lang="ru-RU" dirty="0" err="1"/>
              <a:t>період</a:t>
            </a:r>
            <a:r>
              <a:rPr lang="ru-RU" dirty="0"/>
              <a:t> часу з метою </a:t>
            </a:r>
            <a:r>
              <a:rPr lang="ru-RU" dirty="0" err="1"/>
              <a:t>визначення</a:t>
            </a:r>
            <a:r>
              <a:rPr lang="ru-RU" dirty="0"/>
              <a:t> характеристик </a:t>
            </a:r>
            <a:r>
              <a:rPr lang="ru-RU" dirty="0" err="1"/>
              <a:t>популяції</a:t>
            </a:r>
            <a:r>
              <a:rPr lang="ru-RU" dirty="0"/>
              <a:t> </a:t>
            </a:r>
            <a:r>
              <a:rPr lang="ru-RU" dirty="0" err="1"/>
              <a:t>шкідливого</a:t>
            </a:r>
            <a:r>
              <a:rPr lang="ru-RU" dirty="0"/>
              <a:t> </a:t>
            </a:r>
            <a:r>
              <a:rPr lang="ru-RU" dirty="0" err="1"/>
              <a:t>організму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визначення</a:t>
            </a:r>
            <a:r>
              <a:rPr lang="ru-RU" dirty="0"/>
              <a:t> видового складу </a:t>
            </a:r>
            <a:r>
              <a:rPr lang="ru-RU" dirty="0" err="1"/>
              <a:t>присутніх</a:t>
            </a:r>
            <a:r>
              <a:rPr lang="ru-RU" dirty="0"/>
              <a:t> у </a:t>
            </a:r>
            <a:r>
              <a:rPr lang="ru-RU" dirty="0" err="1"/>
              <a:t>даній</a:t>
            </a:r>
            <a:r>
              <a:rPr lang="ru-RU" dirty="0"/>
              <a:t> </a:t>
            </a:r>
            <a:r>
              <a:rPr lang="ru-RU" dirty="0" err="1"/>
              <a:t>зоні</a:t>
            </a:r>
            <a:r>
              <a:rPr lang="ru-RU" dirty="0"/>
              <a:t> </a:t>
            </a:r>
            <a:r>
              <a:rPr lang="ru-RU" dirty="0" err="1"/>
              <a:t>шкідливих</a:t>
            </a:r>
            <a:r>
              <a:rPr lang="ru-RU" dirty="0"/>
              <a:t> </a:t>
            </a:r>
            <a:r>
              <a:rPr lang="ru-RU" dirty="0" err="1"/>
              <a:t>організмів</a:t>
            </a:r>
            <a:r>
              <a:rPr lang="ru-RU" dirty="0"/>
              <a:t>";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3545756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3863</Words>
  <Application>Microsoft Office PowerPoint</Application>
  <PresentationFormat>Экран (4:3)</PresentationFormat>
  <Paragraphs>163</Paragraphs>
  <Slides>57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57</vt:i4>
      </vt:variant>
    </vt:vector>
  </HeadingPairs>
  <TitlesOfParts>
    <vt:vector size="60" baseType="lpstr">
      <vt:lpstr>Arial</vt:lpstr>
      <vt:lpstr>Calibri</vt:lpstr>
      <vt:lpstr>Тема Office</vt:lpstr>
      <vt:lpstr>Лекція 9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Розділ II ФІТОСАНІТАРНА ЕКСПЕРТИЗА (АНАЛІЗИ)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Стаття 131. Уповноваження на проведення огляду та фітосанітарної експертизи (аналізів) </vt:lpstr>
      <vt:lpstr>Презентация PowerPoint</vt:lpstr>
      <vt:lpstr>Презентация PowerPoint</vt:lpstr>
      <vt:lpstr>Презентация PowerPoint</vt:lpstr>
      <vt:lpstr>Презентация PowerPoint</vt:lpstr>
      <vt:lpstr>Стаття 13-2. Повторна фітосанітарна (арбітражна) експертиза (аналізи)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Стаття 13-3. Реєстр уповноважених фітосанітарних лабораторій </vt:lpstr>
      <vt:lpstr>Презентация PowerPoint</vt:lpstr>
      <vt:lpstr>Презентация PowerPoint</vt:lpstr>
      <vt:lpstr>Стаття 13-4. Реєстр виданих фітосанітарних сертифікатів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Прикінцеві та перехідні положення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Лекція 9</dc:title>
  <dc:creator>Ноут_кафедра</dc:creator>
  <cp:lastModifiedBy> </cp:lastModifiedBy>
  <cp:revision>8</cp:revision>
  <dcterms:created xsi:type="dcterms:W3CDTF">2019-12-24T07:12:15Z</dcterms:created>
  <dcterms:modified xsi:type="dcterms:W3CDTF">2020-02-26T11:16:36Z</dcterms:modified>
</cp:coreProperties>
</file>