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/>
          <a:lstStyle/>
          <a:p>
            <a:r>
              <a:rPr lang="uk-UA" dirty="0" smtClean="0"/>
              <a:t>Практична робота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924944"/>
            <a:ext cx="6400800" cy="1752600"/>
          </a:xfrm>
        </p:spPr>
        <p:txBody>
          <a:bodyPr/>
          <a:lstStyle/>
          <a:p>
            <a:r>
              <a:rPr lang="ru-RU" dirty="0" err="1">
                <a:solidFill>
                  <a:schemeClr val="tx1"/>
                </a:solidFill>
              </a:rPr>
              <a:t>Первинна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обробка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зібраного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ентомологічного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матеріалу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01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2</a:t>
            </a:r>
            <a:r>
              <a:rPr lang="ru-RU" b="1" dirty="0"/>
              <a:t>. </a:t>
            </a:r>
            <a:r>
              <a:rPr lang="ru-RU" b="1" dirty="0" err="1"/>
              <a:t>Паперовий</a:t>
            </a:r>
            <a:r>
              <a:rPr lang="ru-RU" b="1" dirty="0"/>
              <a:t> пакетик для </a:t>
            </a:r>
            <a:r>
              <a:rPr lang="ru-RU" b="1" dirty="0" err="1"/>
              <a:t>зберігання</a:t>
            </a:r>
            <a:r>
              <a:rPr lang="ru-RU" b="1" dirty="0"/>
              <a:t> </a:t>
            </a:r>
            <a:r>
              <a:rPr lang="ru-RU" b="1" dirty="0" err="1"/>
              <a:t>метеликів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19063"/>
            <a:ext cx="7724775" cy="482210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3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348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метеликів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призначаються</a:t>
            </a:r>
            <a:r>
              <a:rPr lang="ru-RU" dirty="0"/>
              <a:t> для </a:t>
            </a:r>
            <a:r>
              <a:rPr lang="ru-RU" dirty="0" err="1"/>
              <a:t>тривалого</a:t>
            </a:r>
            <a:r>
              <a:rPr lang="ru-RU" dirty="0"/>
              <a:t> </a:t>
            </a:r>
            <a:r>
              <a:rPr lang="ru-RU" dirty="0" err="1"/>
              <a:t>зберігання</a:t>
            </a:r>
            <a:r>
              <a:rPr lang="ru-RU" dirty="0"/>
              <a:t>,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розправити</a:t>
            </a:r>
            <a:r>
              <a:rPr lang="ru-RU" dirty="0"/>
              <a:t> </a:t>
            </a:r>
            <a:r>
              <a:rPr lang="ru-RU" dirty="0" err="1" smtClean="0"/>
              <a:t>крила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служать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розправилки</a:t>
            </a:r>
            <a:r>
              <a:rPr lang="ru-RU" dirty="0"/>
              <a:t>; в </a:t>
            </a:r>
            <a:r>
              <a:rPr lang="ru-RU" dirty="0" err="1"/>
              <a:t>основі</a:t>
            </a:r>
            <a:r>
              <a:rPr lang="ru-RU" dirty="0"/>
              <a:t> вони </a:t>
            </a:r>
            <a:r>
              <a:rPr lang="ru-RU" dirty="0" err="1"/>
              <a:t>складаються</a:t>
            </a:r>
            <a:r>
              <a:rPr lang="ru-RU" dirty="0"/>
              <a:t> з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довгастих</a:t>
            </a:r>
            <a:r>
              <a:rPr lang="ru-RU" dirty="0"/>
              <a:t> </a:t>
            </a:r>
            <a:r>
              <a:rPr lang="ru-RU" dirty="0" err="1"/>
              <a:t>липових</a:t>
            </a:r>
            <a:r>
              <a:rPr lang="ru-RU" dirty="0"/>
              <a:t> </a:t>
            </a:r>
            <a:r>
              <a:rPr lang="ru-RU" dirty="0" err="1"/>
              <a:t>дощечок</a:t>
            </a:r>
            <a:r>
              <a:rPr lang="ru-RU" dirty="0"/>
              <a:t> (в них легко </a:t>
            </a:r>
            <a:r>
              <a:rPr lang="ru-RU" dirty="0" err="1"/>
              <a:t>встромляються</a:t>
            </a:r>
            <a:r>
              <a:rPr lang="ru-RU" dirty="0"/>
              <a:t> </a:t>
            </a:r>
            <a:r>
              <a:rPr lang="ru-RU" dirty="0" err="1"/>
              <a:t>голки</a:t>
            </a:r>
            <a:r>
              <a:rPr lang="ru-RU" dirty="0"/>
              <a:t>), </a:t>
            </a:r>
            <a:r>
              <a:rPr lang="ru-RU" dirty="0" err="1"/>
              <a:t>розташованих</a:t>
            </a:r>
            <a:r>
              <a:rPr lang="ru-RU" dirty="0"/>
              <a:t> </a:t>
            </a:r>
            <a:r>
              <a:rPr lang="ru-RU" dirty="0" err="1"/>
              <a:t>паралельно</a:t>
            </a:r>
            <a:r>
              <a:rPr lang="ru-RU" dirty="0"/>
              <a:t>, але не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площині</a:t>
            </a:r>
            <a:r>
              <a:rPr lang="ru-RU" dirty="0"/>
              <a:t>, а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похило</a:t>
            </a:r>
            <a:r>
              <a:rPr lang="ru-RU" dirty="0"/>
              <a:t> один до одного (</a:t>
            </a:r>
            <a:r>
              <a:rPr lang="ru-RU" dirty="0" err="1"/>
              <a:t>це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у </a:t>
            </a:r>
            <a:r>
              <a:rPr lang="ru-RU" dirty="0" err="1"/>
              <a:t>розправлених</a:t>
            </a:r>
            <a:r>
              <a:rPr lang="ru-RU" dirty="0"/>
              <a:t> </a:t>
            </a:r>
            <a:r>
              <a:rPr lang="ru-RU" dirty="0" err="1"/>
              <a:t>метеликів</a:t>
            </a:r>
            <a:r>
              <a:rPr lang="ru-RU" dirty="0"/>
              <a:t> не </a:t>
            </a:r>
            <a:r>
              <a:rPr lang="ru-RU" dirty="0" err="1"/>
              <a:t>осідали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).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7090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3</a:t>
            </a:r>
            <a:r>
              <a:rPr lang="ru-RU" b="1" dirty="0"/>
              <a:t>. </a:t>
            </a:r>
            <a:r>
              <a:rPr lang="ru-RU" b="1" dirty="0" err="1"/>
              <a:t>Розправилка</a:t>
            </a:r>
            <a:r>
              <a:rPr lang="ru-RU" b="1" dirty="0"/>
              <a:t> для комах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4655418" cy="448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368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Дощечки треба </a:t>
            </a:r>
            <a:r>
              <a:rPr lang="ru-RU" dirty="0" err="1"/>
              <a:t>закріплювати</a:t>
            </a:r>
            <a:r>
              <a:rPr lang="ru-RU" dirty="0"/>
              <a:t> на </a:t>
            </a:r>
            <a:r>
              <a:rPr lang="ru-RU" dirty="0" err="1"/>
              <a:t>поперечних</a:t>
            </a:r>
            <a:r>
              <a:rPr lang="ru-RU" dirty="0"/>
              <a:t> брусочках так,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ними </a:t>
            </a:r>
            <a:r>
              <a:rPr lang="ru-RU" dirty="0" err="1"/>
              <a:t>вийшла</a:t>
            </a:r>
            <a:r>
              <a:rPr lang="ru-RU" dirty="0"/>
              <a:t> </a:t>
            </a:r>
            <a:r>
              <a:rPr lang="ru-RU" dirty="0" err="1"/>
              <a:t>щілина</a:t>
            </a:r>
            <a:r>
              <a:rPr lang="ru-RU" dirty="0"/>
              <a:t> (тут </a:t>
            </a:r>
            <a:r>
              <a:rPr lang="ru-RU" dirty="0" err="1"/>
              <a:t>розміщується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), а </a:t>
            </a:r>
            <a:r>
              <a:rPr lang="ru-RU" dirty="0" err="1"/>
              <a:t>під</a:t>
            </a:r>
            <a:r>
              <a:rPr lang="ru-RU" dirty="0"/>
              <a:t> нею повинна </a:t>
            </a:r>
            <a:r>
              <a:rPr lang="ru-RU" dirty="0" err="1"/>
              <a:t>проходити</a:t>
            </a:r>
            <a:r>
              <a:rPr lang="ru-RU" dirty="0"/>
              <a:t> </a:t>
            </a:r>
            <a:r>
              <a:rPr lang="ru-RU" dirty="0" err="1"/>
              <a:t>вузька</a:t>
            </a:r>
            <a:r>
              <a:rPr lang="ru-RU" dirty="0"/>
              <a:t> </a:t>
            </a:r>
            <a:r>
              <a:rPr lang="ru-RU" dirty="0" err="1"/>
              <a:t>торф’яна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пробкова</a:t>
            </a:r>
            <a:r>
              <a:rPr lang="ru-RU" dirty="0"/>
              <a:t> пластинка.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м’яку</a:t>
            </a:r>
            <a:r>
              <a:rPr lang="ru-RU" dirty="0"/>
              <a:t> пластинку і </a:t>
            </a:r>
            <a:r>
              <a:rPr lang="ru-RU" dirty="0" err="1"/>
              <a:t>встромляють</a:t>
            </a:r>
            <a:r>
              <a:rPr lang="ru-RU" dirty="0"/>
              <a:t> </a:t>
            </a:r>
            <a:r>
              <a:rPr lang="ru-RU" dirty="0" err="1"/>
              <a:t>голку</a:t>
            </a:r>
            <a:r>
              <a:rPr lang="ru-RU" dirty="0"/>
              <a:t> з </a:t>
            </a:r>
            <a:r>
              <a:rPr lang="ru-RU" dirty="0" err="1"/>
              <a:t>метеликом</a:t>
            </a:r>
            <a:r>
              <a:rPr lang="ru-RU" dirty="0"/>
              <a:t> так,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</a:t>
            </a:r>
            <a:r>
              <a:rPr lang="ru-RU" dirty="0" err="1"/>
              <a:t>помістилося</a:t>
            </a:r>
            <a:r>
              <a:rPr lang="ru-RU" dirty="0"/>
              <a:t> в </a:t>
            </a:r>
            <a:r>
              <a:rPr lang="ru-RU" dirty="0" err="1"/>
              <a:t>жолобки</a:t>
            </a:r>
            <a:r>
              <a:rPr lang="ru-RU" dirty="0"/>
              <a:t>, а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розкласти</a:t>
            </a:r>
            <a:r>
              <a:rPr lang="ru-RU" dirty="0"/>
              <a:t> на </a:t>
            </a:r>
            <a:r>
              <a:rPr lang="ru-RU" dirty="0" err="1"/>
              <a:t>обох</a:t>
            </a:r>
            <a:r>
              <a:rPr lang="ru-RU" dirty="0"/>
              <a:t> дощечках.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27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ліві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</a:t>
            </a:r>
            <a:r>
              <a:rPr lang="ru-RU" dirty="0" err="1"/>
              <a:t>уздовж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тулуба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самого </a:t>
            </a:r>
            <a:r>
              <a:rPr lang="ru-RU" dirty="0" err="1"/>
              <a:t>жолобка</a:t>
            </a:r>
            <a:r>
              <a:rPr lang="ru-RU" dirty="0"/>
              <a:t>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паперову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Кінець</a:t>
            </a:r>
            <a:r>
              <a:rPr lang="ru-RU" dirty="0" smtClean="0"/>
              <a:t> </a:t>
            </a:r>
            <a:r>
              <a:rPr lang="ru-RU" dirty="0" err="1"/>
              <a:t>смужки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</a:t>
            </a:r>
            <a:r>
              <a:rPr lang="ru-RU" dirty="0" err="1"/>
              <a:t>приколюють</a:t>
            </a:r>
            <a:r>
              <a:rPr lang="ru-RU" dirty="0"/>
              <a:t> шпилькою до дощечки.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пальцями</a:t>
            </a:r>
            <a:r>
              <a:rPr lang="ru-RU" dirty="0"/>
              <a:t> </a:t>
            </a:r>
            <a:r>
              <a:rPr lang="ru-RU" dirty="0" err="1"/>
              <a:t>лівої</a:t>
            </a:r>
            <a:r>
              <a:rPr lang="ru-RU" dirty="0"/>
              <a:t> руки </a:t>
            </a:r>
            <a:r>
              <a:rPr lang="ru-RU" dirty="0" err="1"/>
              <a:t>натягують</a:t>
            </a:r>
            <a:r>
              <a:rPr lang="ru-RU" dirty="0"/>
              <a:t> і </a:t>
            </a:r>
            <a:r>
              <a:rPr lang="ru-RU" dirty="0" err="1"/>
              <a:t>притискають</a:t>
            </a:r>
            <a:r>
              <a:rPr lang="ru-RU" dirty="0"/>
              <a:t> нею </a:t>
            </a:r>
            <a:r>
              <a:rPr lang="ru-RU" dirty="0" err="1"/>
              <a:t>ліві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до </a:t>
            </a:r>
            <a:r>
              <a:rPr lang="ru-RU" dirty="0" err="1"/>
              <a:t>розправилки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Водночас</a:t>
            </a:r>
            <a:r>
              <a:rPr lang="ru-RU" dirty="0" smtClean="0"/>
              <a:t> </a:t>
            </a:r>
            <a:r>
              <a:rPr lang="ru-RU" dirty="0" err="1"/>
              <a:t>кінчиком</a:t>
            </a:r>
            <a:r>
              <a:rPr lang="ru-RU" dirty="0"/>
              <a:t> </a:t>
            </a:r>
            <a:r>
              <a:rPr lang="ru-RU" dirty="0" err="1"/>
              <a:t>голки</a:t>
            </a:r>
            <a:r>
              <a:rPr lang="ru-RU" dirty="0"/>
              <a:t> в </a:t>
            </a:r>
            <a:r>
              <a:rPr lang="ru-RU" dirty="0" err="1"/>
              <a:t>правій</a:t>
            </a:r>
            <a:r>
              <a:rPr lang="ru-RU" dirty="0"/>
              <a:t> </a:t>
            </a:r>
            <a:r>
              <a:rPr lang="ru-RU" dirty="0" err="1"/>
              <a:t>руці</a:t>
            </a:r>
            <a:r>
              <a:rPr lang="ru-RU" dirty="0"/>
              <a:t> </a:t>
            </a:r>
            <a:r>
              <a:rPr lang="ru-RU" dirty="0" err="1"/>
              <a:t>зачіпляють</a:t>
            </a:r>
            <a:r>
              <a:rPr lang="ru-RU" dirty="0"/>
              <a:t> (не </a:t>
            </a:r>
            <a:r>
              <a:rPr lang="ru-RU" dirty="0" err="1"/>
              <a:t>проколюючи</a:t>
            </a:r>
            <a:r>
              <a:rPr lang="ru-RU" dirty="0"/>
              <a:t>) </a:t>
            </a:r>
            <a:r>
              <a:rPr lang="ru-RU" dirty="0" err="1"/>
              <a:t>найтовстішу</a:t>
            </a:r>
            <a:r>
              <a:rPr lang="ru-RU" dirty="0"/>
              <a:t> жилку </a:t>
            </a:r>
            <a:r>
              <a:rPr lang="ru-RU" dirty="0" err="1"/>
              <a:t>крила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, то </a:t>
            </a:r>
            <a:r>
              <a:rPr lang="ru-RU" dirty="0" err="1"/>
              <a:t>послаблюючи</a:t>
            </a:r>
            <a:r>
              <a:rPr lang="ru-RU" dirty="0"/>
              <a:t>, то </a:t>
            </a:r>
            <a:r>
              <a:rPr lang="ru-RU" dirty="0" err="1"/>
              <a:t>натягуючи</a:t>
            </a:r>
            <a:r>
              <a:rPr lang="ru-RU" dirty="0"/>
              <a:t> </a:t>
            </a:r>
            <a:r>
              <a:rPr lang="ru-RU" dirty="0" err="1"/>
              <a:t>паперову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, </a:t>
            </a:r>
            <a:r>
              <a:rPr lang="ru-RU" dirty="0" err="1"/>
              <a:t>пересувають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так,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задній</a:t>
            </a:r>
            <a:r>
              <a:rPr lang="ru-RU" dirty="0"/>
              <a:t> край </a:t>
            </a:r>
            <a:r>
              <a:rPr lang="ru-RU" dirty="0" err="1"/>
              <a:t>переднього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утворив</a:t>
            </a:r>
            <a:r>
              <a:rPr lang="ru-RU" dirty="0"/>
              <a:t> </a:t>
            </a:r>
            <a:r>
              <a:rPr lang="ru-RU" dirty="0" err="1"/>
              <a:t>прямий</a:t>
            </a:r>
            <a:r>
              <a:rPr lang="ru-RU" dirty="0"/>
              <a:t> кут з </a:t>
            </a:r>
            <a:r>
              <a:rPr lang="ru-RU" dirty="0" err="1"/>
              <a:t>тілом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і </a:t>
            </a:r>
            <a:r>
              <a:rPr lang="ru-RU" dirty="0" err="1"/>
              <a:t>прикривав</a:t>
            </a:r>
            <a:r>
              <a:rPr lang="ru-RU" dirty="0"/>
              <a:t> собою </a:t>
            </a:r>
            <a:r>
              <a:rPr lang="ru-RU" dirty="0" err="1"/>
              <a:t>передній</a:t>
            </a:r>
            <a:r>
              <a:rPr lang="ru-RU" dirty="0"/>
              <a:t> край </a:t>
            </a:r>
            <a:r>
              <a:rPr lang="ru-RU" dirty="0" err="1"/>
              <a:t>заднього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5946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Натягнуту</a:t>
            </a:r>
            <a:r>
              <a:rPr lang="ru-RU" dirty="0"/>
              <a:t> </a:t>
            </a:r>
            <a:r>
              <a:rPr lang="ru-RU" dirty="0" err="1"/>
              <a:t>паперову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 </a:t>
            </a:r>
            <a:r>
              <a:rPr lang="ru-RU" dirty="0" err="1"/>
              <a:t>приколюють</a:t>
            </a:r>
            <a:r>
              <a:rPr lang="ru-RU" dirty="0"/>
              <a:t> до </a:t>
            </a:r>
            <a:r>
              <a:rPr lang="ru-RU" dirty="0" err="1"/>
              <a:t>розправилки</a:t>
            </a:r>
            <a:r>
              <a:rPr lang="ru-RU" dirty="0"/>
              <a:t> другою шпилькою.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Таким </a:t>
            </a:r>
            <a:r>
              <a:rPr lang="ru-RU" dirty="0"/>
              <a:t>само способом </a:t>
            </a:r>
            <a:r>
              <a:rPr lang="ru-RU" dirty="0" err="1"/>
              <a:t>розправляють</a:t>
            </a:r>
            <a:r>
              <a:rPr lang="ru-RU" dirty="0"/>
              <a:t> </a:t>
            </a:r>
            <a:r>
              <a:rPr lang="ru-RU" dirty="0" err="1"/>
              <a:t>праві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/>
              <a:t>правильно </a:t>
            </a:r>
            <a:r>
              <a:rPr lang="ru-RU" dirty="0" err="1"/>
              <a:t>розташувати</a:t>
            </a:r>
            <a:r>
              <a:rPr lang="ru-RU" dirty="0"/>
              <a:t> і </a:t>
            </a:r>
            <a:r>
              <a:rPr lang="ru-RU" dirty="0" err="1"/>
              <a:t>вусики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, </a:t>
            </a:r>
            <a:r>
              <a:rPr lang="ru-RU" dirty="0" err="1"/>
              <a:t>намагаючись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притиснуті</a:t>
            </a:r>
            <a:r>
              <a:rPr lang="ru-RU" dirty="0"/>
              <a:t> до </a:t>
            </a:r>
            <a:r>
              <a:rPr lang="ru-RU" dirty="0" err="1"/>
              <a:t>розправилки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Зовнішні</a:t>
            </a:r>
            <a:r>
              <a:rPr lang="ru-RU" dirty="0"/>
              <a:t> </a:t>
            </a:r>
            <a:r>
              <a:rPr lang="ru-RU" dirty="0" err="1"/>
              <a:t>краї</a:t>
            </a:r>
            <a:r>
              <a:rPr lang="ru-RU" dirty="0"/>
              <a:t> </a:t>
            </a:r>
            <a:r>
              <a:rPr lang="ru-RU" dirty="0" err="1"/>
              <a:t>крил</a:t>
            </a:r>
            <a:r>
              <a:rPr lang="ru-RU" dirty="0"/>
              <a:t> </a:t>
            </a:r>
            <a:r>
              <a:rPr lang="ru-RU" dirty="0" err="1"/>
              <a:t>притискають</a:t>
            </a:r>
            <a:r>
              <a:rPr lang="ru-RU" dirty="0"/>
              <a:t> до дощечки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паперовими</a:t>
            </a:r>
            <a:r>
              <a:rPr lang="ru-RU" dirty="0"/>
              <a:t> </a:t>
            </a:r>
            <a:r>
              <a:rPr lang="ru-RU" dirty="0" err="1"/>
              <a:t>смужками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Комаха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сохнути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розправилці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її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черевце</a:t>
            </a:r>
            <a:r>
              <a:rPr lang="ru-RU" dirty="0">
                <a:solidFill>
                  <a:srgbClr val="FF0000"/>
                </a:solidFill>
              </a:rPr>
              <a:t> не </a:t>
            </a:r>
            <a:r>
              <a:rPr lang="ru-RU" dirty="0" err="1">
                <a:solidFill>
                  <a:srgbClr val="FF0000"/>
                </a:solidFill>
              </a:rPr>
              <a:t>перестане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гнутися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дотику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голки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76858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Остаточне</a:t>
            </a:r>
            <a:r>
              <a:rPr lang="ru-RU" dirty="0"/>
              <a:t> </a:t>
            </a:r>
            <a:r>
              <a:rPr lang="ru-RU" dirty="0" err="1"/>
              <a:t>розбирання</a:t>
            </a:r>
            <a:r>
              <a:rPr lang="ru-RU" dirty="0"/>
              <a:t> </a:t>
            </a:r>
            <a:r>
              <a:rPr lang="ru-RU" dirty="0" err="1"/>
              <a:t>найкраще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в </a:t>
            </a:r>
            <a:r>
              <a:rPr lang="ru-RU" dirty="0" err="1"/>
              <a:t>приміщенні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Комах </a:t>
            </a:r>
            <a:r>
              <a:rPr lang="ru-RU" dirty="0" err="1"/>
              <a:t>висипають</a:t>
            </a:r>
            <a:r>
              <a:rPr lang="ru-RU" dirty="0"/>
              <a:t> на </a:t>
            </a:r>
            <a:r>
              <a:rPr lang="ru-RU" dirty="0" err="1"/>
              <a:t>аркуш</a:t>
            </a:r>
            <a:r>
              <a:rPr lang="ru-RU" dirty="0"/>
              <a:t> </a:t>
            </a:r>
            <a:r>
              <a:rPr lang="ru-RU" dirty="0" err="1"/>
              <a:t>білого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 і </a:t>
            </a:r>
            <a:r>
              <a:rPr lang="ru-RU" dirty="0" err="1"/>
              <a:t>пінцетом</a:t>
            </a:r>
            <a:r>
              <a:rPr lang="ru-RU" dirty="0"/>
              <a:t> з </a:t>
            </a:r>
            <a:r>
              <a:rPr lang="ru-RU" dirty="0" err="1"/>
              <a:t>гострими</a:t>
            </a:r>
            <a:r>
              <a:rPr lang="ru-RU" dirty="0"/>
              <a:t> </a:t>
            </a:r>
            <a:r>
              <a:rPr lang="ru-RU" dirty="0" err="1"/>
              <a:t>кінцями</a:t>
            </a:r>
            <a:r>
              <a:rPr lang="ru-RU" dirty="0"/>
              <a:t> </a:t>
            </a:r>
            <a:r>
              <a:rPr lang="ru-RU" dirty="0" err="1"/>
              <a:t>сортують</a:t>
            </a:r>
            <a:r>
              <a:rPr lang="ru-RU" dirty="0"/>
              <a:t> на </a:t>
            </a:r>
            <a:r>
              <a:rPr lang="ru-RU" dirty="0" err="1"/>
              <a:t>групи</a:t>
            </a:r>
            <a:r>
              <a:rPr lang="ru-RU" dirty="0"/>
              <a:t> за рядами </a:t>
            </a:r>
            <a:r>
              <a:rPr lang="ru-RU" dirty="0" err="1"/>
              <a:t>чи</a:t>
            </a:r>
            <a:r>
              <a:rPr lang="ru-RU" dirty="0"/>
              <a:t> родинами, а </a:t>
            </a:r>
            <a:r>
              <a:rPr lang="ru-RU" dirty="0" err="1"/>
              <a:t>також</a:t>
            </a:r>
            <a:r>
              <a:rPr lang="ru-RU" dirty="0"/>
              <a:t> на </a:t>
            </a:r>
            <a:r>
              <a:rPr lang="ru-RU" dirty="0" err="1"/>
              <a:t>дрібних</a:t>
            </a:r>
            <a:r>
              <a:rPr lang="ru-RU" dirty="0"/>
              <a:t> і великих,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надалі</a:t>
            </a:r>
            <a:r>
              <a:rPr lang="ru-RU" dirty="0"/>
              <a:t> </a:t>
            </a:r>
            <a:r>
              <a:rPr lang="ru-RU" dirty="0" err="1"/>
              <a:t>уникнути</a:t>
            </a:r>
            <a:r>
              <a:rPr lang="ru-RU" dirty="0"/>
              <a:t> </a:t>
            </a:r>
            <a:r>
              <a:rPr lang="ru-RU" dirty="0" err="1"/>
              <a:t>повторних</a:t>
            </a:r>
            <a:r>
              <a:rPr lang="ru-RU" dirty="0"/>
              <a:t> </a:t>
            </a:r>
            <a:r>
              <a:rPr lang="ru-RU" dirty="0" err="1"/>
              <a:t>перекладань</a:t>
            </a:r>
            <a:r>
              <a:rPr lang="ru-RU" dirty="0"/>
              <a:t> з </a:t>
            </a:r>
            <a:r>
              <a:rPr lang="ru-RU" dirty="0" err="1"/>
              <a:t>місця</a:t>
            </a:r>
            <a:r>
              <a:rPr lang="ru-RU" dirty="0"/>
              <a:t> на </a:t>
            </a:r>
            <a:r>
              <a:rPr lang="ru-RU" dirty="0" err="1"/>
              <a:t>місце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46104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товсте</a:t>
            </a:r>
            <a:r>
              <a:rPr lang="ru-RU" dirty="0"/>
              <a:t> </a:t>
            </a:r>
            <a:r>
              <a:rPr lang="ru-RU" dirty="0" err="1"/>
              <a:t>черевце</a:t>
            </a:r>
            <a:r>
              <a:rPr lang="ru-RU" dirty="0"/>
              <a:t>, як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коники, </a:t>
            </a:r>
            <a:r>
              <a:rPr lang="ru-RU" dirty="0" err="1">
                <a:solidFill>
                  <a:srgbClr val="FF0000"/>
                </a:solidFill>
              </a:rPr>
              <a:t>метелики</a:t>
            </a:r>
            <a:r>
              <a:rPr lang="ru-RU" dirty="0">
                <a:solidFill>
                  <a:srgbClr val="FF0000"/>
                </a:solidFill>
              </a:rPr>
              <a:t>, жуки</a:t>
            </a:r>
            <a:r>
              <a:rPr lang="ru-RU" dirty="0"/>
              <a:t>, то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препарують</a:t>
            </a:r>
            <a:r>
              <a:rPr lang="ru-RU" dirty="0"/>
              <a:t>: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розрізають</a:t>
            </a:r>
            <a:r>
              <a:rPr lang="ru-RU" dirty="0" smtClean="0"/>
              <a:t> </a:t>
            </a:r>
            <a:r>
              <a:rPr lang="ru-RU" dirty="0"/>
              <a:t>маленькими </a:t>
            </a:r>
            <a:r>
              <a:rPr lang="ru-RU" dirty="0" err="1"/>
              <a:t>ножицями</a:t>
            </a:r>
            <a:r>
              <a:rPr lang="ru-RU" dirty="0"/>
              <a:t> </a:t>
            </a:r>
            <a:r>
              <a:rPr lang="ru-RU" dirty="0" err="1"/>
              <a:t>збоку</a:t>
            </a:r>
            <a:r>
              <a:rPr lang="ru-RU" dirty="0"/>
              <a:t> </a:t>
            </a:r>
            <a:r>
              <a:rPr lang="ru-RU" dirty="0" err="1"/>
              <a:t>вздовж</a:t>
            </a:r>
            <a:r>
              <a:rPr lang="ru-RU" dirty="0"/>
              <a:t> </a:t>
            </a:r>
            <a:r>
              <a:rPr lang="ru-RU" dirty="0" err="1"/>
              <a:t>м’якої</a:t>
            </a:r>
            <a:r>
              <a:rPr lang="ru-RU" dirty="0"/>
              <a:t> </a:t>
            </a:r>
            <a:r>
              <a:rPr lang="ru-RU" dirty="0" err="1" smtClean="0"/>
              <a:t>лінії</a:t>
            </a:r>
            <a:r>
              <a:rPr lang="ru-RU" dirty="0" smtClean="0"/>
              <a:t>, де </a:t>
            </a:r>
            <a:r>
              <a:rPr lang="ru-RU" dirty="0" err="1"/>
              <a:t>черевні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 </a:t>
            </a:r>
            <a:r>
              <a:rPr lang="ru-RU" dirty="0" err="1"/>
              <a:t>хітину</a:t>
            </a:r>
            <a:r>
              <a:rPr lang="ru-RU" dirty="0"/>
              <a:t> </a:t>
            </a:r>
            <a:r>
              <a:rPr lang="ru-RU" dirty="0" err="1"/>
              <a:t>з’єднуються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спинними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виймають</a:t>
            </a:r>
            <a:r>
              <a:rPr lang="ru-RU" dirty="0" smtClean="0"/>
              <a:t> </a:t>
            </a:r>
            <a:r>
              <a:rPr lang="ru-RU" dirty="0" err="1"/>
              <a:t>нутрощі</a:t>
            </a:r>
            <a:r>
              <a:rPr lang="ru-RU" dirty="0"/>
              <a:t> </a:t>
            </a:r>
            <a:r>
              <a:rPr lang="ru-RU" dirty="0" err="1"/>
              <a:t>пінцетом</a:t>
            </a:r>
            <a:r>
              <a:rPr lang="ru-RU" dirty="0"/>
              <a:t>, </a:t>
            </a:r>
            <a:r>
              <a:rPr lang="ru-RU" dirty="0" err="1"/>
              <a:t>підрізавши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</a:t>
            </a:r>
            <a:r>
              <a:rPr lang="ru-RU" dirty="0" err="1"/>
              <a:t>задньоспинки</a:t>
            </a:r>
            <a:r>
              <a:rPr lang="ru-RU" dirty="0"/>
              <a:t> і анального </a:t>
            </a:r>
            <a:r>
              <a:rPr lang="ru-RU" dirty="0" err="1"/>
              <a:t>отвору</a:t>
            </a:r>
            <a:r>
              <a:rPr lang="ru-RU" dirty="0"/>
              <a:t>, </a:t>
            </a:r>
            <a:r>
              <a:rPr lang="ru-RU" dirty="0" err="1"/>
              <a:t>відсмоктують</a:t>
            </a:r>
            <a:r>
              <a:rPr lang="ru-RU" dirty="0"/>
              <a:t> </a:t>
            </a:r>
            <a:r>
              <a:rPr lang="ru-RU" dirty="0" err="1"/>
              <a:t>рідину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черевця</a:t>
            </a:r>
            <a:r>
              <a:rPr lang="ru-RU" dirty="0"/>
              <a:t> </a:t>
            </a:r>
            <a:r>
              <a:rPr lang="ru-RU" dirty="0" err="1"/>
              <a:t>фільтрувальним</a:t>
            </a:r>
            <a:r>
              <a:rPr lang="ru-RU" dirty="0"/>
              <a:t> </a:t>
            </a:r>
            <a:r>
              <a:rPr lang="ru-RU" dirty="0" err="1" smtClean="0"/>
              <a:t>папером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err="1"/>
              <a:t>набивають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маленькими </a:t>
            </a:r>
            <a:r>
              <a:rPr lang="ru-RU" dirty="0" err="1"/>
              <a:t>шматочками</a:t>
            </a:r>
            <a:r>
              <a:rPr lang="ru-RU" dirty="0"/>
              <a:t> (кульками) </a:t>
            </a:r>
            <a:r>
              <a:rPr lang="ru-RU" dirty="0" err="1"/>
              <a:t>вати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черевце</a:t>
            </a:r>
            <a:r>
              <a:rPr lang="ru-RU" dirty="0"/>
              <a:t> </a:t>
            </a:r>
            <a:r>
              <a:rPr lang="ru-RU" dirty="0" err="1"/>
              <a:t>набуло</a:t>
            </a:r>
            <a:r>
              <a:rPr lang="ru-RU" dirty="0"/>
              <a:t> </a:t>
            </a:r>
            <a:r>
              <a:rPr lang="ru-RU" dirty="0" err="1"/>
              <a:t>природної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, а шов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закритий</a:t>
            </a:r>
            <a:r>
              <a:rPr lang="ru-RU" dirty="0"/>
              <a:t> на </a:t>
            </a:r>
            <a:r>
              <a:rPr lang="ru-RU" dirty="0" err="1"/>
              <a:t>всьому</a:t>
            </a:r>
            <a:r>
              <a:rPr lang="ru-RU" dirty="0"/>
              <a:t> </a:t>
            </a:r>
            <a:r>
              <a:rPr lang="ru-RU" dirty="0" err="1"/>
              <a:t>протязі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98909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Комахам</a:t>
            </a:r>
            <a:r>
              <a:rPr lang="ru-RU" dirty="0"/>
              <a:t> з </a:t>
            </a:r>
            <a:r>
              <a:rPr lang="ru-RU" dirty="0" err="1"/>
              <a:t>довгим</a:t>
            </a:r>
            <a:r>
              <a:rPr lang="ru-RU" dirty="0"/>
              <a:t> і </a:t>
            </a:r>
            <a:r>
              <a:rPr lang="ru-RU" dirty="0" err="1"/>
              <a:t>ламким</a:t>
            </a:r>
            <a:r>
              <a:rPr lang="ru-RU" dirty="0"/>
              <a:t> </a:t>
            </a:r>
            <a:r>
              <a:rPr lang="ru-RU" dirty="0" err="1"/>
              <a:t>черевцем</a:t>
            </a:r>
            <a:r>
              <a:rPr lang="ru-RU" dirty="0"/>
              <a:t> (бабки, палочники, </a:t>
            </a:r>
            <a:r>
              <a:rPr lang="ru-RU" dirty="0" err="1"/>
              <a:t>богомоли</a:t>
            </a:r>
            <a:r>
              <a:rPr lang="ru-RU" dirty="0"/>
              <a:t>)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восьмим</a:t>
            </a:r>
            <a:r>
              <a:rPr lang="ru-RU" dirty="0"/>
              <a:t> і </a:t>
            </a:r>
            <a:r>
              <a:rPr lang="ru-RU" dirty="0" err="1"/>
              <a:t>дев’ятим</a:t>
            </a:r>
            <a:r>
              <a:rPr lang="ru-RU" dirty="0"/>
              <a:t> члениками </a:t>
            </a:r>
            <a:r>
              <a:rPr lang="ru-RU" dirty="0" err="1"/>
              <a:t>черевця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довгу</a:t>
            </a:r>
            <a:r>
              <a:rPr lang="ru-RU" dirty="0"/>
              <a:t> соломинку так, </a:t>
            </a:r>
            <a:r>
              <a:rPr lang="ru-RU" dirty="0" err="1"/>
              <a:t>щоб</a:t>
            </a:r>
            <a:r>
              <a:rPr lang="ru-RU" dirty="0"/>
              <a:t> вона проходила через усе </a:t>
            </a:r>
            <a:r>
              <a:rPr lang="ru-RU" dirty="0" err="1"/>
              <a:t>черевце</a:t>
            </a:r>
            <a:r>
              <a:rPr lang="ru-RU" dirty="0"/>
              <a:t> і груди.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Залишений</a:t>
            </a:r>
            <a:r>
              <a:rPr lang="ru-RU" dirty="0" smtClean="0"/>
              <a:t> </a:t>
            </a:r>
            <a:r>
              <a:rPr lang="ru-RU" dirty="0" err="1"/>
              <a:t>кінець</a:t>
            </a:r>
            <a:r>
              <a:rPr lang="ru-RU" dirty="0"/>
              <a:t> соломки </a:t>
            </a:r>
            <a:r>
              <a:rPr lang="ru-RU" dirty="0" err="1"/>
              <a:t>підрізають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6393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653136"/>
            <a:ext cx="8229600" cy="82495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4. </a:t>
            </a:r>
            <a:r>
              <a:rPr lang="ru-RU" b="1" dirty="0" err="1"/>
              <a:t>Препарувальні</a:t>
            </a:r>
            <a:r>
              <a:rPr lang="ru-RU" b="1" dirty="0"/>
              <a:t> </a:t>
            </a:r>
            <a:r>
              <a:rPr lang="ru-RU" b="1" dirty="0" err="1"/>
              <a:t>голки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48680"/>
            <a:ext cx="826430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95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обліку</a:t>
            </a:r>
            <a:r>
              <a:rPr lang="ru-RU" dirty="0"/>
              <a:t> комах часто </a:t>
            </a:r>
            <a:r>
              <a:rPr lang="ru-RU" dirty="0" err="1"/>
              <a:t>збирають</a:t>
            </a:r>
            <a:r>
              <a:rPr lang="ru-RU" dirty="0"/>
              <a:t> </a:t>
            </a:r>
            <a:r>
              <a:rPr lang="ru-RU" dirty="0" err="1"/>
              <a:t>значну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ентомологічного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проаналізувати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потреба точно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видовий</a:t>
            </a:r>
            <a:r>
              <a:rPr lang="ru-RU" dirty="0"/>
              <a:t> склад комах.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Необхідність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збереження</a:t>
            </a:r>
            <a:r>
              <a:rPr lang="ru-RU" dirty="0">
                <a:solidFill>
                  <a:srgbClr val="FF0000"/>
                </a:solidFill>
              </a:rPr>
              <a:t> комах </a:t>
            </a:r>
            <a:r>
              <a:rPr lang="ru-RU" dirty="0" err="1">
                <a:solidFill>
                  <a:srgbClr val="FF0000"/>
                </a:solidFill>
              </a:rPr>
              <a:t>протягом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тривалого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проміжку</a:t>
            </a:r>
            <a:r>
              <a:rPr lang="ru-RU" dirty="0">
                <a:solidFill>
                  <a:srgbClr val="FF0000"/>
                </a:solidFill>
              </a:rPr>
              <a:t> часу. </a:t>
            </a:r>
          </a:p>
        </p:txBody>
      </p:sp>
    </p:spTree>
    <p:extLst>
      <p:ext uri="{BB962C8B-B14F-4D97-AF65-F5344CB8AC3E}">
        <p14:creationId xmlns:p14="http://schemas.microsoft.com/office/powerpoint/2010/main" val="760258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ідеальному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б добре </a:t>
            </a:r>
            <a:r>
              <a:rPr lang="ru-RU" dirty="0" err="1"/>
              <a:t>відразу</a:t>
            </a:r>
            <a:r>
              <a:rPr lang="ru-RU" dirty="0"/>
              <a:t> </a:t>
            </a:r>
            <a:r>
              <a:rPr lang="ru-RU" dirty="0" err="1"/>
              <a:t>розправити</a:t>
            </a:r>
            <a:r>
              <a:rPr lang="ru-RU" dirty="0"/>
              <a:t> </a:t>
            </a:r>
            <a:r>
              <a:rPr lang="ru-RU" dirty="0" err="1"/>
              <a:t>зібраних</a:t>
            </a:r>
            <a:r>
              <a:rPr lang="ru-RU" dirty="0"/>
              <a:t> комах, але, на жаль, на </a:t>
            </a:r>
            <a:r>
              <a:rPr lang="ru-RU" dirty="0" err="1"/>
              <a:t>це</a:t>
            </a:r>
            <a:r>
              <a:rPr lang="ru-RU" dirty="0"/>
              <a:t>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вистачає</a:t>
            </a:r>
            <a:r>
              <a:rPr lang="ru-RU" dirty="0"/>
              <a:t> часу.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сушіння</a:t>
            </a:r>
            <a:r>
              <a:rPr lang="ru-RU" dirty="0"/>
              <a:t> та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розкладають</a:t>
            </a:r>
            <a:r>
              <a:rPr lang="ru-RU" dirty="0"/>
              <a:t> комах на «</a:t>
            </a:r>
            <a:r>
              <a:rPr lang="ru-RU" dirty="0" err="1">
                <a:solidFill>
                  <a:srgbClr val="FF0000"/>
                </a:solidFill>
              </a:rPr>
              <a:t>матрацики</a:t>
            </a:r>
            <a:r>
              <a:rPr lang="ru-RU" dirty="0"/>
              <a:t>» – </a:t>
            </a:r>
            <a:r>
              <a:rPr lang="ru-RU" dirty="0" err="1"/>
              <a:t>ватні</a:t>
            </a:r>
            <a:r>
              <a:rPr lang="ru-RU" dirty="0"/>
              <a:t> шари, </a:t>
            </a:r>
            <a:r>
              <a:rPr lang="ru-RU" dirty="0" err="1"/>
              <a:t>перекладені</a:t>
            </a:r>
            <a:r>
              <a:rPr lang="ru-RU" dirty="0"/>
              <a:t> </a:t>
            </a:r>
            <a:r>
              <a:rPr lang="ru-RU" dirty="0" err="1"/>
              <a:t>щільним</a:t>
            </a:r>
            <a:r>
              <a:rPr lang="ru-RU" dirty="0"/>
              <a:t> </a:t>
            </a:r>
            <a:r>
              <a:rPr lang="ru-RU" dirty="0" err="1"/>
              <a:t>папером</a:t>
            </a:r>
            <a:r>
              <a:rPr lang="ru-RU" dirty="0"/>
              <a:t> і </a:t>
            </a:r>
            <a:r>
              <a:rPr lang="ru-RU" dirty="0" err="1"/>
              <a:t>поміщені</a:t>
            </a:r>
            <a:r>
              <a:rPr lang="ru-RU" dirty="0"/>
              <a:t> в коробки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ящики.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078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5</a:t>
            </a:r>
            <a:r>
              <a:rPr lang="ru-RU" b="1" dirty="0"/>
              <a:t>. </a:t>
            </a:r>
            <a:r>
              <a:rPr lang="ru-RU" b="1" dirty="0" err="1"/>
              <a:t>Ватний</a:t>
            </a:r>
            <a:r>
              <a:rPr lang="ru-RU" b="1" dirty="0"/>
              <a:t> </a:t>
            </a:r>
            <a:r>
              <a:rPr lang="ru-RU" b="1" dirty="0" err="1"/>
              <a:t>матрацик</a:t>
            </a:r>
            <a:r>
              <a:rPr lang="ru-RU" b="1" dirty="0"/>
              <a:t> для </a:t>
            </a:r>
            <a:r>
              <a:rPr lang="ru-RU" b="1" dirty="0" err="1"/>
              <a:t>розміщення</a:t>
            </a:r>
            <a:r>
              <a:rPr lang="ru-RU" b="1" dirty="0"/>
              <a:t> </a:t>
            </a:r>
            <a:r>
              <a:rPr lang="ru-RU" b="1" dirty="0" err="1"/>
              <a:t>зібраних</a:t>
            </a:r>
            <a:r>
              <a:rPr lang="ru-RU" b="1" dirty="0"/>
              <a:t> комах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6552728" cy="503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374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На дно </a:t>
            </a:r>
            <a:r>
              <a:rPr lang="ru-RU" dirty="0" err="1"/>
              <a:t>ящиків</a:t>
            </a:r>
            <a:r>
              <a:rPr lang="ru-RU" dirty="0"/>
              <a:t> </a:t>
            </a:r>
            <a:r>
              <a:rPr lang="ru-RU" dirty="0" err="1"/>
              <a:t>насипають</a:t>
            </a:r>
            <a:r>
              <a:rPr lang="ru-RU" dirty="0"/>
              <a:t> шар </a:t>
            </a:r>
            <a:r>
              <a:rPr lang="ru-RU" dirty="0" err="1"/>
              <a:t>нафталіну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шкіроїдів</a:t>
            </a:r>
            <a:r>
              <a:rPr lang="ru-RU" dirty="0"/>
              <a:t> і </a:t>
            </a:r>
            <a:r>
              <a:rPr lang="ru-RU" dirty="0" err="1"/>
              <a:t>мурах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пошкодити</a:t>
            </a:r>
            <a:r>
              <a:rPr lang="ru-RU" dirty="0"/>
              <a:t> </a:t>
            </a:r>
            <a:r>
              <a:rPr lang="ru-RU" dirty="0" err="1"/>
              <a:t>збори</a:t>
            </a:r>
            <a:r>
              <a:rPr lang="ru-RU" dirty="0"/>
              <a:t>), а поперек дна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довгу</a:t>
            </a:r>
            <a:r>
              <a:rPr lang="ru-RU" dirty="0"/>
              <a:t> </a:t>
            </a:r>
            <a:r>
              <a:rPr lang="ru-RU" dirty="0" err="1"/>
              <a:t>смужку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, за </a:t>
            </a:r>
            <a:r>
              <a:rPr lang="ru-RU" dirty="0" err="1"/>
              <a:t>кінці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легко </a:t>
            </a:r>
            <a:r>
              <a:rPr lang="ru-RU" dirty="0" err="1"/>
              <a:t>витягувати</a:t>
            </a:r>
            <a:r>
              <a:rPr lang="ru-RU" dirty="0"/>
              <a:t> з коробки стопку </a:t>
            </a:r>
            <a:r>
              <a:rPr lang="ru-RU" dirty="0" err="1"/>
              <a:t>матрациків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Матрацики</a:t>
            </a:r>
            <a:r>
              <a:rPr lang="ru-RU" dirty="0" smtClean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робити</a:t>
            </a:r>
            <a:r>
              <a:rPr lang="ru-RU" dirty="0"/>
              <a:t> за формою коробки </a:t>
            </a:r>
            <a:r>
              <a:rPr lang="ru-RU" dirty="0" err="1"/>
              <a:t>або</a:t>
            </a:r>
            <a:r>
              <a:rPr lang="ru-RU" dirty="0"/>
              <a:t> ящика, де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зберігатися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. </a:t>
            </a:r>
            <a:r>
              <a:rPr lang="ru-RU" dirty="0" smtClean="0"/>
              <a:t>(рулон </a:t>
            </a:r>
            <a:r>
              <a:rPr lang="ru-RU" dirty="0" err="1"/>
              <a:t>вати</a:t>
            </a:r>
            <a:r>
              <a:rPr lang="ru-RU" dirty="0"/>
              <a:t> </a:t>
            </a:r>
            <a:r>
              <a:rPr lang="ru-RU" dirty="0" err="1"/>
              <a:t>розгортають</a:t>
            </a:r>
            <a:r>
              <a:rPr lang="ru-RU" dirty="0"/>
              <a:t> таким чином,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вийшов</a:t>
            </a:r>
            <a:r>
              <a:rPr lang="ru-RU" dirty="0"/>
              <a:t> тонкий (0,5–1,0 см) і </a:t>
            </a:r>
            <a:r>
              <a:rPr lang="ru-RU" dirty="0" err="1"/>
              <a:t>рівний</a:t>
            </a:r>
            <a:r>
              <a:rPr lang="ru-RU" dirty="0"/>
              <a:t> шар </a:t>
            </a:r>
            <a:r>
              <a:rPr lang="ru-RU" dirty="0" err="1" smtClean="0"/>
              <a:t>вати</a:t>
            </a:r>
            <a:r>
              <a:rPr lang="ru-RU" dirty="0" smtClean="0"/>
              <a:t>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472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ножицями</a:t>
            </a:r>
            <a:r>
              <a:rPr lang="ru-RU" dirty="0"/>
              <a:t> </a:t>
            </a:r>
            <a:r>
              <a:rPr lang="ru-RU" dirty="0" err="1"/>
              <a:t>розрізають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шар на шматки,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коробки.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/>
              <a:t>шматок ватного шару </a:t>
            </a:r>
            <a:r>
              <a:rPr lang="ru-RU" dirty="0" err="1"/>
              <a:t>вкладають</a:t>
            </a:r>
            <a:r>
              <a:rPr lang="ru-RU" dirty="0"/>
              <a:t> в </a:t>
            </a:r>
            <a:r>
              <a:rPr lang="ru-RU" dirty="0" err="1"/>
              <a:t>обгортковий</a:t>
            </a:r>
            <a:r>
              <a:rPr lang="ru-RU" dirty="0"/>
              <a:t> </a:t>
            </a:r>
            <a:r>
              <a:rPr lang="ru-RU" dirty="0" err="1"/>
              <a:t>папір</a:t>
            </a:r>
            <a:r>
              <a:rPr lang="ru-RU" dirty="0"/>
              <a:t>, </a:t>
            </a:r>
            <a:r>
              <a:rPr lang="ru-RU" dirty="0" err="1"/>
              <a:t>краї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загнуті</a:t>
            </a:r>
            <a:r>
              <a:rPr lang="ru-RU" dirty="0"/>
              <a:t> з </a:t>
            </a:r>
            <a:r>
              <a:rPr lang="ru-RU" dirty="0" err="1"/>
              <a:t>чотирьох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(як у </a:t>
            </a:r>
            <a:r>
              <a:rPr lang="ru-RU" dirty="0" err="1"/>
              <a:t>поштового</a:t>
            </a:r>
            <a:r>
              <a:rPr lang="ru-RU" dirty="0"/>
              <a:t> конверта).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Зверху</a:t>
            </a:r>
            <a:r>
              <a:rPr lang="ru-RU" dirty="0" smtClean="0"/>
              <a:t> </a:t>
            </a:r>
            <a:r>
              <a:rPr lang="ru-RU" dirty="0"/>
              <a:t>на вату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аркуш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повинен </a:t>
            </a:r>
            <a:r>
              <a:rPr lang="ru-RU" dirty="0" err="1"/>
              <a:t>служити</a:t>
            </a:r>
            <a:r>
              <a:rPr lang="ru-RU" dirty="0"/>
              <a:t> </a:t>
            </a:r>
            <a:r>
              <a:rPr lang="ru-RU" dirty="0" err="1"/>
              <a:t>етикеткою</a:t>
            </a:r>
            <a:r>
              <a:rPr lang="ru-RU" dirty="0"/>
              <a:t> до </a:t>
            </a:r>
            <a:r>
              <a:rPr lang="ru-RU" dirty="0" err="1"/>
              <a:t>розкладеного</a:t>
            </a:r>
            <a:r>
              <a:rPr lang="ru-RU" dirty="0"/>
              <a:t> на </a:t>
            </a:r>
            <a:r>
              <a:rPr lang="ru-RU" dirty="0" err="1"/>
              <a:t>шарі</a:t>
            </a:r>
            <a:r>
              <a:rPr lang="ru-RU" dirty="0"/>
              <a:t> </a:t>
            </a:r>
            <a:r>
              <a:rPr lang="ru-RU" dirty="0" err="1"/>
              <a:t>вати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 комах.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Комахи</a:t>
            </a:r>
            <a:r>
              <a:rPr lang="ru-RU" dirty="0" smtClean="0"/>
              <a:t> </a:t>
            </a:r>
            <a:r>
              <a:rPr lang="ru-RU" dirty="0" err="1"/>
              <a:t>розкладаються</a:t>
            </a:r>
            <a:r>
              <a:rPr lang="ru-RU" dirty="0"/>
              <a:t> так, </a:t>
            </a:r>
            <a:r>
              <a:rPr lang="ru-RU" dirty="0" err="1"/>
              <a:t>щоб</a:t>
            </a:r>
            <a:r>
              <a:rPr lang="ru-RU" dirty="0"/>
              <a:t> легко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етикетувати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збір</a:t>
            </a:r>
            <a:r>
              <a:rPr lang="ru-RU" dirty="0"/>
              <a:t> </a:t>
            </a:r>
            <a:r>
              <a:rPr lang="ru-RU" dirty="0" err="1"/>
              <a:t>бажано</a:t>
            </a:r>
            <a:r>
              <a:rPr lang="ru-RU" dirty="0"/>
              <a:t> </a:t>
            </a:r>
            <a:r>
              <a:rPr lang="ru-RU" dirty="0" err="1"/>
              <a:t>помістити</a:t>
            </a:r>
            <a:r>
              <a:rPr lang="ru-RU" dirty="0"/>
              <a:t> компактною </a:t>
            </a:r>
            <a:r>
              <a:rPr lang="ru-RU" dirty="0" err="1"/>
              <a:t>групою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великих комах на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матрацика</a:t>
            </a:r>
            <a:r>
              <a:rPr lang="ru-RU" dirty="0"/>
              <a:t>, </a:t>
            </a:r>
            <a:r>
              <a:rPr lang="ru-RU" dirty="0" err="1"/>
              <a:t>дрібні</a:t>
            </a:r>
            <a:r>
              <a:rPr lang="ru-RU" dirty="0"/>
              <a:t> – на </a:t>
            </a:r>
            <a:r>
              <a:rPr lang="ru-RU" dirty="0" err="1"/>
              <a:t>іншій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57294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Комах </a:t>
            </a:r>
            <a:r>
              <a:rPr lang="ru-RU" dirty="0" err="1"/>
              <a:t>укладають</a:t>
            </a:r>
            <a:r>
              <a:rPr lang="ru-RU" dirty="0"/>
              <a:t> на </a:t>
            </a:r>
            <a:r>
              <a:rPr lang="ru-RU" dirty="0" err="1"/>
              <a:t>черевце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бік</a:t>
            </a:r>
            <a:r>
              <a:rPr lang="ru-RU" dirty="0"/>
              <a:t>, </a:t>
            </a:r>
            <a:r>
              <a:rPr lang="ru-RU" dirty="0" err="1"/>
              <a:t>підгинаючи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ніжки</a:t>
            </a:r>
            <a:r>
              <a:rPr lang="ru-RU" dirty="0"/>
              <a:t> і </a:t>
            </a:r>
            <a:r>
              <a:rPr lang="ru-RU" dirty="0" err="1"/>
              <a:t>вусики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ближче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певною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збереже</a:t>
            </a:r>
            <a:r>
              <a:rPr lang="ru-RU" dirty="0"/>
              <a:t> </a:t>
            </a:r>
            <a:r>
              <a:rPr lang="ru-RU" dirty="0" err="1"/>
              <a:t>висохлих</a:t>
            </a:r>
            <a:r>
              <a:rPr lang="ru-RU" dirty="0"/>
              <a:t> комах </a:t>
            </a:r>
            <a:r>
              <a:rPr lang="ru-RU" dirty="0" err="1"/>
              <a:t>від</a:t>
            </a:r>
            <a:r>
              <a:rPr lang="ru-RU" dirty="0"/>
              <a:t> поломки.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Укладають</a:t>
            </a:r>
            <a:r>
              <a:rPr lang="ru-RU" dirty="0" smtClean="0"/>
              <a:t> </a:t>
            </a:r>
            <a:r>
              <a:rPr lang="ru-RU" dirty="0"/>
              <a:t>комах </a:t>
            </a:r>
            <a:r>
              <a:rPr lang="ru-RU" dirty="0" err="1"/>
              <a:t>рівними</a:t>
            </a:r>
            <a:r>
              <a:rPr lang="ru-RU" dirty="0"/>
              <a:t> рядами, </a:t>
            </a:r>
            <a:r>
              <a:rPr lang="ru-RU" dirty="0" err="1"/>
              <a:t>щільно</a:t>
            </a:r>
            <a:r>
              <a:rPr lang="ru-RU" dirty="0"/>
              <a:t>, але так, </a:t>
            </a:r>
            <a:r>
              <a:rPr lang="ru-RU" dirty="0" err="1"/>
              <a:t>щоб</a:t>
            </a:r>
            <a:r>
              <a:rPr lang="ru-RU" dirty="0"/>
              <a:t> вони не </a:t>
            </a:r>
            <a:r>
              <a:rPr lang="ru-RU" dirty="0" err="1"/>
              <a:t>стикалися</a:t>
            </a:r>
            <a:r>
              <a:rPr lang="ru-RU" dirty="0"/>
              <a:t> одна з одною.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Як </a:t>
            </a:r>
            <a:r>
              <a:rPr lang="ru-RU" dirty="0" err="1"/>
              <a:t>тільки</a:t>
            </a:r>
            <a:r>
              <a:rPr lang="ru-RU" dirty="0"/>
              <a:t> на </a:t>
            </a:r>
            <a:r>
              <a:rPr lang="ru-RU" dirty="0" err="1"/>
              <a:t>матрацик</a:t>
            </a:r>
            <a:r>
              <a:rPr lang="ru-RU" dirty="0"/>
              <a:t> </a:t>
            </a:r>
            <a:r>
              <a:rPr lang="ru-RU" dirty="0" err="1"/>
              <a:t>помістили</a:t>
            </a:r>
            <a:r>
              <a:rPr lang="ru-RU" dirty="0"/>
              <a:t> комах, </a:t>
            </a:r>
            <a:r>
              <a:rPr lang="ru-RU" dirty="0" err="1"/>
              <a:t>відразу</a:t>
            </a:r>
            <a:r>
              <a:rPr lang="ru-RU" dirty="0"/>
              <a:t> ж </a:t>
            </a:r>
            <a:r>
              <a:rPr lang="ru-RU" dirty="0" err="1"/>
              <a:t>заповнюють</a:t>
            </a:r>
            <a:r>
              <a:rPr lang="ru-RU" dirty="0"/>
              <a:t> </a:t>
            </a:r>
            <a:r>
              <a:rPr lang="ru-RU" dirty="0" err="1"/>
              <a:t>етикетку</a:t>
            </a:r>
            <a:r>
              <a:rPr lang="ru-RU" dirty="0"/>
              <a:t>, текст </a:t>
            </a:r>
            <a:r>
              <a:rPr lang="ru-RU" dirty="0" err="1"/>
              <a:t>якої</a:t>
            </a:r>
            <a:r>
              <a:rPr lang="ru-RU" dirty="0"/>
              <a:t> буде </a:t>
            </a:r>
            <a:r>
              <a:rPr lang="ru-RU" dirty="0" err="1"/>
              <a:t>знаходитися</a:t>
            </a:r>
            <a:r>
              <a:rPr lang="ru-RU" dirty="0"/>
              <a:t> над </a:t>
            </a:r>
            <a:r>
              <a:rPr lang="ru-RU" dirty="0" err="1"/>
              <a:t>відповідним</a:t>
            </a:r>
            <a:r>
              <a:rPr lang="ru-RU" dirty="0"/>
              <a:t> рядом </a:t>
            </a:r>
            <a:r>
              <a:rPr lang="ru-RU" dirty="0" err="1"/>
              <a:t>або</a:t>
            </a:r>
            <a:r>
              <a:rPr lang="ru-RU" dirty="0"/>
              <a:t> рядами. </a:t>
            </a:r>
          </a:p>
        </p:txBody>
      </p:sp>
    </p:spTree>
    <p:extLst>
      <p:ext uri="{BB962C8B-B14F-4D97-AF65-F5344CB8AC3E}">
        <p14:creationId xmlns:p14="http://schemas.microsoft.com/office/powerpoint/2010/main" val="207716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на </a:t>
            </a:r>
            <a:r>
              <a:rPr lang="ru-RU" dirty="0" err="1"/>
              <a:t>матрацику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зборів</a:t>
            </a:r>
            <a:r>
              <a:rPr lang="ru-RU" dirty="0"/>
              <a:t>, </a:t>
            </a:r>
            <a:r>
              <a:rPr lang="ru-RU" dirty="0" err="1"/>
              <a:t>зроблених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і в </a:t>
            </a:r>
            <a:r>
              <a:rPr lang="ru-RU" dirty="0" err="1"/>
              <a:t>різний</a:t>
            </a:r>
            <a:r>
              <a:rPr lang="ru-RU" dirty="0"/>
              <a:t> час, то один </a:t>
            </a:r>
            <a:r>
              <a:rPr lang="ru-RU" dirty="0" err="1"/>
              <a:t>збір</a:t>
            </a:r>
            <a:r>
              <a:rPr lang="ru-RU" dirty="0"/>
              <a:t> </a:t>
            </a:r>
            <a:r>
              <a:rPr lang="ru-RU" dirty="0" err="1"/>
              <a:t>відокремлюється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відстанню</a:t>
            </a:r>
            <a:r>
              <a:rPr lang="ru-RU" dirty="0"/>
              <a:t> та </a:t>
            </a:r>
            <a:r>
              <a:rPr lang="ru-RU" dirty="0" err="1"/>
              <a:t>кольоровою</a:t>
            </a:r>
            <a:r>
              <a:rPr lang="ru-RU" dirty="0"/>
              <a:t> </a:t>
            </a:r>
            <a:r>
              <a:rPr lang="ru-RU" dirty="0" err="1"/>
              <a:t>ниткою</a:t>
            </a:r>
            <a:r>
              <a:rPr lang="ru-RU" dirty="0"/>
              <a:t>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контури</a:t>
            </a:r>
            <a:r>
              <a:rPr lang="ru-RU" dirty="0"/>
              <a:t> нитки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err="1"/>
              <a:t>переносяться</a:t>
            </a:r>
            <a:r>
              <a:rPr lang="ru-RU" dirty="0"/>
              <a:t> на </a:t>
            </a:r>
            <a:r>
              <a:rPr lang="ru-RU" dirty="0" err="1"/>
              <a:t>етикетку</a:t>
            </a:r>
            <a:r>
              <a:rPr lang="ru-RU" dirty="0"/>
              <a:t> (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збігатися</a:t>
            </a:r>
            <a:r>
              <a:rPr lang="ru-RU" dirty="0"/>
              <a:t> з </a:t>
            </a:r>
            <a:r>
              <a:rPr lang="ru-RU" dirty="0" err="1"/>
              <a:t>намальованою</a:t>
            </a:r>
            <a:r>
              <a:rPr lang="ru-RU" dirty="0"/>
              <a:t> на </a:t>
            </a:r>
            <a:r>
              <a:rPr lang="ru-RU" dirty="0" err="1"/>
              <a:t>папері</a:t>
            </a:r>
            <a:r>
              <a:rPr lang="ru-RU" dirty="0"/>
              <a:t> </a:t>
            </a:r>
            <a:r>
              <a:rPr lang="ru-RU" dirty="0" err="1"/>
              <a:t>кольоровим</a:t>
            </a:r>
            <a:r>
              <a:rPr lang="ru-RU" dirty="0"/>
              <a:t> </a:t>
            </a:r>
            <a:r>
              <a:rPr lang="ru-RU" dirty="0" err="1"/>
              <a:t>олівцем</a:t>
            </a:r>
            <a:r>
              <a:rPr lang="ru-RU" dirty="0"/>
              <a:t> </a:t>
            </a:r>
            <a:r>
              <a:rPr lang="ru-RU" dirty="0" err="1"/>
              <a:t>лінією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924391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Свіжих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розмочених</a:t>
            </a:r>
            <a:r>
              <a:rPr lang="ru-RU" dirty="0"/>
              <a:t> комах </a:t>
            </a:r>
            <a:r>
              <a:rPr lang="ru-RU" dirty="0" err="1"/>
              <a:t>наколюють</a:t>
            </a:r>
            <a:r>
              <a:rPr lang="ru-RU" dirty="0"/>
              <a:t> на </a:t>
            </a:r>
            <a:r>
              <a:rPr lang="ru-RU" dirty="0" err="1"/>
              <a:t>особливі</a:t>
            </a:r>
            <a:r>
              <a:rPr lang="ru-RU" dirty="0"/>
              <a:t> </a:t>
            </a:r>
            <a:r>
              <a:rPr lang="ru-RU" dirty="0" err="1"/>
              <a:t>ентомологічні</a:t>
            </a:r>
            <a:r>
              <a:rPr lang="ru-RU" dirty="0"/>
              <a:t> шпильки.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ряду,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комаха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проколюють</a:t>
            </a:r>
            <a:r>
              <a:rPr lang="ru-RU" dirty="0"/>
              <a:t> у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встановленому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4382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093296"/>
            <a:ext cx="8229600" cy="5369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6</a:t>
            </a:r>
            <a:r>
              <a:rPr lang="ru-RU" b="1" dirty="0"/>
              <a:t>. </a:t>
            </a:r>
            <a:r>
              <a:rPr lang="ru-RU" b="1" dirty="0" err="1"/>
              <a:t>Проколювання</a:t>
            </a:r>
            <a:r>
              <a:rPr lang="ru-RU" b="1" dirty="0"/>
              <a:t> комах з </a:t>
            </a:r>
            <a:r>
              <a:rPr lang="ru-RU" b="1" dirty="0" err="1"/>
              <a:t>різних</a:t>
            </a:r>
            <a:r>
              <a:rPr lang="ru-RU" b="1" dirty="0"/>
              <a:t> </a:t>
            </a:r>
            <a:r>
              <a:rPr lang="ru-RU" b="1" dirty="0" err="1"/>
              <a:t>рядів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703"/>
            <a:ext cx="6192688" cy="5785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824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зручності</a:t>
            </a:r>
            <a:r>
              <a:rPr lang="ru-RU" dirty="0"/>
              <a:t> </a:t>
            </a:r>
            <a:r>
              <a:rPr lang="ru-RU" dirty="0" err="1"/>
              <a:t>проколювання</a:t>
            </a:r>
            <a:r>
              <a:rPr lang="ru-RU" dirty="0"/>
              <a:t> комах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корисна</a:t>
            </a:r>
            <a:r>
              <a:rPr lang="ru-RU" dirty="0"/>
              <a:t> </a:t>
            </a:r>
            <a:r>
              <a:rPr lang="ru-RU" dirty="0" err="1"/>
              <a:t>дерев’яна</a:t>
            </a:r>
            <a:r>
              <a:rPr lang="ru-RU" dirty="0"/>
              <a:t> </a:t>
            </a:r>
            <a:r>
              <a:rPr lang="ru-RU" dirty="0" err="1"/>
              <a:t>ступінчаста</a:t>
            </a:r>
            <a:r>
              <a:rPr lang="ru-RU" dirty="0"/>
              <a:t> болванка з </a:t>
            </a:r>
            <a:r>
              <a:rPr lang="ru-RU" dirty="0" err="1" smtClean="0"/>
              <a:t>отворами</a:t>
            </a:r>
            <a:r>
              <a:rPr lang="ru-RU" dirty="0" smtClean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використовується</a:t>
            </a:r>
            <a:r>
              <a:rPr lang="ru-RU" dirty="0"/>
              <a:t> для точного </a:t>
            </a:r>
            <a:r>
              <a:rPr lang="ru-RU" dirty="0" err="1"/>
              <a:t>розташування</a:t>
            </a:r>
            <a:r>
              <a:rPr lang="ru-RU" dirty="0"/>
              <a:t> комах і </a:t>
            </a:r>
            <a:r>
              <a:rPr lang="ru-RU" dirty="0" err="1"/>
              <a:t>етикеток</a:t>
            </a:r>
            <a:r>
              <a:rPr lang="ru-RU" dirty="0"/>
              <a:t> по </a:t>
            </a:r>
            <a:r>
              <a:rPr lang="ru-RU" dirty="0" err="1"/>
              <a:t>довжині</a:t>
            </a:r>
            <a:r>
              <a:rPr lang="ru-RU" dirty="0"/>
              <a:t> шпильки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замінити</a:t>
            </a:r>
            <a:r>
              <a:rPr lang="ru-RU" dirty="0"/>
              <a:t> набором </a:t>
            </a:r>
            <a:r>
              <a:rPr lang="ru-RU" dirty="0" err="1"/>
              <a:t>шматочків</a:t>
            </a:r>
            <a:r>
              <a:rPr lang="ru-RU" dirty="0"/>
              <a:t> </a:t>
            </a:r>
            <a:r>
              <a:rPr lang="ru-RU" dirty="0" err="1"/>
              <a:t>щільного</a:t>
            </a:r>
            <a:r>
              <a:rPr lang="ru-RU" dirty="0"/>
              <a:t> </a:t>
            </a:r>
            <a:r>
              <a:rPr lang="ru-RU" dirty="0" err="1"/>
              <a:t>пінопласту</a:t>
            </a:r>
            <a:r>
              <a:rPr lang="ru-RU" dirty="0"/>
              <a:t> </a:t>
            </a:r>
            <a:r>
              <a:rPr lang="ru-RU" dirty="0" err="1"/>
              <a:t>різної</a:t>
            </a:r>
            <a:r>
              <a:rPr lang="ru-RU" dirty="0"/>
              <a:t> </a:t>
            </a:r>
            <a:r>
              <a:rPr lang="ru-RU" dirty="0" err="1"/>
              <a:t>товщини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4558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7</a:t>
            </a:r>
            <a:r>
              <a:rPr lang="ru-RU" b="1" dirty="0"/>
              <a:t>. Болванка для </a:t>
            </a:r>
            <a:r>
              <a:rPr lang="ru-RU" b="1" dirty="0" err="1"/>
              <a:t>проколювання</a:t>
            </a:r>
            <a:r>
              <a:rPr lang="ru-RU" b="1" dirty="0"/>
              <a:t> комах та </a:t>
            </a:r>
            <a:r>
              <a:rPr lang="ru-RU" b="1" dirty="0" err="1"/>
              <a:t>розміщення</a:t>
            </a:r>
            <a:r>
              <a:rPr lang="ru-RU" b="1" dirty="0"/>
              <a:t> на шпильках </a:t>
            </a:r>
            <a:r>
              <a:rPr lang="ru-RU" b="1" dirty="0" err="1"/>
              <a:t>етикеток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6" y="260648"/>
            <a:ext cx="810899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499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володіти</a:t>
            </a:r>
            <a:r>
              <a:rPr lang="ru-RU" dirty="0"/>
              <a:t> методиками: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err="1"/>
              <a:t>умертвіння</a:t>
            </a:r>
            <a:r>
              <a:rPr lang="ru-RU" dirty="0"/>
              <a:t> комах,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препарування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проколювання</a:t>
            </a:r>
            <a:r>
              <a:rPr lang="ru-RU" dirty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err="1"/>
              <a:t>етикетування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зберігання</a:t>
            </a:r>
            <a:r>
              <a:rPr lang="ru-RU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транспортування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767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проколювання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шпилькою треба </a:t>
            </a:r>
            <a:r>
              <a:rPr lang="ru-RU" dirty="0" err="1"/>
              <a:t>стежити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вона </a:t>
            </a:r>
            <a:r>
              <a:rPr lang="ru-RU" dirty="0" err="1"/>
              <a:t>пройшла</a:t>
            </a:r>
            <a:r>
              <a:rPr lang="ru-RU" dirty="0"/>
              <a:t> </a:t>
            </a:r>
            <a:r>
              <a:rPr lang="ru-RU" dirty="0" err="1"/>
              <a:t>крізь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перпендикулярно.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наколювання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 на </a:t>
            </a:r>
            <a:r>
              <a:rPr lang="ru-RU" dirty="0" err="1"/>
              <a:t>товстих</a:t>
            </a:r>
            <a:r>
              <a:rPr lang="ru-RU" dirty="0"/>
              <a:t> пластинах </a:t>
            </a:r>
            <a:r>
              <a:rPr lang="ru-RU" dirty="0" err="1"/>
              <a:t>пінопласту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домагатися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симетричного</a:t>
            </a:r>
            <a:r>
              <a:rPr lang="ru-RU" dirty="0"/>
              <a:t> і компактного </a:t>
            </a:r>
            <a:r>
              <a:rPr lang="ru-RU" dirty="0" err="1"/>
              <a:t>розташування</a:t>
            </a:r>
            <a:r>
              <a:rPr lang="ru-RU" dirty="0"/>
              <a:t> лап і </a:t>
            </a:r>
            <a:r>
              <a:rPr lang="ru-RU" dirty="0" err="1"/>
              <a:t>вусиків</a:t>
            </a:r>
            <a:r>
              <a:rPr lang="ru-RU" dirty="0"/>
              <a:t> (</a:t>
            </a:r>
            <a:r>
              <a:rPr lang="ru-RU" dirty="0" err="1"/>
              <a:t>останні</a:t>
            </a:r>
            <a:r>
              <a:rPr lang="ru-RU" dirty="0"/>
              <a:t> у </a:t>
            </a:r>
            <a:r>
              <a:rPr lang="ru-RU" dirty="0" err="1"/>
              <a:t>жужелиць</a:t>
            </a:r>
            <a:r>
              <a:rPr lang="ru-RU" dirty="0"/>
              <a:t> та </a:t>
            </a:r>
            <a:r>
              <a:rPr lang="ru-RU" dirty="0" err="1"/>
              <a:t>вусачів</a:t>
            </a:r>
            <a:r>
              <a:rPr lang="ru-RU" dirty="0"/>
              <a:t> </a:t>
            </a:r>
            <a:r>
              <a:rPr lang="ru-RU" dirty="0" err="1"/>
              <a:t>закріплюються</a:t>
            </a:r>
            <a:r>
              <a:rPr lang="ru-RU" dirty="0"/>
              <a:t> у </a:t>
            </a:r>
            <a:r>
              <a:rPr lang="ru-RU" dirty="0" err="1"/>
              <a:t>напрямку</a:t>
            </a:r>
            <a:r>
              <a:rPr lang="ru-RU" dirty="0"/>
              <a:t> назад </a:t>
            </a:r>
            <a:r>
              <a:rPr lang="ru-RU" dirty="0" err="1"/>
              <a:t>уздовж</a:t>
            </a:r>
            <a:r>
              <a:rPr lang="ru-RU" dirty="0"/>
              <a:t> </a:t>
            </a:r>
            <a:r>
              <a:rPr lang="ru-RU" dirty="0" err="1"/>
              <a:t>надкрил</a:t>
            </a:r>
            <a:r>
              <a:rPr lang="ru-RU" dirty="0"/>
              <a:t>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Підгинання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ніг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тулуб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неприпустимо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6514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7028" y="4149080"/>
            <a:ext cx="3765104" cy="8249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8</a:t>
            </a:r>
            <a:r>
              <a:rPr lang="ru-RU" b="1" dirty="0"/>
              <a:t>. </a:t>
            </a:r>
            <a:r>
              <a:rPr lang="uk-UA" b="1" dirty="0" smtClean="0"/>
              <a:t>Розміщення</a:t>
            </a:r>
            <a:r>
              <a:rPr lang="ru-RU" b="1" dirty="0" smtClean="0"/>
              <a:t> </a:t>
            </a:r>
            <a:r>
              <a:rPr lang="ru-RU" b="1" dirty="0"/>
              <a:t>комах на шпильках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" y="260648"/>
            <a:ext cx="5143500" cy="603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791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FF0000"/>
                </a:solidFill>
              </a:rPr>
              <a:t>Етикетування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пам’ятати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без </a:t>
            </a:r>
            <a:r>
              <a:rPr lang="ru-RU" dirty="0" err="1"/>
              <a:t>етикетування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ніякої</a:t>
            </a:r>
            <a:r>
              <a:rPr lang="ru-RU" dirty="0"/>
              <a:t> </a:t>
            </a:r>
            <a:r>
              <a:rPr lang="ru-RU" dirty="0" err="1"/>
              <a:t>цінності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/>
              <a:t>важливо</a:t>
            </a:r>
            <a:r>
              <a:rPr lang="ru-RU" dirty="0"/>
              <a:t> правильно </a:t>
            </a:r>
            <a:r>
              <a:rPr lang="ru-RU" dirty="0" err="1"/>
              <a:t>заповнити</a:t>
            </a:r>
            <a:r>
              <a:rPr lang="ru-RU" dirty="0"/>
              <a:t> </a:t>
            </a:r>
            <a:r>
              <a:rPr lang="ru-RU" dirty="0" err="1"/>
              <a:t>етикетку</a:t>
            </a:r>
            <a:r>
              <a:rPr lang="ru-RU" dirty="0"/>
              <a:t>, </a:t>
            </a:r>
            <a:r>
              <a:rPr lang="ru-RU" dirty="0" err="1"/>
              <a:t>зазначивши</a:t>
            </a:r>
            <a:r>
              <a:rPr lang="ru-RU" dirty="0"/>
              <a:t> в </a:t>
            </a:r>
            <a:r>
              <a:rPr lang="ru-RU" dirty="0" err="1"/>
              <a:t>ній</a:t>
            </a:r>
            <a:r>
              <a:rPr lang="ru-RU" dirty="0"/>
              <a:t>: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географічний</a:t>
            </a:r>
            <a:r>
              <a:rPr lang="ru-RU" dirty="0" smtClean="0"/>
              <a:t> </a:t>
            </a:r>
            <a:r>
              <a:rPr lang="ru-RU" dirty="0"/>
              <a:t>пункт;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характер </a:t>
            </a:r>
            <a:r>
              <a:rPr lang="ru-RU" dirty="0" err="1"/>
              <a:t>стації</a:t>
            </a:r>
            <a:r>
              <a:rPr lang="ru-RU" dirty="0"/>
              <a:t> (</a:t>
            </a:r>
            <a:r>
              <a:rPr lang="ru-RU" dirty="0" err="1"/>
              <a:t>поклад</a:t>
            </a:r>
            <a:r>
              <a:rPr lang="ru-RU" dirty="0"/>
              <a:t>, поле, луки </a:t>
            </a:r>
            <a:r>
              <a:rPr lang="ru-RU" dirty="0" err="1"/>
              <a:t>тощо</a:t>
            </a:r>
            <a:r>
              <a:rPr lang="ru-RU" dirty="0"/>
              <a:t>);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дату </a:t>
            </a:r>
            <a:r>
              <a:rPr lang="ru-RU" dirty="0" err="1"/>
              <a:t>збору</a:t>
            </a:r>
            <a:r>
              <a:rPr lang="ru-RU" dirty="0"/>
              <a:t>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прізвище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ініціали</a:t>
            </a:r>
            <a:r>
              <a:rPr lang="ru-RU" dirty="0"/>
              <a:t> </a:t>
            </a:r>
            <a:r>
              <a:rPr lang="ru-RU" dirty="0" err="1"/>
              <a:t>збирача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збір</a:t>
            </a:r>
            <a:r>
              <a:rPr lang="ru-RU" dirty="0"/>
              <a:t> проведено в горах, треба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вказати</a:t>
            </a:r>
            <a:r>
              <a:rPr lang="ru-RU" dirty="0"/>
              <a:t> </a:t>
            </a:r>
            <a:r>
              <a:rPr lang="ru-RU" dirty="0" err="1"/>
              <a:t>висоту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над </a:t>
            </a:r>
            <a:r>
              <a:rPr lang="ru-RU" dirty="0" err="1"/>
              <a:t>рівнем</a:t>
            </a:r>
            <a:r>
              <a:rPr lang="ru-RU" dirty="0"/>
              <a:t> моря.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Етикетку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матрацик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заповнюють</a:t>
            </a:r>
            <a:r>
              <a:rPr lang="ru-RU" dirty="0">
                <a:solidFill>
                  <a:srgbClr val="FF0000"/>
                </a:solidFill>
              </a:rPr>
              <a:t> кульковою ручкою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582514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FF0000"/>
                </a:solidFill>
              </a:rPr>
              <a:t>Зберігання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матеріалу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зберіганні</a:t>
            </a:r>
            <a:r>
              <a:rPr lang="ru-RU" dirty="0"/>
              <a:t> </a:t>
            </a:r>
            <a:r>
              <a:rPr lang="ru-RU" dirty="0" err="1"/>
              <a:t>ентомологічного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тривалого</a:t>
            </a:r>
            <a:r>
              <a:rPr lang="ru-RU" dirty="0"/>
              <a:t> часу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пам’ятати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збори</a:t>
            </a:r>
            <a:r>
              <a:rPr lang="ru-RU" dirty="0"/>
              <a:t> на </a:t>
            </a:r>
            <a:r>
              <a:rPr lang="ru-RU" dirty="0" err="1"/>
              <a:t>ваті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піддаватися</a:t>
            </a:r>
            <a:r>
              <a:rPr lang="ru-RU" dirty="0"/>
              <a:t> </a:t>
            </a:r>
            <a:r>
              <a:rPr lang="ru-RU" dirty="0" err="1"/>
              <a:t>псуванню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чином з </a:t>
            </a:r>
            <a:r>
              <a:rPr lang="ru-RU" dirty="0" err="1"/>
              <a:t>двох</a:t>
            </a:r>
            <a:r>
              <a:rPr lang="ru-RU" dirty="0"/>
              <a:t> причин –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надлишку</a:t>
            </a:r>
            <a:r>
              <a:rPr lang="ru-RU" dirty="0"/>
              <a:t> </a:t>
            </a:r>
            <a:r>
              <a:rPr lang="ru-RU" dirty="0" err="1"/>
              <a:t>вологості</a:t>
            </a:r>
            <a:r>
              <a:rPr lang="ru-RU" dirty="0"/>
              <a:t> і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. </a:t>
            </a:r>
            <a:r>
              <a:rPr lang="ru-RU" dirty="0">
                <a:solidFill>
                  <a:srgbClr val="FF0000"/>
                </a:solidFill>
              </a:rPr>
              <a:t>Коробки з </a:t>
            </a:r>
            <a:r>
              <a:rPr lang="ru-RU" dirty="0" err="1">
                <a:solidFill>
                  <a:srgbClr val="FF0000"/>
                </a:solidFill>
              </a:rPr>
              <a:t>комахами</a:t>
            </a:r>
            <a:r>
              <a:rPr lang="ru-RU" dirty="0">
                <a:solidFill>
                  <a:srgbClr val="FF0000"/>
                </a:solidFill>
              </a:rPr>
              <a:t> не </a:t>
            </a:r>
            <a:r>
              <a:rPr lang="ru-RU" dirty="0" err="1">
                <a:solidFill>
                  <a:srgbClr val="FF0000"/>
                </a:solidFill>
              </a:rPr>
              <a:t>можна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зберігати</a:t>
            </a:r>
            <a:r>
              <a:rPr lang="ru-RU" dirty="0">
                <a:solidFill>
                  <a:srgbClr val="FF0000"/>
                </a:solidFill>
              </a:rPr>
              <a:t> в сирому </a:t>
            </a:r>
            <a:r>
              <a:rPr lang="ru-RU" dirty="0" err="1">
                <a:solidFill>
                  <a:srgbClr val="FF0000"/>
                </a:solidFill>
              </a:rPr>
              <a:t>приміщенні</a:t>
            </a:r>
            <a:r>
              <a:rPr lang="ru-RU" dirty="0">
                <a:solidFill>
                  <a:srgbClr val="FF0000"/>
                </a:solidFill>
              </a:rPr>
              <a:t> і у </a:t>
            </a:r>
            <a:r>
              <a:rPr lang="ru-RU" dirty="0" err="1">
                <a:solidFill>
                  <a:srgbClr val="FF0000"/>
                </a:solidFill>
              </a:rPr>
              <a:t>відкритому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вигляді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Коробки </a:t>
            </a:r>
            <a:r>
              <a:rPr lang="ru-RU" dirty="0"/>
              <a:t>та ящики з </a:t>
            </a:r>
            <a:r>
              <a:rPr lang="ru-RU" dirty="0" err="1"/>
              <a:t>ентомологічним</a:t>
            </a:r>
            <a:r>
              <a:rPr lang="ru-RU" dirty="0"/>
              <a:t> </a:t>
            </a:r>
            <a:r>
              <a:rPr lang="ru-RU" dirty="0" err="1"/>
              <a:t>матеріалом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закривати</a:t>
            </a:r>
            <a:r>
              <a:rPr lang="ru-RU" dirty="0"/>
              <a:t>, а </a:t>
            </a:r>
            <a:r>
              <a:rPr lang="ru-RU" dirty="0" err="1"/>
              <a:t>щілини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кришкою</a:t>
            </a:r>
            <a:r>
              <a:rPr lang="ru-RU" dirty="0"/>
              <a:t> і </a:t>
            </a:r>
            <a:r>
              <a:rPr lang="ru-RU" dirty="0" err="1"/>
              <a:t>підставою</a:t>
            </a:r>
            <a:r>
              <a:rPr lang="ru-RU" dirty="0"/>
              <a:t> треба </a:t>
            </a:r>
            <a:r>
              <a:rPr lang="ru-RU" dirty="0" err="1"/>
              <a:t>заклеїт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липкою </a:t>
            </a:r>
            <a:r>
              <a:rPr lang="ru-RU" dirty="0" err="1"/>
              <a:t>поліетиленовою</a:t>
            </a:r>
            <a:r>
              <a:rPr lang="ru-RU" dirty="0"/>
              <a:t> </a:t>
            </a:r>
            <a:r>
              <a:rPr lang="ru-RU" dirty="0" err="1"/>
              <a:t>стрічкою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смужкою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Для </a:t>
            </a:r>
            <a:r>
              <a:rPr lang="ru-RU" dirty="0" err="1"/>
              <a:t>відлякування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комах у коробки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невелику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нафталіну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технічної</a:t>
            </a:r>
            <a:r>
              <a:rPr lang="ru-RU" dirty="0"/>
              <a:t> </a:t>
            </a:r>
            <a:r>
              <a:rPr lang="ru-RU" dirty="0" err="1"/>
              <a:t>камфори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533995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FF0000"/>
                </a:solidFill>
              </a:rPr>
              <a:t>Транспортування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Найбільше</a:t>
            </a:r>
            <a:r>
              <a:rPr lang="ru-RU" dirty="0"/>
              <a:t> </a:t>
            </a:r>
            <a:r>
              <a:rPr lang="ru-RU" dirty="0" err="1"/>
              <a:t>страждає</a:t>
            </a:r>
            <a:r>
              <a:rPr lang="ru-RU" dirty="0"/>
              <a:t> </a:t>
            </a:r>
            <a:r>
              <a:rPr lang="ru-RU" dirty="0" err="1"/>
              <a:t>зібраний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пересилання</a:t>
            </a:r>
            <a:r>
              <a:rPr lang="ru-RU" dirty="0"/>
              <a:t>, особливо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наколоті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Основна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час </a:t>
            </a:r>
            <a:r>
              <a:rPr lang="ru-RU" dirty="0" err="1">
                <a:solidFill>
                  <a:srgbClr val="FF0000"/>
                </a:solidFill>
              </a:rPr>
              <a:t>транспортування</a:t>
            </a:r>
            <a:r>
              <a:rPr lang="ru-RU" dirty="0">
                <a:solidFill>
                  <a:srgbClr val="FF0000"/>
                </a:solidFill>
              </a:rPr>
              <a:t> – </a:t>
            </a:r>
            <a:r>
              <a:rPr lang="ru-RU" dirty="0" err="1">
                <a:solidFill>
                  <a:srgbClr val="FF0000"/>
                </a:solidFill>
              </a:rPr>
              <a:t>намагатися</a:t>
            </a:r>
            <a:r>
              <a:rPr lang="ru-RU" dirty="0">
                <a:solidFill>
                  <a:srgbClr val="FF0000"/>
                </a:solidFill>
              </a:rPr>
              <a:t> по </a:t>
            </a:r>
            <a:r>
              <a:rPr lang="ru-RU" dirty="0" err="1">
                <a:solidFill>
                  <a:srgbClr val="FF0000"/>
                </a:solidFill>
              </a:rPr>
              <a:t>можливості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зменшити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поштовхів</a:t>
            </a:r>
            <a:r>
              <a:rPr lang="ru-RU" dirty="0">
                <a:solidFill>
                  <a:srgbClr val="FF0000"/>
                </a:solidFill>
              </a:rPr>
              <a:t> і тряски.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цього</a:t>
            </a:r>
            <a:r>
              <a:rPr lang="ru-RU" dirty="0"/>
              <a:t> ящик з </a:t>
            </a:r>
            <a:r>
              <a:rPr lang="ru-RU" dirty="0" err="1"/>
              <a:t>комахами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загорнути</a:t>
            </a:r>
            <a:r>
              <a:rPr lang="ru-RU" dirty="0"/>
              <a:t> в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шарів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 й </a:t>
            </a:r>
            <a:r>
              <a:rPr lang="ru-RU" dirty="0" err="1"/>
              <a:t>помістити</a:t>
            </a:r>
            <a:r>
              <a:rPr lang="ru-RU" dirty="0"/>
              <a:t> в </a:t>
            </a:r>
            <a:r>
              <a:rPr lang="ru-RU" dirty="0" err="1"/>
              <a:t>посилковий</a:t>
            </a:r>
            <a:r>
              <a:rPr lang="ru-RU" dirty="0"/>
              <a:t> ящик,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цими</a:t>
            </a:r>
            <a:r>
              <a:rPr lang="ru-RU" dirty="0"/>
              <a:t> ящиками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набити</a:t>
            </a:r>
            <a:r>
              <a:rPr lang="ru-RU" dirty="0"/>
              <a:t> </a:t>
            </a:r>
            <a:r>
              <a:rPr lang="ru-RU" dirty="0" err="1"/>
              <a:t>яким-небудь</a:t>
            </a:r>
            <a:r>
              <a:rPr lang="ru-RU" dirty="0"/>
              <a:t> </a:t>
            </a:r>
            <a:r>
              <a:rPr lang="ru-RU" dirty="0" err="1"/>
              <a:t>пакувальним</a:t>
            </a:r>
            <a:r>
              <a:rPr lang="ru-RU" dirty="0"/>
              <a:t> </a:t>
            </a:r>
            <a:r>
              <a:rPr lang="ru-RU" dirty="0" err="1"/>
              <a:t>матеріалом</a:t>
            </a:r>
            <a:r>
              <a:rPr lang="ru-RU" dirty="0"/>
              <a:t>: стружкою, </a:t>
            </a:r>
            <a:r>
              <a:rPr lang="ru-RU" dirty="0" err="1"/>
              <a:t>паперовою</a:t>
            </a:r>
            <a:r>
              <a:rPr lang="ru-RU" dirty="0"/>
              <a:t> </a:t>
            </a:r>
            <a:r>
              <a:rPr lang="ru-RU" dirty="0" err="1"/>
              <a:t>стрічкою</a:t>
            </a:r>
            <a:r>
              <a:rPr lang="ru-RU" dirty="0"/>
              <a:t>, </a:t>
            </a:r>
            <a:r>
              <a:rPr lang="ru-RU" dirty="0" err="1"/>
              <a:t>гофрованим</a:t>
            </a:r>
            <a:r>
              <a:rPr lang="ru-RU" dirty="0"/>
              <a:t> картоном, ватою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сіном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143604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уже </a:t>
            </a:r>
            <a:r>
              <a:rPr lang="ru-RU" dirty="0" err="1"/>
              <a:t>розправлений</a:t>
            </a:r>
            <a:r>
              <a:rPr lang="ru-RU" dirty="0"/>
              <a:t> і </a:t>
            </a:r>
            <a:r>
              <a:rPr lang="ru-RU" dirty="0" err="1"/>
              <a:t>наколотий</a:t>
            </a:r>
            <a:r>
              <a:rPr lang="ru-RU" dirty="0"/>
              <a:t>, то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екземпляр</a:t>
            </a:r>
            <a:r>
              <a:rPr lang="ru-RU" dirty="0"/>
              <a:t> повинен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етикетку</a:t>
            </a:r>
            <a:r>
              <a:rPr lang="ru-RU" dirty="0"/>
              <a:t> </a:t>
            </a:r>
            <a:r>
              <a:rPr lang="ru-RU" dirty="0" err="1"/>
              <a:t>розміром</a:t>
            </a:r>
            <a:r>
              <a:rPr lang="ru-RU" dirty="0"/>
              <a:t> 7 × 15 мм з </a:t>
            </a:r>
            <a:r>
              <a:rPr lang="ru-RU" dirty="0" err="1"/>
              <a:t>тими</a:t>
            </a:r>
            <a:r>
              <a:rPr lang="ru-RU" dirty="0"/>
              <a:t> </a:t>
            </a:r>
            <a:r>
              <a:rPr lang="ru-RU" dirty="0" err="1"/>
              <a:t>відомостями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перераховані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для </a:t>
            </a:r>
            <a:r>
              <a:rPr lang="ru-RU" dirty="0" err="1"/>
              <a:t>етикетування</a:t>
            </a:r>
            <a:r>
              <a:rPr lang="ru-RU" dirty="0"/>
              <a:t> </a:t>
            </a:r>
            <a:r>
              <a:rPr lang="ru-RU" dirty="0" err="1"/>
              <a:t>ватних</a:t>
            </a:r>
            <a:r>
              <a:rPr lang="ru-RU" dirty="0"/>
              <a:t> </a:t>
            </a:r>
            <a:r>
              <a:rPr lang="ru-RU" dirty="0" err="1"/>
              <a:t>зборів</a:t>
            </a:r>
            <a:r>
              <a:rPr lang="ru-RU" dirty="0"/>
              <a:t>, і </a:t>
            </a:r>
            <a:r>
              <a:rPr lang="ru-RU" dirty="0" err="1"/>
              <a:t>свій</a:t>
            </a:r>
            <a:r>
              <a:rPr lang="ru-RU" dirty="0"/>
              <a:t> номер.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Перед </a:t>
            </a:r>
            <a:r>
              <a:rPr lang="ru-RU" dirty="0" err="1"/>
              <a:t>тим</a:t>
            </a:r>
            <a:r>
              <a:rPr lang="ru-RU" dirty="0"/>
              <a:t>, як </a:t>
            </a:r>
            <a:r>
              <a:rPr lang="ru-RU" dirty="0" err="1"/>
              <a:t>упаковувати</a:t>
            </a:r>
            <a:r>
              <a:rPr lang="ru-RU" dirty="0"/>
              <a:t> </a:t>
            </a:r>
            <a:r>
              <a:rPr lang="ru-RU" dirty="0" err="1"/>
              <a:t>такий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, </a:t>
            </a:r>
            <a:r>
              <a:rPr lang="ru-RU" dirty="0" err="1"/>
              <a:t>необхідно</a:t>
            </a:r>
            <a:r>
              <a:rPr lang="ru-RU" dirty="0"/>
              <a:t> на дно </a:t>
            </a:r>
            <a:r>
              <a:rPr lang="ru-RU" dirty="0" err="1"/>
              <a:t>ентомологічної</a:t>
            </a:r>
            <a:r>
              <a:rPr lang="ru-RU" dirty="0"/>
              <a:t> коробки </a:t>
            </a:r>
            <a:r>
              <a:rPr lang="ru-RU" dirty="0" err="1"/>
              <a:t>розстелити</a:t>
            </a:r>
            <a:r>
              <a:rPr lang="ru-RU" dirty="0"/>
              <a:t> тонкий (</a:t>
            </a:r>
            <a:r>
              <a:rPr lang="ru-RU" dirty="0" err="1"/>
              <a:t>прозорий</a:t>
            </a:r>
            <a:r>
              <a:rPr lang="ru-RU" dirty="0"/>
              <a:t>) шар </a:t>
            </a:r>
            <a:r>
              <a:rPr lang="ru-RU" dirty="0" err="1"/>
              <a:t>гігроскопічної</a:t>
            </a:r>
            <a:r>
              <a:rPr lang="ru-RU" dirty="0"/>
              <a:t> </a:t>
            </a:r>
            <a:r>
              <a:rPr lang="ru-RU" dirty="0" err="1"/>
              <a:t>вати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випадково</a:t>
            </a:r>
            <a:r>
              <a:rPr lang="ru-RU" dirty="0"/>
              <a:t> не </a:t>
            </a:r>
            <a:r>
              <a:rPr lang="ru-RU" dirty="0" err="1"/>
              <a:t>відвалилася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трясіння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кінцівка</a:t>
            </a:r>
            <a:r>
              <a:rPr lang="ru-RU" dirty="0"/>
              <a:t>, яка </a:t>
            </a:r>
            <a:r>
              <a:rPr lang="ru-RU" dirty="0" err="1"/>
              <a:t>залишилася</a:t>
            </a:r>
            <a:r>
              <a:rPr lang="ru-RU" dirty="0"/>
              <a:t> </a:t>
            </a:r>
            <a:r>
              <a:rPr lang="ru-RU" dirty="0" err="1"/>
              <a:t>лежати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зламаним</a:t>
            </a:r>
            <a:r>
              <a:rPr lang="ru-RU" dirty="0"/>
              <a:t> </a:t>
            </a:r>
            <a:r>
              <a:rPr lang="ru-RU" dirty="0" err="1"/>
              <a:t>екземпляром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00202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 err="1"/>
              <a:t>порівняно</a:t>
            </a:r>
            <a:r>
              <a:rPr lang="ru-RU" dirty="0"/>
              <a:t> велика </a:t>
            </a:r>
            <a:r>
              <a:rPr lang="ru-RU" dirty="0" err="1"/>
              <a:t>комаха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бути обколота з </a:t>
            </a:r>
            <a:r>
              <a:rPr lang="ru-RU" dirty="0" err="1"/>
              <a:t>боків</a:t>
            </a:r>
            <a:r>
              <a:rPr lang="ru-RU" dirty="0"/>
              <a:t> </a:t>
            </a:r>
            <a:r>
              <a:rPr lang="ru-RU" dirty="0" err="1"/>
              <a:t>ентомологічними</a:t>
            </a:r>
            <a:r>
              <a:rPr lang="ru-RU" dirty="0"/>
              <a:t> шпильками, </a:t>
            </a:r>
            <a:r>
              <a:rPr lang="ru-RU" dirty="0" err="1"/>
              <a:t>щоб</a:t>
            </a:r>
            <a:r>
              <a:rPr lang="ru-RU" dirty="0"/>
              <a:t> вона не </a:t>
            </a:r>
            <a:r>
              <a:rPr lang="ru-RU" dirty="0" err="1"/>
              <a:t>оберталася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обколювання</a:t>
            </a:r>
            <a:r>
              <a:rPr lang="ru-RU" dirty="0"/>
              <a:t> </a:t>
            </a:r>
            <a:r>
              <a:rPr lang="ru-RU" dirty="0" err="1"/>
              <a:t>метеликів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шпильки </a:t>
            </a:r>
            <a:r>
              <a:rPr lang="ru-RU" dirty="0" err="1"/>
              <a:t>обертаються</a:t>
            </a:r>
            <a:r>
              <a:rPr lang="ru-RU" dirty="0"/>
              <a:t> ватою, </a:t>
            </a:r>
            <a:r>
              <a:rPr lang="ru-RU" dirty="0" err="1"/>
              <a:t>щоб</a:t>
            </a:r>
            <a:r>
              <a:rPr lang="ru-RU" dirty="0"/>
              <a:t> не </a:t>
            </a:r>
            <a:r>
              <a:rPr lang="ru-RU" dirty="0" err="1"/>
              <a:t>попсувати</a:t>
            </a:r>
            <a:r>
              <a:rPr lang="ru-RU" dirty="0"/>
              <a:t> в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обколювання</a:t>
            </a:r>
            <a:r>
              <a:rPr lang="ru-RU" dirty="0"/>
              <a:t> </a:t>
            </a:r>
            <a:r>
              <a:rPr lang="ru-RU" dirty="0" err="1"/>
              <a:t>лусочок</a:t>
            </a:r>
            <a:r>
              <a:rPr lang="ru-RU" dirty="0"/>
              <a:t> </a:t>
            </a:r>
            <a:r>
              <a:rPr lang="ru-RU" dirty="0" err="1"/>
              <a:t>черевця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кришки</a:t>
            </a:r>
            <a:r>
              <a:rPr lang="ru-RU" dirty="0"/>
              <a:t> </a:t>
            </a:r>
            <a:r>
              <a:rPr lang="ru-RU" dirty="0" err="1"/>
              <a:t>ентомологічної</a:t>
            </a:r>
            <a:r>
              <a:rPr lang="ru-RU" dirty="0"/>
              <a:t> коробки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скла</a:t>
            </a:r>
            <a:r>
              <a:rPr lang="ru-RU" dirty="0"/>
              <a:t>, то </a:t>
            </a:r>
            <a:r>
              <a:rPr lang="ru-RU" dirty="0" err="1"/>
              <a:t>зсередини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обклеїти</a:t>
            </a:r>
            <a:r>
              <a:rPr lang="ru-RU" dirty="0"/>
              <a:t> </a:t>
            </a:r>
            <a:r>
              <a:rPr lang="ru-RU" dirty="0" err="1"/>
              <a:t>папером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марлею, </a:t>
            </a:r>
            <a:r>
              <a:rPr lang="ru-RU" dirty="0" err="1"/>
              <a:t>щоб</a:t>
            </a:r>
            <a:r>
              <a:rPr lang="ru-RU" dirty="0"/>
              <a:t> у </a:t>
            </a:r>
            <a:r>
              <a:rPr lang="ru-RU" dirty="0" err="1"/>
              <a:t>випадку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скло</a:t>
            </a:r>
            <a:r>
              <a:rPr lang="ru-RU" dirty="0"/>
              <a:t> </a:t>
            </a:r>
            <a:r>
              <a:rPr lang="ru-RU" dirty="0" err="1"/>
              <a:t>розіб’ється</a:t>
            </a:r>
            <a:r>
              <a:rPr lang="ru-RU" dirty="0"/>
              <a:t>, </a:t>
            </a:r>
            <a:r>
              <a:rPr lang="ru-RU" dirty="0" err="1"/>
              <a:t>наколотий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не </a:t>
            </a:r>
            <a:r>
              <a:rPr lang="ru-RU" dirty="0" err="1"/>
              <a:t>постраждав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29512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Такі</a:t>
            </a:r>
            <a:r>
              <a:rPr lang="ru-RU" dirty="0"/>
              <a:t> коробки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скляними</a:t>
            </a:r>
            <a:r>
              <a:rPr lang="ru-RU" dirty="0"/>
              <a:t> </a:t>
            </a:r>
            <a:r>
              <a:rPr lang="ru-RU" dirty="0" err="1"/>
              <a:t>кришками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складати</a:t>
            </a:r>
            <a:r>
              <a:rPr lang="ru-RU" dirty="0"/>
              <a:t> при </a:t>
            </a:r>
            <a:r>
              <a:rPr lang="ru-RU" dirty="0" err="1"/>
              <a:t>упаковці</a:t>
            </a:r>
            <a:r>
              <a:rPr lang="ru-RU" dirty="0"/>
              <a:t> </a:t>
            </a:r>
            <a:r>
              <a:rPr lang="ru-RU" dirty="0" err="1"/>
              <a:t>склом</a:t>
            </a:r>
            <a:r>
              <a:rPr lang="ru-RU" dirty="0"/>
              <a:t> до </a:t>
            </a:r>
            <a:r>
              <a:rPr lang="ru-RU" dirty="0" err="1"/>
              <a:t>скла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Бажано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дно таких коробок </a:t>
            </a:r>
            <a:r>
              <a:rPr lang="ru-RU" dirty="0" err="1"/>
              <a:t>було</a:t>
            </a:r>
            <a:r>
              <a:rPr lang="ru-RU" dirty="0"/>
              <a:t> з </a:t>
            </a:r>
            <a:r>
              <a:rPr lang="ru-RU" dirty="0" err="1"/>
              <a:t>пресованого</a:t>
            </a:r>
            <a:r>
              <a:rPr lang="ru-RU" dirty="0"/>
              <a:t> торфу, а не з картону, </a:t>
            </a:r>
            <a:r>
              <a:rPr lang="ru-RU" dirty="0" err="1"/>
              <a:t>оскільки</a:t>
            </a:r>
            <a:r>
              <a:rPr lang="ru-RU" dirty="0"/>
              <a:t> з картону </a:t>
            </a:r>
            <a:r>
              <a:rPr lang="ru-RU" dirty="0" err="1"/>
              <a:t>ентомологічні</a:t>
            </a:r>
            <a:r>
              <a:rPr lang="ru-RU" dirty="0"/>
              <a:t> шпильки часто </a:t>
            </a:r>
            <a:r>
              <a:rPr lang="ru-RU" dirty="0" err="1"/>
              <a:t>вискакують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струшування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315352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Заспиртований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готують</a:t>
            </a:r>
            <a:r>
              <a:rPr lang="ru-RU" dirty="0"/>
              <a:t> до </a:t>
            </a:r>
            <a:r>
              <a:rPr lang="ru-RU" dirty="0" err="1"/>
              <a:t>пересилання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банка з </a:t>
            </a:r>
            <a:r>
              <a:rPr lang="ru-RU" dirty="0" err="1"/>
              <a:t>пробкою</a:t>
            </a:r>
            <a:r>
              <a:rPr lang="ru-RU" dirty="0"/>
              <a:t>, то пробку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попередньо</a:t>
            </a:r>
            <a:r>
              <a:rPr lang="ru-RU" dirty="0"/>
              <a:t> </a:t>
            </a:r>
            <a:r>
              <a:rPr lang="ru-RU" dirty="0" err="1"/>
              <a:t>просочити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облити</a:t>
            </a:r>
            <a:r>
              <a:rPr lang="ru-RU" dirty="0"/>
              <a:t> </a:t>
            </a:r>
            <a:r>
              <a:rPr lang="ru-RU" dirty="0" err="1"/>
              <a:t>гарячим</a:t>
            </a:r>
            <a:r>
              <a:rPr lang="ru-RU" dirty="0"/>
              <a:t> </a:t>
            </a:r>
            <a:r>
              <a:rPr lang="ru-RU" dirty="0" err="1"/>
              <a:t>парафіном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прив'язати</a:t>
            </a:r>
            <a:r>
              <a:rPr lang="ru-RU" dirty="0"/>
              <a:t> до </a:t>
            </a:r>
            <a:r>
              <a:rPr lang="ru-RU" dirty="0" err="1"/>
              <a:t>шийки</a:t>
            </a:r>
            <a:r>
              <a:rPr lang="ru-RU" dirty="0"/>
              <a:t> банки. </a:t>
            </a:r>
            <a:r>
              <a:rPr lang="ru-RU" dirty="0" err="1"/>
              <a:t>Зверху</a:t>
            </a:r>
            <a:r>
              <a:rPr lang="ru-RU" dirty="0"/>
              <a:t> банку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обв’язати</a:t>
            </a:r>
            <a:r>
              <a:rPr lang="ru-RU" dirty="0"/>
              <a:t> марлею.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укладений</a:t>
            </a:r>
            <a:r>
              <a:rPr lang="ru-RU" dirty="0"/>
              <a:t> у </a:t>
            </a:r>
            <a:r>
              <a:rPr lang="ru-RU" dirty="0" err="1"/>
              <a:t>маленькі</a:t>
            </a:r>
            <a:r>
              <a:rPr lang="ru-RU" dirty="0"/>
              <a:t> </a:t>
            </a:r>
            <a:r>
              <a:rPr lang="ru-RU" dirty="0" err="1"/>
              <a:t>пробірки</a:t>
            </a:r>
            <a:r>
              <a:rPr lang="ru-RU" dirty="0"/>
              <a:t>, то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складають</a:t>
            </a:r>
            <a:r>
              <a:rPr lang="ru-RU" dirty="0"/>
              <a:t> у </a:t>
            </a:r>
            <a:r>
              <a:rPr lang="ru-RU" dirty="0" err="1"/>
              <a:t>загальну</a:t>
            </a:r>
            <a:r>
              <a:rPr lang="ru-RU" dirty="0"/>
              <a:t> банку </a:t>
            </a:r>
            <a:r>
              <a:rPr lang="ru-RU" dirty="0" err="1"/>
              <a:t>зі</a:t>
            </a:r>
            <a:r>
              <a:rPr lang="ru-RU" dirty="0"/>
              <a:t> спиртом і </a:t>
            </a:r>
            <a:r>
              <a:rPr lang="ru-RU" dirty="0" err="1"/>
              <a:t>наповнюють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ватою,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пробірки</a:t>
            </a:r>
            <a:r>
              <a:rPr lang="ru-RU" dirty="0"/>
              <a:t> не </a:t>
            </a:r>
            <a:r>
              <a:rPr lang="ru-RU" dirty="0" err="1"/>
              <a:t>билися</a:t>
            </a:r>
            <a:r>
              <a:rPr lang="ru-RU" dirty="0"/>
              <a:t> одна об одну і об </a:t>
            </a:r>
            <a:r>
              <a:rPr lang="ru-RU" dirty="0" err="1"/>
              <a:t>стінки</a:t>
            </a:r>
            <a:r>
              <a:rPr lang="ru-RU" dirty="0"/>
              <a:t> банки, а спирт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випаровувався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004746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55" y="332656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600" dirty="0" err="1"/>
              <a:t>Закривати</a:t>
            </a:r>
            <a:r>
              <a:rPr lang="ru-RU" sz="2600" dirty="0"/>
              <a:t> банку треба 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корком</a:t>
            </a:r>
            <a:r>
              <a:rPr lang="ru-RU" sz="2600" dirty="0"/>
              <a:t> (як </a:t>
            </a:r>
            <a:r>
              <a:rPr lang="ru-RU" sz="2600" dirty="0" err="1"/>
              <a:t>це</a:t>
            </a:r>
            <a:r>
              <a:rPr lang="ru-RU" sz="2600" dirty="0"/>
              <a:t> </a:t>
            </a:r>
            <a:r>
              <a:rPr lang="ru-RU" sz="2600" dirty="0" err="1"/>
              <a:t>зазначено</a:t>
            </a:r>
            <a:r>
              <a:rPr lang="ru-RU" sz="2600" dirty="0"/>
              <a:t> </a:t>
            </a:r>
            <a:r>
              <a:rPr lang="ru-RU" sz="2600" dirty="0" err="1"/>
              <a:t>вище</a:t>
            </a:r>
            <a:r>
              <a:rPr lang="ru-RU" sz="2600" dirty="0"/>
              <a:t>), 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поліетиленовою</a:t>
            </a:r>
            <a:r>
              <a:rPr lang="ru-RU" sz="2600" dirty="0"/>
              <a:t> </a:t>
            </a:r>
            <a:r>
              <a:rPr lang="ru-RU" sz="2600" dirty="0" err="1"/>
              <a:t>герметизуючою</a:t>
            </a:r>
            <a:r>
              <a:rPr lang="ru-RU" sz="2600" dirty="0"/>
              <a:t> </a:t>
            </a:r>
            <a:r>
              <a:rPr lang="ru-RU" sz="2600" dirty="0" err="1"/>
              <a:t>кришкою</a:t>
            </a:r>
            <a:r>
              <a:rPr lang="ru-RU" sz="2600" dirty="0"/>
              <a:t>, </a:t>
            </a:r>
            <a:r>
              <a:rPr lang="ru-RU" sz="2600" dirty="0" err="1"/>
              <a:t>нагрітою</a:t>
            </a:r>
            <a:r>
              <a:rPr lang="ru-RU" sz="2600" dirty="0"/>
              <a:t> </a:t>
            </a:r>
            <a:r>
              <a:rPr lang="ru-RU" sz="2600" dirty="0" err="1"/>
              <a:t>попередньо</a:t>
            </a:r>
            <a:r>
              <a:rPr lang="ru-RU" sz="2600" dirty="0"/>
              <a:t> в </a:t>
            </a:r>
            <a:r>
              <a:rPr lang="ru-RU" sz="2600" dirty="0" err="1"/>
              <a:t>гарячій</a:t>
            </a:r>
            <a:r>
              <a:rPr lang="ru-RU" sz="2600" dirty="0"/>
              <a:t> </a:t>
            </a:r>
            <a:r>
              <a:rPr lang="ru-RU" sz="2600" dirty="0" err="1"/>
              <a:t>воді</a:t>
            </a:r>
            <a:r>
              <a:rPr lang="ru-RU" sz="2600" dirty="0"/>
              <a:t>. </a:t>
            </a:r>
            <a:endParaRPr lang="ru-RU" sz="2600" dirty="0" smtClean="0"/>
          </a:p>
          <a:p>
            <a:pPr>
              <a:buFont typeface="Wingdings" pitchFamily="2" charset="2"/>
              <a:buChar char="§"/>
            </a:pPr>
            <a:r>
              <a:rPr lang="ru-RU" sz="2600" dirty="0" smtClean="0"/>
              <a:t>У </a:t>
            </a:r>
            <a:r>
              <a:rPr lang="ru-RU" sz="2600" dirty="0" err="1"/>
              <a:t>разі</a:t>
            </a:r>
            <a:r>
              <a:rPr lang="ru-RU" sz="2600" dirty="0"/>
              <a:t> </a:t>
            </a:r>
            <a:r>
              <a:rPr lang="ru-RU" sz="2600" dirty="0" err="1"/>
              <a:t>використання</a:t>
            </a:r>
            <a:r>
              <a:rPr lang="ru-RU" sz="2600" dirty="0"/>
              <a:t> </a:t>
            </a:r>
            <a:r>
              <a:rPr lang="ru-RU" sz="2600" dirty="0" err="1"/>
              <a:t>поліетиленових</a:t>
            </a:r>
            <a:r>
              <a:rPr lang="ru-RU" sz="2600" dirty="0"/>
              <a:t> </a:t>
            </a:r>
            <a:r>
              <a:rPr lang="ru-RU" sz="2600" dirty="0" err="1"/>
              <a:t>кришок</a:t>
            </a:r>
            <a:r>
              <a:rPr lang="ru-RU" sz="2600" dirty="0"/>
              <a:t> </a:t>
            </a:r>
            <a:r>
              <a:rPr lang="ru-RU" sz="2600" dirty="0" err="1"/>
              <a:t>відразу</a:t>
            </a:r>
            <a:r>
              <a:rPr lang="ru-RU" sz="2600" dirty="0"/>
              <a:t> </a:t>
            </a:r>
            <a:r>
              <a:rPr lang="ru-RU" sz="2600" dirty="0" err="1"/>
              <a:t>запаковувати</a:t>
            </a:r>
            <a:r>
              <a:rPr lang="ru-RU" sz="2600" dirty="0"/>
              <a:t> в </a:t>
            </a:r>
            <a:r>
              <a:rPr lang="ru-RU" sz="2600" dirty="0" err="1"/>
              <a:t>посилку</a:t>
            </a:r>
            <a:r>
              <a:rPr lang="ru-RU" sz="2600" dirty="0"/>
              <a:t> </a:t>
            </a:r>
            <a:r>
              <a:rPr lang="ru-RU" sz="2600" dirty="0" err="1"/>
              <a:t>матеріал</a:t>
            </a:r>
            <a:r>
              <a:rPr lang="ru-RU" sz="2600" dirty="0"/>
              <a:t> не </a:t>
            </a:r>
            <a:r>
              <a:rPr lang="ru-RU" sz="2600" dirty="0" err="1"/>
              <a:t>рекомендується</a:t>
            </a:r>
            <a:r>
              <a:rPr lang="ru-RU" sz="2600" dirty="0"/>
              <a:t>: </a:t>
            </a:r>
            <a:r>
              <a:rPr lang="ru-RU" sz="2600" dirty="0" err="1"/>
              <a:t>потрібно</a:t>
            </a:r>
            <a:r>
              <a:rPr lang="ru-RU" sz="2600" dirty="0"/>
              <a:t> день-два для того, </a:t>
            </a:r>
            <a:r>
              <a:rPr lang="ru-RU" sz="2600" dirty="0" err="1"/>
              <a:t>щоб</a:t>
            </a:r>
            <a:r>
              <a:rPr lang="ru-RU" sz="2600" dirty="0"/>
              <a:t> </a:t>
            </a:r>
            <a:r>
              <a:rPr lang="ru-RU" sz="2600" dirty="0" err="1"/>
              <a:t>переконатися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</a:t>
            </a:r>
            <a:r>
              <a:rPr lang="ru-RU" sz="2600" dirty="0" err="1"/>
              <a:t>кришка</a:t>
            </a:r>
            <a:r>
              <a:rPr lang="ru-RU" sz="2600" dirty="0"/>
              <a:t> </a:t>
            </a:r>
            <a:r>
              <a:rPr lang="ru-RU" sz="2600" dirty="0" err="1"/>
              <a:t>щільно</a:t>
            </a:r>
            <a:r>
              <a:rPr lang="ru-RU" sz="2600" dirty="0"/>
              <a:t> </a:t>
            </a:r>
            <a:r>
              <a:rPr lang="ru-RU" sz="2600" dirty="0" err="1"/>
              <a:t>прилягає</a:t>
            </a:r>
            <a:r>
              <a:rPr lang="ru-RU" sz="2600" dirty="0"/>
              <a:t> до банки. </a:t>
            </a:r>
            <a:endParaRPr lang="ru-RU" sz="2600" dirty="0" smtClean="0"/>
          </a:p>
          <a:p>
            <a:pPr>
              <a:buFont typeface="Wingdings" pitchFamily="2" charset="2"/>
              <a:buChar char="§"/>
            </a:pPr>
            <a:r>
              <a:rPr lang="ru-RU" sz="2600" dirty="0" err="1" smtClean="0"/>
              <a:t>Можна</a:t>
            </a:r>
            <a:r>
              <a:rPr lang="ru-RU" sz="2600" dirty="0" smtClean="0"/>
              <a:t> </a:t>
            </a:r>
            <a:r>
              <a:rPr lang="ru-RU" sz="2600" dirty="0" err="1"/>
              <a:t>закривати</a:t>
            </a:r>
            <a:r>
              <a:rPr lang="ru-RU" sz="2600" dirty="0"/>
              <a:t> банки за </a:t>
            </a:r>
            <a:r>
              <a:rPr lang="ru-RU" sz="2600" dirty="0" err="1"/>
              <a:t>допомогою</a:t>
            </a:r>
            <a:r>
              <a:rPr lang="ru-RU" sz="2600" dirty="0"/>
              <a:t> </a:t>
            </a:r>
            <a:r>
              <a:rPr lang="ru-RU" sz="2600" dirty="0" err="1"/>
              <a:t>консервних</a:t>
            </a:r>
            <a:r>
              <a:rPr lang="ru-RU" sz="2600" dirty="0"/>
              <a:t> </a:t>
            </a:r>
            <a:r>
              <a:rPr lang="ru-RU" sz="2600" dirty="0" err="1"/>
              <a:t>кришок</a:t>
            </a:r>
            <a:r>
              <a:rPr lang="ru-RU" sz="2600" dirty="0"/>
              <a:t>. </a:t>
            </a:r>
            <a:endParaRPr lang="ru-RU" sz="2600" dirty="0" smtClean="0"/>
          </a:p>
          <a:p>
            <a:pPr>
              <a:buFont typeface="Wingdings" pitchFamily="2" charset="2"/>
              <a:buChar char="§"/>
            </a:pPr>
            <a:r>
              <a:rPr lang="ru-RU" sz="2600" dirty="0" err="1" smtClean="0"/>
              <a:t>Спиртовий</a:t>
            </a:r>
            <a:r>
              <a:rPr lang="ru-RU" sz="2600" dirty="0" smtClean="0"/>
              <a:t> </a:t>
            </a:r>
            <a:r>
              <a:rPr lang="ru-RU" sz="2600" dirty="0" err="1"/>
              <a:t>матеріал</a:t>
            </a:r>
            <a:r>
              <a:rPr lang="ru-RU" sz="2600" dirty="0"/>
              <a:t> </a:t>
            </a:r>
            <a:r>
              <a:rPr lang="ru-RU" sz="2600" dirty="0" err="1"/>
              <a:t>також</a:t>
            </a:r>
            <a:r>
              <a:rPr lang="ru-RU" sz="2600" dirty="0"/>
              <a:t> повинен бути </a:t>
            </a:r>
            <a:r>
              <a:rPr lang="ru-RU" sz="2600" dirty="0" err="1"/>
              <a:t>ретельно</a:t>
            </a:r>
            <a:r>
              <a:rPr lang="ru-RU" sz="2600" dirty="0"/>
              <a:t> </a:t>
            </a:r>
            <a:r>
              <a:rPr lang="ru-RU" sz="2600" dirty="0" err="1"/>
              <a:t>етикетований</a:t>
            </a:r>
            <a:r>
              <a:rPr lang="ru-RU" sz="2600" dirty="0"/>
              <a:t>. </a:t>
            </a:r>
            <a:endParaRPr lang="ru-RU" sz="2600" dirty="0" smtClean="0"/>
          </a:p>
          <a:p>
            <a:pPr>
              <a:buFont typeface="Wingdings" pitchFamily="2" charset="2"/>
              <a:buChar char="§"/>
            </a:pPr>
            <a:r>
              <a:rPr lang="ru-RU" sz="2600" dirty="0" err="1" smtClean="0"/>
              <a:t>Етикетки</a:t>
            </a:r>
            <a:r>
              <a:rPr lang="ru-RU" sz="2600" dirty="0" smtClean="0"/>
              <a:t> </a:t>
            </a:r>
            <a:r>
              <a:rPr lang="ru-RU" sz="2600" dirty="0"/>
              <a:t>в </a:t>
            </a:r>
            <a:r>
              <a:rPr lang="ru-RU" sz="2600" dirty="0" err="1"/>
              <a:t>цьому</a:t>
            </a:r>
            <a:r>
              <a:rPr lang="ru-RU" sz="2600" dirty="0"/>
              <a:t> </a:t>
            </a:r>
            <a:r>
              <a:rPr lang="ru-RU" sz="2600" dirty="0" err="1"/>
              <a:t>випадку</a:t>
            </a:r>
            <a:r>
              <a:rPr lang="ru-RU" sz="2600" dirty="0"/>
              <a:t> </a:t>
            </a:r>
            <a:r>
              <a:rPr lang="ru-RU" sz="2600" dirty="0" err="1"/>
              <a:t>пишуть</a:t>
            </a:r>
            <a:r>
              <a:rPr lang="ru-RU" sz="2600" dirty="0"/>
              <a:t> на </a:t>
            </a:r>
            <a:r>
              <a:rPr lang="ru-RU" sz="2600" dirty="0" err="1"/>
              <a:t>папері</a:t>
            </a:r>
            <a:r>
              <a:rPr lang="ru-RU" sz="2600" dirty="0"/>
              <a:t> і </a:t>
            </a:r>
            <a:r>
              <a:rPr lang="ru-RU" sz="2600" dirty="0" err="1"/>
              <a:t>опускають</a:t>
            </a:r>
            <a:r>
              <a:rPr lang="ru-RU" sz="2600" dirty="0"/>
              <a:t> у банку. </a:t>
            </a:r>
            <a:endParaRPr lang="ru-RU" sz="2600" dirty="0" smtClean="0"/>
          </a:p>
          <a:p>
            <a:pPr>
              <a:buFont typeface="Wingdings" pitchFamily="2" charset="2"/>
              <a:buChar char="§"/>
            </a:pPr>
            <a:r>
              <a:rPr lang="ru-RU" sz="2600" dirty="0" smtClean="0"/>
              <a:t>Банки </a:t>
            </a:r>
            <a:r>
              <a:rPr lang="ru-RU" sz="2600" dirty="0" err="1"/>
              <a:t>встановлюють</a:t>
            </a:r>
            <a:r>
              <a:rPr lang="ru-RU" sz="2600" dirty="0"/>
              <a:t> у </a:t>
            </a:r>
            <a:r>
              <a:rPr lang="ru-RU" sz="2600" dirty="0" err="1"/>
              <a:t>фанерні</a:t>
            </a:r>
            <a:r>
              <a:rPr lang="ru-RU" sz="2600" dirty="0"/>
              <a:t> </a:t>
            </a:r>
            <a:r>
              <a:rPr lang="ru-RU" sz="2600" dirty="0" err="1"/>
              <a:t>посилкові</a:t>
            </a:r>
            <a:r>
              <a:rPr lang="ru-RU" sz="2600" dirty="0"/>
              <a:t> ящики. </a:t>
            </a:r>
          </a:p>
        </p:txBody>
      </p:sp>
    </p:spTree>
    <p:extLst>
      <p:ext uri="{BB962C8B-B14F-4D97-AF65-F5344CB8AC3E}">
        <p14:creationId xmlns:p14="http://schemas.microsoft.com/office/powerpoint/2010/main" val="413783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Умертвіння</a:t>
            </a:r>
            <a:r>
              <a:rPr lang="ru-RU" b="1" i="1" dirty="0">
                <a:solidFill>
                  <a:srgbClr val="FF0000"/>
                </a:solidFill>
              </a:rPr>
              <a:t> комах і </a:t>
            </a:r>
            <a:r>
              <a:rPr lang="ru-RU" b="1" i="1" dirty="0" err="1">
                <a:solidFill>
                  <a:srgbClr val="FF0000"/>
                </a:solidFill>
              </a:rPr>
              <a:t>первинна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обробка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матеріалу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Один з </a:t>
            </a:r>
            <a:r>
              <a:rPr lang="ru-RU" dirty="0" err="1"/>
              <a:t>відповідальних</a:t>
            </a:r>
            <a:r>
              <a:rPr lang="ru-RU" dirty="0"/>
              <a:t> </a:t>
            </a:r>
            <a:r>
              <a:rPr lang="ru-RU" dirty="0" err="1"/>
              <a:t>етапів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 комах – </a:t>
            </a:r>
            <a:r>
              <a:rPr lang="ru-RU" dirty="0" err="1"/>
              <a:t>умертвіння</a:t>
            </a:r>
            <a:r>
              <a:rPr lang="ru-RU" dirty="0"/>
              <a:t>, </a:t>
            </a:r>
            <a:r>
              <a:rPr lang="ru-RU" dirty="0" err="1"/>
              <a:t>розбирання</a:t>
            </a:r>
            <a:r>
              <a:rPr lang="ru-RU" dirty="0"/>
              <a:t> та </a:t>
            </a:r>
            <a:r>
              <a:rPr lang="ru-RU" dirty="0" err="1"/>
              <a:t>набивання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). </a:t>
            </a:r>
          </a:p>
          <a:p>
            <a:pPr marL="0" indent="0">
              <a:buNone/>
            </a:pPr>
            <a:r>
              <a:rPr lang="ru-RU" dirty="0" err="1"/>
              <a:t>Морилкою</a:t>
            </a:r>
            <a:r>
              <a:rPr lang="ru-RU" dirty="0"/>
              <a:t> для комах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служити</a:t>
            </a:r>
            <a:r>
              <a:rPr lang="ru-RU" dirty="0"/>
              <a:t> </a:t>
            </a:r>
            <a:r>
              <a:rPr lang="ru-RU" dirty="0" err="1"/>
              <a:t>звичайна</a:t>
            </a:r>
            <a:r>
              <a:rPr lang="ru-RU" dirty="0"/>
              <a:t> </a:t>
            </a:r>
            <a:r>
              <a:rPr lang="ru-RU" dirty="0" err="1"/>
              <a:t>скляна</a:t>
            </a:r>
            <a:r>
              <a:rPr lang="ru-RU" dirty="0"/>
              <a:t> банка з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прилеглою</a:t>
            </a:r>
            <a:r>
              <a:rPr lang="ru-RU" dirty="0"/>
              <a:t> </a:t>
            </a:r>
            <a:r>
              <a:rPr lang="ru-RU" dirty="0" err="1"/>
              <a:t>пробкою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05998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Робота </a:t>
            </a:r>
            <a:r>
              <a:rPr lang="ru-RU" b="1" i="1" dirty="0" err="1">
                <a:solidFill>
                  <a:srgbClr val="FF0000"/>
                </a:solidFill>
              </a:rPr>
              <a:t>із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зимуючими</a:t>
            </a:r>
            <a:r>
              <a:rPr lang="ru-RU" b="1" i="1" dirty="0">
                <a:solidFill>
                  <a:srgbClr val="FF0000"/>
                </a:solidFill>
              </a:rPr>
              <a:t> фазами </a:t>
            </a:r>
            <a:r>
              <a:rPr lang="ru-RU" b="1" i="1" dirty="0" err="1">
                <a:solidFill>
                  <a:srgbClr val="FF0000"/>
                </a:solidFill>
              </a:rPr>
              <a:t>шкідників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 </a:t>
            </a:r>
            <a:r>
              <a:rPr lang="ru-RU" dirty="0" err="1"/>
              <a:t>зимуючих</a:t>
            </a:r>
            <a:r>
              <a:rPr lang="ru-RU" dirty="0"/>
              <a:t> фаз </a:t>
            </a:r>
            <a:r>
              <a:rPr lang="ru-RU" dirty="0" err="1"/>
              <a:t>шкідників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Уручну</a:t>
            </a:r>
            <a:r>
              <a:rPr lang="ru-RU" dirty="0" smtClean="0"/>
              <a:t> </a:t>
            </a:r>
            <a:r>
              <a:rPr lang="ru-RU" dirty="0" err="1"/>
              <a:t>збирають</a:t>
            </a:r>
            <a:r>
              <a:rPr lang="ru-RU" dirty="0"/>
              <a:t> </a:t>
            </a:r>
            <a:r>
              <a:rPr lang="ru-RU" dirty="0" err="1"/>
              <a:t>гусениць</a:t>
            </a:r>
            <a:r>
              <a:rPr lang="ru-RU" dirty="0"/>
              <a:t>, </a:t>
            </a:r>
            <a:r>
              <a:rPr lang="ru-RU" dirty="0" err="1"/>
              <a:t>лялечок</a:t>
            </a:r>
            <a:r>
              <a:rPr lang="ru-RU" dirty="0"/>
              <a:t>, </a:t>
            </a:r>
            <a:r>
              <a:rPr lang="ru-RU" dirty="0" err="1"/>
              <a:t>яйця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складаний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зрізати</a:t>
            </a:r>
            <a:r>
              <a:rPr lang="ru-RU" dirty="0"/>
              <a:t> </a:t>
            </a:r>
            <a:r>
              <a:rPr lang="ru-RU" dirty="0" err="1"/>
              <a:t>листя</a:t>
            </a:r>
            <a:r>
              <a:rPr lang="ru-RU" dirty="0"/>
              <a:t>, </a:t>
            </a:r>
            <a:r>
              <a:rPr lang="ru-RU" dirty="0" err="1"/>
              <a:t>стебла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шматочки</a:t>
            </a:r>
            <a:r>
              <a:rPr lang="ru-RU" dirty="0"/>
              <a:t> кори з </a:t>
            </a:r>
            <a:r>
              <a:rPr lang="ru-RU" dirty="0" err="1"/>
              <a:t>прикріпленими</a:t>
            </a:r>
            <a:r>
              <a:rPr lang="ru-RU" dirty="0"/>
              <a:t> до них </a:t>
            </a:r>
            <a:r>
              <a:rPr lang="ru-RU" dirty="0" err="1"/>
              <a:t>яйцями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лялечками</a:t>
            </a:r>
            <a:r>
              <a:rPr lang="ru-RU" dirty="0"/>
              <a:t>. </a:t>
            </a:r>
            <a:r>
              <a:rPr lang="ru-RU" dirty="0" err="1"/>
              <a:t>Найлегше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вид </a:t>
            </a:r>
            <a:r>
              <a:rPr lang="ru-RU" dirty="0" err="1"/>
              <a:t>комахи</a:t>
            </a:r>
            <a:r>
              <a:rPr lang="ru-RU" dirty="0"/>
              <a:t> по </a:t>
            </a:r>
            <a:r>
              <a:rPr lang="ru-RU" dirty="0" err="1"/>
              <a:t>дорослій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, тому часто доводиться </a:t>
            </a:r>
            <a:r>
              <a:rPr lang="ru-RU" dirty="0" err="1"/>
              <a:t>виводити</a:t>
            </a:r>
            <a:r>
              <a:rPr lang="ru-RU" dirty="0"/>
              <a:t> комах з </a:t>
            </a:r>
            <a:r>
              <a:rPr lang="ru-RU" dirty="0" err="1"/>
              <a:t>яєць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гусениць</a:t>
            </a:r>
            <a:r>
              <a:rPr lang="ru-RU" dirty="0"/>
              <a:t> (личинок) до </a:t>
            </a:r>
            <a:r>
              <a:rPr lang="ru-RU" dirty="0" err="1"/>
              <a:t>заляльковування</a:t>
            </a:r>
            <a:r>
              <a:rPr lang="ru-RU" dirty="0"/>
              <a:t> та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імаго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547182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Багато</a:t>
            </a:r>
            <a:r>
              <a:rPr lang="ru-RU" dirty="0"/>
              <a:t> комах </a:t>
            </a:r>
            <a:r>
              <a:rPr lang="ru-RU" dirty="0" err="1"/>
              <a:t>відкладають</a:t>
            </a:r>
            <a:r>
              <a:rPr lang="ru-RU" dirty="0"/>
              <a:t> </a:t>
            </a:r>
            <a:r>
              <a:rPr lang="ru-RU" dirty="0" err="1"/>
              <a:t>яйця</a:t>
            </a:r>
            <a:r>
              <a:rPr lang="ru-RU" dirty="0"/>
              <a:t> в </a:t>
            </a:r>
            <a:r>
              <a:rPr lang="ru-RU" dirty="0" err="1"/>
              <a:t>кінці</a:t>
            </a:r>
            <a:r>
              <a:rPr lang="ru-RU" dirty="0"/>
              <a:t> </a:t>
            </a:r>
            <a:r>
              <a:rPr lang="ru-RU" dirty="0" err="1"/>
              <a:t>літа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/>
              <a:t>час </a:t>
            </a:r>
            <a:r>
              <a:rPr lang="ru-RU" dirty="0" err="1"/>
              <a:t>збору</a:t>
            </a:r>
            <a:r>
              <a:rPr lang="ru-RU" dirty="0"/>
              <a:t> для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яєць</a:t>
            </a:r>
            <a:r>
              <a:rPr lang="ru-RU" dirty="0"/>
              <a:t> треба </a:t>
            </a:r>
            <a:r>
              <a:rPr lang="ru-RU" dirty="0" err="1"/>
              <a:t>пам’ятати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віддирати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субстрату, на </a:t>
            </a:r>
            <a:r>
              <a:rPr lang="ru-RU" dirty="0" err="1"/>
              <a:t>який</a:t>
            </a:r>
            <a:r>
              <a:rPr lang="ru-RU" dirty="0"/>
              <a:t> вони </a:t>
            </a:r>
            <a:r>
              <a:rPr lang="ru-RU" dirty="0" err="1"/>
              <a:t>відкладені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яєць</a:t>
            </a:r>
            <a:r>
              <a:rPr lang="ru-RU" dirty="0"/>
              <a:t> у зимовий час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намагатися</a:t>
            </a:r>
            <a:r>
              <a:rPr lang="ru-RU" dirty="0"/>
              <a:t> </a:t>
            </a:r>
            <a:r>
              <a:rPr lang="ru-RU" dirty="0" err="1"/>
              <a:t>дотримуватися</a:t>
            </a:r>
            <a:r>
              <a:rPr lang="ru-RU" dirty="0"/>
              <a:t> тих умов, у </a:t>
            </a:r>
            <a:r>
              <a:rPr lang="ru-RU" dirty="0" err="1"/>
              <a:t>яких</a:t>
            </a:r>
            <a:r>
              <a:rPr lang="ru-RU" dirty="0"/>
              <a:t> вони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б </a:t>
            </a:r>
            <a:r>
              <a:rPr lang="ru-RU" dirty="0" err="1"/>
              <a:t>знаходитися</a:t>
            </a:r>
            <a:r>
              <a:rPr lang="ru-RU" dirty="0"/>
              <a:t> в </a:t>
            </a:r>
            <a:r>
              <a:rPr lang="ru-RU" dirty="0" err="1"/>
              <a:t>природі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Іноді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холодильники, а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зберігати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віконними</a:t>
            </a:r>
            <a:r>
              <a:rPr lang="ru-RU" dirty="0"/>
              <a:t> рамами, у холодному </a:t>
            </a:r>
            <a:r>
              <a:rPr lang="ru-RU" dirty="0" err="1"/>
              <a:t>приміщенні</a:t>
            </a:r>
            <a:r>
              <a:rPr lang="ru-RU" dirty="0"/>
              <a:t> типу </a:t>
            </a:r>
            <a:r>
              <a:rPr lang="ru-RU" dirty="0" err="1"/>
              <a:t>підвалу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сараю. </a:t>
            </a:r>
          </a:p>
        </p:txBody>
      </p:sp>
    </p:spTree>
    <p:extLst>
      <p:ext uri="{BB962C8B-B14F-4D97-AF65-F5344CB8AC3E}">
        <p14:creationId xmlns:p14="http://schemas.microsoft.com/office/powerpoint/2010/main" val="5147040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Такі</a:t>
            </a:r>
            <a:r>
              <a:rPr lang="ru-RU" dirty="0"/>
              <a:t> ж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потрібні</a:t>
            </a:r>
            <a:r>
              <a:rPr lang="ru-RU" dirty="0"/>
              <a:t> для </a:t>
            </a:r>
            <a:r>
              <a:rPr lang="ru-RU" dirty="0" err="1"/>
              <a:t>зимуючих</a:t>
            </a:r>
            <a:r>
              <a:rPr lang="ru-RU" dirty="0"/>
              <a:t> </a:t>
            </a:r>
            <a:r>
              <a:rPr lang="ru-RU" dirty="0" err="1"/>
              <a:t>лялечок</a:t>
            </a:r>
            <a:r>
              <a:rPr lang="ru-RU" dirty="0"/>
              <a:t>.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зберегти</a:t>
            </a:r>
            <a:r>
              <a:rPr lang="ru-RU" dirty="0"/>
              <a:t> </a:t>
            </a:r>
            <a:r>
              <a:rPr lang="ru-RU" dirty="0" err="1"/>
              <a:t>необхідну</a:t>
            </a:r>
            <a:r>
              <a:rPr lang="ru-RU" dirty="0"/>
              <a:t> </a:t>
            </a:r>
            <a:r>
              <a:rPr lang="ru-RU" dirty="0" err="1"/>
              <a:t>вологість</a:t>
            </a:r>
            <a:r>
              <a:rPr lang="ru-RU" dirty="0"/>
              <a:t>, </a:t>
            </a:r>
            <a:r>
              <a:rPr lang="ru-RU" dirty="0" err="1"/>
              <a:t>шматочки</a:t>
            </a:r>
            <a:r>
              <a:rPr lang="ru-RU" dirty="0"/>
              <a:t> субстрату (</a:t>
            </a:r>
            <a:r>
              <a:rPr lang="ru-RU" dirty="0" err="1"/>
              <a:t>листя</a:t>
            </a:r>
            <a:r>
              <a:rPr lang="ru-RU" dirty="0"/>
              <a:t>, </a:t>
            </a:r>
            <a:r>
              <a:rPr lang="ru-RU" dirty="0" err="1"/>
              <a:t>гілки</a:t>
            </a:r>
            <a:r>
              <a:rPr lang="ru-RU" dirty="0"/>
              <a:t>, </a:t>
            </a:r>
            <a:r>
              <a:rPr lang="ru-RU" dirty="0" err="1"/>
              <a:t>шматочки</a:t>
            </a:r>
            <a:r>
              <a:rPr lang="ru-RU" dirty="0"/>
              <a:t> </a:t>
            </a:r>
            <a:r>
              <a:rPr lang="ru-RU" dirty="0" err="1"/>
              <a:t>деревини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 з </a:t>
            </a:r>
            <a:r>
              <a:rPr lang="ru-RU" dirty="0" err="1"/>
              <a:t>яйцями</a:t>
            </a:r>
            <a:r>
              <a:rPr lang="ru-RU" dirty="0"/>
              <a:t> і </a:t>
            </a:r>
            <a:r>
              <a:rPr lang="ru-RU" dirty="0" err="1"/>
              <a:t>лялечки</a:t>
            </a:r>
            <a:r>
              <a:rPr lang="ru-RU" dirty="0"/>
              <a:t> </a:t>
            </a:r>
            <a:r>
              <a:rPr lang="ru-RU" dirty="0" err="1"/>
              <a:t>перекладають</a:t>
            </a:r>
            <a:r>
              <a:rPr lang="ru-RU" dirty="0"/>
              <a:t> </a:t>
            </a:r>
            <a:r>
              <a:rPr lang="ru-RU" dirty="0" err="1"/>
              <a:t>гофрованими</a:t>
            </a:r>
            <a:r>
              <a:rPr lang="ru-RU" dirty="0"/>
              <a:t> </a:t>
            </a:r>
            <a:r>
              <a:rPr lang="ru-RU" dirty="0" err="1"/>
              <a:t>смужками</a:t>
            </a:r>
            <a:r>
              <a:rPr lang="ru-RU" dirty="0"/>
              <a:t> </a:t>
            </a:r>
            <a:r>
              <a:rPr lang="ru-RU" dirty="0" err="1"/>
              <a:t>фільтрувального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шарами </a:t>
            </a:r>
            <a:r>
              <a:rPr lang="ru-RU" dirty="0" err="1"/>
              <a:t>моху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err="1"/>
              <a:t>яйця</a:t>
            </a:r>
            <a:r>
              <a:rPr lang="ru-RU" dirty="0"/>
              <a:t> </a:t>
            </a:r>
            <a:r>
              <a:rPr lang="ru-RU" dirty="0" err="1"/>
              <a:t>поміщають</a:t>
            </a:r>
            <a:r>
              <a:rPr lang="ru-RU" dirty="0"/>
              <a:t> у </a:t>
            </a:r>
            <a:r>
              <a:rPr lang="ru-RU" dirty="0" err="1"/>
              <a:t>невеликі</a:t>
            </a:r>
            <a:r>
              <a:rPr lang="ru-RU" dirty="0"/>
              <a:t>,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закриті</a:t>
            </a:r>
            <a:r>
              <a:rPr lang="ru-RU" dirty="0"/>
              <a:t> марлею </a:t>
            </a:r>
            <a:r>
              <a:rPr lang="ru-RU" dirty="0" err="1"/>
              <a:t>або</a:t>
            </a:r>
            <a:r>
              <a:rPr lang="ru-RU" dirty="0"/>
              <a:t> капроном баночки.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Попередньо</a:t>
            </a:r>
            <a:r>
              <a:rPr lang="ru-RU" dirty="0" smtClean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виростити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зібрати</a:t>
            </a:r>
            <a:r>
              <a:rPr lang="ru-RU" dirty="0"/>
              <a:t> корм,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підкладати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банку, де </a:t>
            </a:r>
            <a:r>
              <a:rPr lang="ru-RU" dirty="0" err="1"/>
              <a:t>відроджуються</a:t>
            </a:r>
            <a:r>
              <a:rPr lang="ru-RU" dirty="0"/>
              <a:t> </a:t>
            </a:r>
            <a:r>
              <a:rPr lang="ru-RU" dirty="0" err="1"/>
              <a:t>гусениці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397008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Садком для </a:t>
            </a:r>
            <a:r>
              <a:rPr lang="ru-RU" dirty="0" err="1"/>
              <a:t>утримання</a:t>
            </a:r>
            <a:r>
              <a:rPr lang="ru-RU" dirty="0"/>
              <a:t> </a:t>
            </a:r>
            <a:r>
              <a:rPr lang="ru-RU" dirty="0" err="1"/>
              <a:t>дорослих</a:t>
            </a:r>
            <a:r>
              <a:rPr lang="ru-RU" dirty="0"/>
              <a:t> комах, </a:t>
            </a:r>
            <a:r>
              <a:rPr lang="ru-RU" dirty="0" err="1"/>
              <a:t>отриманих</a:t>
            </a:r>
            <a:r>
              <a:rPr lang="ru-RU" dirty="0"/>
              <a:t> з </a:t>
            </a:r>
            <a:r>
              <a:rPr lang="ru-RU" dirty="0" err="1"/>
              <a:t>гусениць</a:t>
            </a:r>
            <a:r>
              <a:rPr lang="ru-RU" dirty="0"/>
              <a:t> і </a:t>
            </a:r>
            <a:r>
              <a:rPr lang="ru-RU" dirty="0" err="1"/>
              <a:t>лялечок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служити</a:t>
            </a:r>
            <a:r>
              <a:rPr lang="ru-RU" dirty="0"/>
              <a:t> будь-яка банка з </a:t>
            </a:r>
            <a:r>
              <a:rPr lang="ru-RU" dirty="0" err="1"/>
              <a:t>прозорого</a:t>
            </a:r>
            <a:r>
              <a:rPr lang="ru-RU" dirty="0"/>
              <a:t> </a:t>
            </a:r>
            <a:r>
              <a:rPr lang="ru-RU" dirty="0" err="1"/>
              <a:t>скла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гусениця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личинка </a:t>
            </a:r>
            <a:r>
              <a:rPr lang="ru-RU" dirty="0" err="1"/>
              <a:t>живуть</a:t>
            </a:r>
            <a:r>
              <a:rPr lang="ru-RU" dirty="0"/>
              <a:t> у </a:t>
            </a:r>
            <a:r>
              <a:rPr lang="ru-RU" dirty="0" err="1"/>
              <a:t>землі</a:t>
            </a:r>
            <a:r>
              <a:rPr lang="ru-RU" dirty="0"/>
              <a:t>, то банку </a:t>
            </a:r>
            <a:r>
              <a:rPr lang="ru-RU" dirty="0" err="1"/>
              <a:t>обгортають</a:t>
            </a:r>
            <a:r>
              <a:rPr lang="ru-RU" dirty="0"/>
              <a:t> темним </a:t>
            </a:r>
            <a:r>
              <a:rPr lang="ru-RU" dirty="0" err="1"/>
              <a:t>папером</a:t>
            </a:r>
            <a:r>
              <a:rPr lang="ru-RU" dirty="0"/>
              <a:t>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Розміри</a:t>
            </a:r>
            <a:r>
              <a:rPr lang="ru-RU" dirty="0" smtClean="0"/>
              <a:t> </a:t>
            </a:r>
            <a:r>
              <a:rPr lang="ru-RU" dirty="0"/>
              <a:t>банки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розмірам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у </a:t>
            </a:r>
            <a:r>
              <a:rPr lang="ru-RU" dirty="0" err="1"/>
              <a:t>півлітровій</a:t>
            </a:r>
            <a:r>
              <a:rPr lang="ru-RU" dirty="0"/>
              <a:t> </a:t>
            </a:r>
            <a:r>
              <a:rPr lang="ru-RU" dirty="0" err="1"/>
              <a:t>банці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утримувати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-три </a:t>
            </a:r>
            <a:r>
              <a:rPr lang="ru-RU" dirty="0" err="1"/>
              <a:t>гусениці</a:t>
            </a:r>
            <a:r>
              <a:rPr lang="ru-RU" dirty="0"/>
              <a:t> дубового </a:t>
            </a:r>
            <a:r>
              <a:rPr lang="ru-RU" dirty="0" err="1"/>
              <a:t>шовкопряда</a:t>
            </a:r>
            <a:r>
              <a:rPr lang="ru-RU" dirty="0"/>
              <a:t>, </a:t>
            </a:r>
            <a:r>
              <a:rPr lang="ru-RU" dirty="0" err="1"/>
              <a:t>п’ять-шість</a:t>
            </a:r>
            <a:r>
              <a:rPr lang="ru-RU" dirty="0"/>
              <a:t>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err="1"/>
              <a:t>капустяного</a:t>
            </a:r>
            <a:r>
              <a:rPr lang="ru-RU" dirty="0"/>
              <a:t> </a:t>
            </a:r>
            <a:r>
              <a:rPr lang="ru-RU" dirty="0" err="1"/>
              <a:t>біляна</a:t>
            </a:r>
            <a:r>
              <a:rPr lang="ru-RU" dirty="0"/>
              <a:t>, до десяти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err="1"/>
              <a:t>озимої</a:t>
            </a:r>
            <a:r>
              <a:rPr lang="ru-RU" dirty="0"/>
              <a:t> совки </a:t>
            </a:r>
            <a:r>
              <a:rPr lang="ru-RU" dirty="0" err="1"/>
              <a:t>тощо</a:t>
            </a:r>
            <a:r>
              <a:rPr lang="ru-RU" dirty="0"/>
              <a:t>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Дно </a:t>
            </a:r>
            <a:r>
              <a:rPr lang="ru-RU" dirty="0"/>
              <a:t>банки </a:t>
            </a:r>
            <a:r>
              <a:rPr lang="ru-RU" dirty="0" err="1"/>
              <a:t>вистилають</a:t>
            </a:r>
            <a:r>
              <a:rPr lang="ru-RU" dirty="0"/>
              <a:t> </a:t>
            </a:r>
            <a:r>
              <a:rPr lang="ru-RU" dirty="0" err="1"/>
              <a:t>фільтрувальним</a:t>
            </a:r>
            <a:r>
              <a:rPr lang="ru-RU" dirty="0"/>
              <a:t> </a:t>
            </a:r>
            <a:r>
              <a:rPr lang="ru-RU" dirty="0" err="1"/>
              <a:t>папером</a:t>
            </a:r>
            <a:r>
              <a:rPr lang="ru-RU" dirty="0"/>
              <a:t>, на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насипають</a:t>
            </a:r>
            <a:r>
              <a:rPr lang="ru-RU" dirty="0"/>
              <a:t> </a:t>
            </a:r>
            <a:r>
              <a:rPr lang="ru-RU" dirty="0" err="1"/>
              <a:t>промитий</a:t>
            </a:r>
            <a:r>
              <a:rPr lang="ru-RU" dirty="0"/>
              <a:t> і </a:t>
            </a:r>
            <a:r>
              <a:rPr lang="ru-RU" dirty="0" err="1"/>
              <a:t>просіяний</a:t>
            </a:r>
            <a:r>
              <a:rPr lang="ru-RU" dirty="0"/>
              <a:t> </a:t>
            </a:r>
            <a:r>
              <a:rPr lang="ru-RU" dirty="0" err="1"/>
              <a:t>пісок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шар </a:t>
            </a:r>
            <a:r>
              <a:rPr lang="ru-RU" dirty="0" err="1"/>
              <a:t>просіяної</a:t>
            </a:r>
            <a:r>
              <a:rPr lang="ru-RU" dirty="0"/>
              <a:t> </a:t>
            </a:r>
            <a:r>
              <a:rPr lang="ru-RU" dirty="0" err="1"/>
              <a:t>землі</a:t>
            </a:r>
            <a:r>
              <a:rPr lang="ru-RU" dirty="0"/>
              <a:t> (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виду </a:t>
            </a:r>
            <a:r>
              <a:rPr lang="ru-RU" dirty="0" err="1"/>
              <a:t>комахи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226335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потрібної</a:t>
            </a:r>
            <a:r>
              <a:rPr lang="ru-RU" dirty="0"/>
              <a:t> </a:t>
            </a:r>
            <a:r>
              <a:rPr lang="ru-RU" dirty="0" err="1"/>
              <a:t>вологості</a:t>
            </a:r>
            <a:r>
              <a:rPr lang="ru-RU" dirty="0"/>
              <a:t> в банку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шматочок</a:t>
            </a:r>
            <a:r>
              <a:rPr lang="ru-RU" dirty="0"/>
              <a:t> </a:t>
            </a:r>
            <a:r>
              <a:rPr lang="ru-RU" dirty="0" err="1"/>
              <a:t>вати</a:t>
            </a:r>
            <a:r>
              <a:rPr lang="ru-RU" dirty="0"/>
              <a:t>, </a:t>
            </a:r>
            <a:r>
              <a:rPr lang="ru-RU" dirty="0" err="1"/>
              <a:t>змоченої</a:t>
            </a:r>
            <a:r>
              <a:rPr lang="ru-RU" dirty="0"/>
              <a:t> </a:t>
            </a:r>
            <a:r>
              <a:rPr lang="ru-RU" dirty="0" err="1"/>
              <a:t>кип’яченою</a:t>
            </a:r>
            <a:r>
              <a:rPr lang="ru-RU" dirty="0"/>
              <a:t> водою,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зволожують</a:t>
            </a:r>
            <a:r>
              <a:rPr lang="ru-RU" dirty="0"/>
              <a:t> </a:t>
            </a:r>
            <a:r>
              <a:rPr lang="ru-RU" dirty="0" err="1"/>
              <a:t>пісок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Отвір</a:t>
            </a:r>
            <a:r>
              <a:rPr lang="ru-RU" dirty="0" smtClean="0"/>
              <a:t> </a:t>
            </a:r>
            <a:r>
              <a:rPr lang="ru-RU" dirty="0"/>
              <a:t>банки </a:t>
            </a:r>
            <a:r>
              <a:rPr lang="ru-RU" dirty="0" err="1"/>
              <a:t>закривають</a:t>
            </a:r>
            <a:r>
              <a:rPr lang="ru-RU" dirty="0"/>
              <a:t> капроновою </a:t>
            </a:r>
            <a:r>
              <a:rPr lang="ru-RU" dirty="0" err="1"/>
              <a:t>сіткою</a:t>
            </a:r>
            <a:r>
              <a:rPr lang="ru-RU" dirty="0"/>
              <a:t>, марлею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продірявленим</a:t>
            </a:r>
            <a:r>
              <a:rPr lang="ru-RU" dirty="0"/>
              <a:t> </a:t>
            </a:r>
            <a:r>
              <a:rPr lang="ru-RU" dirty="0" err="1"/>
              <a:t>фільтрувальним</a:t>
            </a:r>
            <a:r>
              <a:rPr lang="ru-RU" dirty="0"/>
              <a:t> </a:t>
            </a:r>
            <a:r>
              <a:rPr lang="ru-RU" dirty="0" err="1"/>
              <a:t>папером</a:t>
            </a:r>
            <a:r>
              <a:rPr lang="ru-RU" dirty="0"/>
              <a:t> (</a:t>
            </a:r>
            <a:r>
              <a:rPr lang="ru-RU" dirty="0" err="1"/>
              <a:t>знову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величини</a:t>
            </a:r>
            <a:r>
              <a:rPr lang="ru-RU" dirty="0"/>
              <a:t> і виду </a:t>
            </a:r>
            <a:r>
              <a:rPr lang="ru-RU" dirty="0" err="1"/>
              <a:t>об’єкта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2117864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Найважливіший</a:t>
            </a:r>
            <a:r>
              <a:rPr lang="ru-RU" dirty="0"/>
              <a:t> момент – </a:t>
            </a:r>
            <a:r>
              <a:rPr lang="ru-RU" dirty="0" err="1"/>
              <a:t>забезпечити</a:t>
            </a:r>
            <a:r>
              <a:rPr lang="ru-RU" dirty="0"/>
              <a:t> комах </a:t>
            </a:r>
            <a:r>
              <a:rPr lang="ru-RU" dirty="0" err="1"/>
              <a:t>необхідним</a:t>
            </a:r>
            <a:r>
              <a:rPr lang="ru-RU" dirty="0"/>
              <a:t> кормом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пропоновані</a:t>
            </a:r>
            <a:r>
              <a:rPr lang="ru-RU" dirty="0"/>
              <a:t> </a:t>
            </a:r>
            <a:r>
              <a:rPr lang="ru-RU" dirty="0" err="1"/>
              <a:t>гусеницям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не </a:t>
            </a:r>
            <a:r>
              <a:rPr lang="ru-RU" dirty="0" err="1"/>
              <a:t>в’янули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ставлять</a:t>
            </a:r>
            <a:r>
              <a:rPr lang="ru-RU" dirty="0"/>
              <a:t> у </a:t>
            </a:r>
            <a:r>
              <a:rPr lang="ru-RU" dirty="0" err="1"/>
              <a:t>маленьку</a:t>
            </a:r>
            <a:r>
              <a:rPr lang="ru-RU" dirty="0"/>
              <a:t> склянку з водою.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Отвори </a:t>
            </a:r>
            <a:r>
              <a:rPr lang="ru-RU" dirty="0" err="1"/>
              <a:t>між</a:t>
            </a:r>
            <a:r>
              <a:rPr lang="ru-RU" dirty="0"/>
              <a:t> краями склянки і </a:t>
            </a:r>
            <a:r>
              <a:rPr lang="ru-RU" dirty="0" err="1"/>
              <a:t>рослиною</a:t>
            </a:r>
            <a:r>
              <a:rPr lang="ru-RU" dirty="0"/>
              <a:t> </a:t>
            </a:r>
            <a:r>
              <a:rPr lang="ru-RU" dirty="0" err="1"/>
              <a:t>зав’язують</a:t>
            </a:r>
            <a:r>
              <a:rPr lang="ru-RU" dirty="0"/>
              <a:t> марлею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затикають</a:t>
            </a:r>
            <a:r>
              <a:rPr lang="ru-RU" dirty="0"/>
              <a:t> ватою,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не </a:t>
            </a:r>
            <a:r>
              <a:rPr lang="ru-RU" dirty="0" err="1"/>
              <a:t>заповзли</a:t>
            </a:r>
            <a:r>
              <a:rPr lang="ru-RU" dirty="0"/>
              <a:t> в воду.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рослина</a:t>
            </a:r>
            <a:r>
              <a:rPr lang="ru-RU" dirty="0"/>
              <a:t> </a:t>
            </a:r>
            <a:r>
              <a:rPr lang="ru-RU" dirty="0" err="1"/>
              <a:t>зів’яла</a:t>
            </a:r>
            <a:r>
              <a:rPr lang="ru-RU" dirty="0"/>
              <a:t>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замінити</a:t>
            </a:r>
            <a:r>
              <a:rPr lang="ru-RU" dirty="0"/>
              <a:t> </a:t>
            </a:r>
            <a:r>
              <a:rPr lang="ru-RU" dirty="0" err="1"/>
              <a:t>свіжою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03244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Землю, </a:t>
            </a:r>
            <a:r>
              <a:rPr lang="ru-RU" dirty="0" err="1"/>
              <a:t>пісок</a:t>
            </a:r>
            <a:r>
              <a:rPr lang="ru-RU" dirty="0"/>
              <a:t> і </a:t>
            </a:r>
            <a:r>
              <a:rPr lang="ru-RU" dirty="0" err="1"/>
              <a:t>фільтрувальний</a:t>
            </a:r>
            <a:r>
              <a:rPr lang="ru-RU" dirty="0"/>
              <a:t> </a:t>
            </a:r>
            <a:r>
              <a:rPr lang="ru-RU" dirty="0" err="1"/>
              <a:t>папір</a:t>
            </a:r>
            <a:r>
              <a:rPr lang="ru-RU" dirty="0"/>
              <a:t> на </a:t>
            </a:r>
            <a:r>
              <a:rPr lang="ru-RU" dirty="0" err="1"/>
              <a:t>дні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час </a:t>
            </a:r>
            <a:r>
              <a:rPr lang="ru-RU" dirty="0" err="1"/>
              <a:t>від</a:t>
            </a:r>
            <a:r>
              <a:rPr lang="ru-RU" dirty="0"/>
              <a:t> часу </a:t>
            </a:r>
            <a:r>
              <a:rPr lang="ru-RU" dirty="0" err="1"/>
              <a:t>змінювати</a:t>
            </a:r>
            <a:r>
              <a:rPr lang="ru-RU" dirty="0"/>
              <a:t>, а банку </a:t>
            </a:r>
            <a:r>
              <a:rPr lang="ru-RU" dirty="0" err="1"/>
              <a:t>протирати</a:t>
            </a:r>
            <a:r>
              <a:rPr lang="ru-RU" dirty="0"/>
              <a:t> і </a:t>
            </a:r>
            <a:r>
              <a:rPr lang="ru-RU" dirty="0" err="1"/>
              <a:t>очищати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екскрементів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en-US" dirty="0"/>
              <a:t>I–II </a:t>
            </a:r>
            <a:r>
              <a:rPr lang="ru-RU" dirty="0" err="1"/>
              <a:t>віків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пересадки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чіпати</a:t>
            </a:r>
            <a:r>
              <a:rPr lang="ru-RU" dirty="0"/>
              <a:t> руками, а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обережно</a:t>
            </a:r>
            <a:r>
              <a:rPr lang="ru-RU" dirty="0"/>
              <a:t> </a:t>
            </a:r>
            <a:r>
              <a:rPr lang="ru-RU" dirty="0" err="1"/>
              <a:t>підхоплювати</a:t>
            </a:r>
            <a:r>
              <a:rPr lang="ru-RU" dirty="0"/>
              <a:t> </a:t>
            </a:r>
            <a:r>
              <a:rPr lang="ru-RU" dirty="0" err="1"/>
              <a:t>м’яким</a:t>
            </a:r>
            <a:r>
              <a:rPr lang="ru-RU" dirty="0"/>
              <a:t> сухим </a:t>
            </a:r>
            <a:r>
              <a:rPr lang="ru-RU" dirty="0" err="1"/>
              <a:t>пензликом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Комахи</a:t>
            </a:r>
            <a:r>
              <a:rPr lang="ru-RU" dirty="0" smtClean="0"/>
              <a:t> </a:t>
            </a:r>
            <a:r>
              <a:rPr lang="ru-RU" dirty="0"/>
              <a:t>часто гинуть у садках через </a:t>
            </a:r>
            <a:r>
              <a:rPr lang="ru-RU" dirty="0" err="1"/>
              <a:t>нестачу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надлишку</a:t>
            </a:r>
            <a:r>
              <a:rPr lang="ru-RU" dirty="0"/>
              <a:t> </a:t>
            </a:r>
            <a:r>
              <a:rPr lang="ru-RU" dirty="0" err="1"/>
              <a:t>сонця</a:t>
            </a:r>
            <a:r>
              <a:rPr lang="ru-RU" dirty="0"/>
              <a:t>, тому </a:t>
            </a:r>
            <a:r>
              <a:rPr lang="ru-RU" dirty="0" err="1"/>
              <a:t>їх</a:t>
            </a:r>
            <a:r>
              <a:rPr lang="ru-RU" dirty="0"/>
              <a:t> треба </a:t>
            </a:r>
            <a:r>
              <a:rPr lang="ru-RU" dirty="0" err="1"/>
              <a:t>тримати</a:t>
            </a:r>
            <a:r>
              <a:rPr lang="ru-RU" dirty="0"/>
              <a:t> в </a:t>
            </a:r>
            <a:r>
              <a:rPr lang="ru-RU" dirty="0" err="1"/>
              <a:t>тіні</a:t>
            </a:r>
            <a:r>
              <a:rPr lang="ru-RU" dirty="0"/>
              <a:t> за </a:t>
            </a:r>
            <a:r>
              <a:rPr lang="ru-RU" dirty="0" err="1"/>
              <a:t>достатньго</a:t>
            </a:r>
            <a:r>
              <a:rPr lang="ru-RU" dirty="0"/>
              <a:t> доступу, </a:t>
            </a:r>
            <a:r>
              <a:rPr lang="ru-RU" dirty="0" err="1"/>
              <a:t>свіжого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/>
              <a:t>. </a:t>
            </a:r>
            <a:endParaRPr lang="ru-RU" smtClean="0"/>
          </a:p>
          <a:p>
            <a:pPr marL="0" indent="0">
              <a:buNone/>
            </a:pPr>
            <a:r>
              <a:rPr lang="ru-RU" smtClean="0"/>
              <a:t>Кожен</a:t>
            </a:r>
            <a:r>
              <a:rPr lang="ru-RU" dirty="0" smtClean="0"/>
              <a:t> </a:t>
            </a:r>
            <a:r>
              <a:rPr lang="ru-RU" dirty="0"/>
              <a:t>вид </a:t>
            </a:r>
            <a:r>
              <a:rPr lang="ru-RU" dirty="0" err="1"/>
              <a:t>комахи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особливої</a:t>
            </a:r>
            <a:r>
              <a:rPr lang="ru-RU" dirty="0"/>
              <a:t> методики </a:t>
            </a:r>
            <a:r>
              <a:rPr lang="ru-RU" dirty="0" err="1"/>
              <a:t>утримання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уточняється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моментів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не </a:t>
            </a:r>
            <a:r>
              <a:rPr lang="ru-RU" dirty="0" err="1"/>
              <a:t>висвітлено</a:t>
            </a:r>
            <a:r>
              <a:rPr lang="ru-RU" dirty="0"/>
              <a:t> в </a:t>
            </a:r>
            <a:r>
              <a:rPr lang="ru-RU" dirty="0" err="1"/>
              <a:t>методичній</a:t>
            </a:r>
            <a:r>
              <a:rPr lang="ru-RU" dirty="0"/>
              <a:t> </a:t>
            </a:r>
            <a:r>
              <a:rPr lang="ru-RU" dirty="0" err="1"/>
              <a:t>літературі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38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Рис. </a:t>
            </a:r>
            <a:r>
              <a:rPr lang="ru-RU" b="1" dirty="0" smtClean="0"/>
              <a:t>1</a:t>
            </a:r>
            <a:r>
              <a:rPr lang="ru-RU" b="1" dirty="0"/>
              <a:t>. </a:t>
            </a:r>
            <a:r>
              <a:rPr lang="ru-RU" b="1" dirty="0" smtClean="0"/>
              <a:t>Морилка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 – </a:t>
            </a:r>
            <a:r>
              <a:rPr lang="ru-RU" dirty="0" err="1"/>
              <a:t>звичайна</a:t>
            </a:r>
            <a:r>
              <a:rPr lang="ru-RU" dirty="0"/>
              <a:t> морилка; В – </a:t>
            </a:r>
            <a:r>
              <a:rPr lang="ru-RU" dirty="0" err="1"/>
              <a:t>удосконалена</a:t>
            </a:r>
            <a:r>
              <a:rPr lang="ru-RU" dirty="0"/>
              <a:t> морилка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60648"/>
            <a:ext cx="5647123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79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076" y="685800"/>
            <a:ext cx="8229600" cy="4111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пробці</a:t>
            </a:r>
            <a:r>
              <a:rPr lang="ru-RU" dirty="0"/>
              <a:t> з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вставлена невелика </a:t>
            </a:r>
            <a:r>
              <a:rPr lang="ru-RU" dirty="0" err="1"/>
              <a:t>пробірка</a:t>
            </a:r>
            <a:r>
              <a:rPr lang="ru-RU" dirty="0"/>
              <a:t>, </a:t>
            </a:r>
            <a:r>
              <a:rPr lang="ru-RU" dirty="0" err="1"/>
              <a:t>куди</a:t>
            </a:r>
            <a:r>
              <a:rPr lang="ru-RU" dirty="0"/>
              <a:t> </a:t>
            </a:r>
            <a:r>
              <a:rPr lang="ru-RU" dirty="0" err="1"/>
              <a:t>закладають</a:t>
            </a:r>
            <a:r>
              <a:rPr lang="ru-RU" dirty="0"/>
              <a:t> вату, </a:t>
            </a:r>
            <a:r>
              <a:rPr lang="ru-RU" dirty="0" err="1"/>
              <a:t>змочену</a:t>
            </a:r>
            <a:r>
              <a:rPr lang="ru-RU" dirty="0"/>
              <a:t> </a:t>
            </a:r>
            <a:r>
              <a:rPr lang="ru-RU" dirty="0" err="1"/>
              <a:t>ефіром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хлороформом.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Пробку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підбирати</a:t>
            </a:r>
            <a:r>
              <a:rPr lang="ru-RU" dirty="0"/>
              <a:t> на 2–3 мм </a:t>
            </a:r>
            <a:r>
              <a:rPr lang="ru-RU" dirty="0" err="1"/>
              <a:t>ширше</a:t>
            </a:r>
            <a:r>
              <a:rPr lang="ru-RU" dirty="0"/>
              <a:t> </a:t>
            </a:r>
            <a:r>
              <a:rPr lang="ru-RU" dirty="0" err="1"/>
              <a:t>отвору</a:t>
            </a:r>
            <a:r>
              <a:rPr lang="ru-RU" dirty="0"/>
              <a:t> банки,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ущільнити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Боки </a:t>
            </a:r>
            <a:r>
              <a:rPr lang="ru-RU" dirty="0"/>
              <a:t>пробки </a:t>
            </a:r>
            <a:r>
              <a:rPr lang="ru-RU" dirty="0" err="1"/>
              <a:t>слід</a:t>
            </a:r>
            <a:r>
              <a:rPr lang="ru-RU" dirty="0"/>
              <a:t> добре </a:t>
            </a:r>
            <a:r>
              <a:rPr lang="ru-RU" dirty="0" err="1"/>
              <a:t>просочити</a:t>
            </a:r>
            <a:r>
              <a:rPr lang="ru-RU" dirty="0"/>
              <a:t> </a:t>
            </a:r>
            <a:r>
              <a:rPr lang="ru-RU" dirty="0" err="1"/>
              <a:t>гарячим</a:t>
            </a:r>
            <a:r>
              <a:rPr lang="ru-RU" dirty="0"/>
              <a:t> </a:t>
            </a:r>
            <a:r>
              <a:rPr lang="ru-RU" dirty="0" err="1"/>
              <a:t>розчином</a:t>
            </a:r>
            <a:r>
              <a:rPr lang="ru-RU" dirty="0"/>
              <a:t> </a:t>
            </a:r>
            <a:r>
              <a:rPr lang="ru-RU" dirty="0" err="1"/>
              <a:t>парафіну</a:t>
            </a:r>
            <a:r>
              <a:rPr lang="ru-RU" dirty="0"/>
              <a:t> з воском (1 : 1).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7710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час </a:t>
            </a:r>
            <a:r>
              <a:rPr lang="ru-RU" dirty="0" err="1">
                <a:solidFill>
                  <a:srgbClr val="FF0000"/>
                </a:solidFill>
              </a:rPr>
              <a:t>зберігання</a:t>
            </a:r>
            <a:r>
              <a:rPr lang="ru-RU" dirty="0">
                <a:solidFill>
                  <a:srgbClr val="FF0000"/>
                </a:solidFill>
              </a:rPr>
              <a:t> і зарядки морилок хлороформом і </a:t>
            </a:r>
            <a:r>
              <a:rPr lang="ru-RU" dirty="0" err="1">
                <a:solidFill>
                  <a:srgbClr val="FF0000"/>
                </a:solidFill>
              </a:rPr>
              <a:t>ефіром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необхідно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дотримуватися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обережності</a:t>
            </a:r>
            <a:r>
              <a:rPr lang="ru-RU" dirty="0">
                <a:solidFill>
                  <a:srgbClr val="FF0000"/>
                </a:solidFill>
              </a:rPr>
              <a:t> й </a:t>
            </a:r>
            <a:r>
              <a:rPr lang="ru-RU" dirty="0" err="1">
                <a:solidFill>
                  <a:srgbClr val="FF0000"/>
                </a:solidFill>
              </a:rPr>
              <a:t>пам’ятати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сірчаний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ефір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давати</a:t>
            </a:r>
            <a:r>
              <a:rPr lang="ru-RU" dirty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повітрям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вибухову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суміш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Слід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також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запобігти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потраплянню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крапель</a:t>
            </a:r>
            <a:r>
              <a:rPr lang="ru-RU" dirty="0">
                <a:solidFill>
                  <a:srgbClr val="FF0000"/>
                </a:solidFill>
              </a:rPr>
              <a:t> хлороформу </a:t>
            </a:r>
            <a:r>
              <a:rPr lang="ru-RU" dirty="0" err="1">
                <a:solidFill>
                  <a:srgbClr val="FF0000"/>
                </a:solidFill>
              </a:rPr>
              <a:t>чи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ефіру</a:t>
            </a:r>
            <a:r>
              <a:rPr lang="ru-RU" dirty="0">
                <a:solidFill>
                  <a:srgbClr val="FF0000"/>
                </a:solidFill>
              </a:rPr>
              <a:t> на комах, тому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цього</a:t>
            </a:r>
            <a:r>
              <a:rPr lang="ru-RU" dirty="0">
                <a:solidFill>
                  <a:srgbClr val="FF0000"/>
                </a:solidFill>
              </a:rPr>
              <a:t> вони </a:t>
            </a:r>
            <a:r>
              <a:rPr lang="ru-RU" dirty="0" err="1">
                <a:solidFill>
                  <a:srgbClr val="FF0000"/>
                </a:solidFill>
              </a:rPr>
              <a:t>стають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крихкими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19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на </a:t>
            </a:r>
            <a:r>
              <a:rPr lang="ru-RU" dirty="0"/>
              <a:t>час </a:t>
            </a:r>
            <a:r>
              <a:rPr lang="ru-RU" dirty="0" err="1"/>
              <a:t>роботи</a:t>
            </a:r>
            <a:r>
              <a:rPr lang="ru-RU" dirty="0"/>
              <a:t> в </a:t>
            </a:r>
            <a:r>
              <a:rPr lang="ru-RU" dirty="0" err="1"/>
              <a:t>полі</a:t>
            </a:r>
            <a:r>
              <a:rPr lang="ru-RU" dirty="0"/>
              <a:t> треба </a:t>
            </a:r>
            <a:r>
              <a:rPr lang="ru-RU" dirty="0" err="1"/>
              <a:t>брати</a:t>
            </a:r>
            <a:r>
              <a:rPr lang="ru-RU" dirty="0"/>
              <a:t> з собою запас </a:t>
            </a:r>
            <a:r>
              <a:rPr lang="ru-RU" dirty="0" err="1"/>
              <a:t>ефіру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хлороформу,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випаровуються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</a:t>
            </a:r>
            <a:r>
              <a:rPr lang="ru-RU" dirty="0"/>
              <a:t>дно морилки </a:t>
            </a:r>
            <a:r>
              <a:rPr lang="ru-RU" dirty="0" err="1"/>
              <a:t>обов’язково</a:t>
            </a:r>
            <a:r>
              <a:rPr lang="ru-RU" dirty="0"/>
              <a:t> </a:t>
            </a:r>
            <a:r>
              <a:rPr lang="ru-RU" dirty="0" err="1"/>
              <a:t>кладуть</a:t>
            </a:r>
            <a:r>
              <a:rPr lang="ru-RU" dirty="0"/>
              <a:t> </a:t>
            </a:r>
            <a:r>
              <a:rPr lang="ru-RU" dirty="0" err="1"/>
              <a:t>смужки</a:t>
            </a:r>
            <a:r>
              <a:rPr lang="ru-RU" dirty="0"/>
              <a:t> </a:t>
            </a:r>
            <a:r>
              <a:rPr lang="ru-RU" dirty="0" err="1"/>
              <a:t>гофрованого</a:t>
            </a:r>
            <a:r>
              <a:rPr lang="ru-RU" dirty="0"/>
              <a:t> </a:t>
            </a:r>
            <a:r>
              <a:rPr lang="ru-RU" dirty="0" err="1"/>
              <a:t>фільтрувального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 для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зайвої</a:t>
            </a:r>
            <a:r>
              <a:rPr lang="ru-RU" dirty="0"/>
              <a:t> </a:t>
            </a:r>
            <a:r>
              <a:rPr lang="ru-RU" dirty="0" err="1"/>
              <a:t>вологи</a:t>
            </a:r>
            <a:r>
              <a:rPr lang="ru-RU" dirty="0"/>
              <a:t> і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 не </a:t>
            </a:r>
            <a:r>
              <a:rPr lang="ru-RU" dirty="0" err="1"/>
              <a:t>билися</a:t>
            </a:r>
            <a:r>
              <a:rPr lang="ru-RU" dirty="0"/>
              <a:t> об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посудини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морилку </a:t>
            </a:r>
            <a:r>
              <a:rPr lang="ru-RU" dirty="0"/>
              <a:t>час </a:t>
            </a:r>
            <a:r>
              <a:rPr lang="ru-RU" dirty="0" err="1"/>
              <a:t>від</a:t>
            </a:r>
            <a:r>
              <a:rPr lang="ru-RU" dirty="0"/>
              <a:t> часу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протирати</a:t>
            </a:r>
            <a:r>
              <a:rPr lang="ru-RU" dirty="0"/>
              <a:t> сухою </a:t>
            </a:r>
            <a:r>
              <a:rPr lang="ru-RU" dirty="0" err="1"/>
              <a:t>ганчіркою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ватою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у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збір</a:t>
            </a:r>
            <a:r>
              <a:rPr lang="ru-RU" dirty="0"/>
              <a:t> з морилки </a:t>
            </a:r>
            <a:r>
              <a:rPr lang="ru-RU" dirty="0" err="1"/>
              <a:t>викладають</a:t>
            </a:r>
            <a:r>
              <a:rPr lang="ru-RU" dirty="0"/>
              <a:t> у </a:t>
            </a:r>
            <a:r>
              <a:rPr lang="ru-RU" dirty="0" err="1"/>
              <a:t>запасну</a:t>
            </a:r>
            <a:r>
              <a:rPr lang="ru-RU" dirty="0"/>
              <a:t> </a:t>
            </a:r>
            <a:r>
              <a:rPr lang="ru-RU" dirty="0" err="1"/>
              <a:t>пробірку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склянку з </a:t>
            </a:r>
            <a:r>
              <a:rPr lang="ru-RU" dirty="0" err="1"/>
              <a:t>етикеткою</a:t>
            </a:r>
            <a:r>
              <a:rPr lang="ru-RU" dirty="0"/>
              <a:t>, де </a:t>
            </a:r>
            <a:r>
              <a:rPr lang="ru-RU" dirty="0" err="1"/>
              <a:t>вказані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і час </a:t>
            </a:r>
            <a:r>
              <a:rPr lang="ru-RU" dirty="0" err="1"/>
              <a:t>збору</a:t>
            </a:r>
            <a:r>
              <a:rPr lang="ru-RU" dirty="0"/>
              <a:t>, </a:t>
            </a:r>
            <a:r>
              <a:rPr lang="ru-RU" dirty="0" err="1"/>
              <a:t>рослини</a:t>
            </a:r>
            <a:r>
              <a:rPr lang="ru-RU" dirty="0"/>
              <a:t>, на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спіймані</a:t>
            </a:r>
            <a:r>
              <a:rPr lang="ru-RU" dirty="0"/>
              <a:t> </a:t>
            </a:r>
            <a:r>
              <a:rPr lang="ru-RU" dirty="0" err="1"/>
              <a:t>комахи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5170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Великих </a:t>
            </a:r>
            <a:r>
              <a:rPr lang="ru-RU" dirty="0" err="1"/>
              <a:t>денних</a:t>
            </a:r>
            <a:r>
              <a:rPr lang="ru-RU" dirty="0"/>
              <a:t> </a:t>
            </a:r>
            <a:r>
              <a:rPr lang="ru-RU" dirty="0" err="1"/>
              <a:t>метеликів</a:t>
            </a:r>
            <a:r>
              <a:rPr lang="ru-RU" dirty="0"/>
              <a:t> не </a:t>
            </a:r>
            <a:r>
              <a:rPr lang="ru-RU" dirty="0" err="1"/>
              <a:t>обов’язково</a:t>
            </a:r>
            <a:r>
              <a:rPr lang="ru-RU" dirty="0"/>
              <a:t> </a:t>
            </a:r>
            <a:r>
              <a:rPr lang="ru-RU" dirty="0" err="1"/>
              <a:t>умертвляти</a:t>
            </a:r>
            <a:r>
              <a:rPr lang="ru-RU" dirty="0"/>
              <a:t> в </a:t>
            </a:r>
            <a:r>
              <a:rPr lang="ru-RU" dirty="0" err="1"/>
              <a:t>морилці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Не </a:t>
            </a:r>
            <a:r>
              <a:rPr lang="ru-RU" dirty="0" err="1">
                <a:solidFill>
                  <a:srgbClr val="FF0000"/>
                </a:solidFill>
              </a:rPr>
              <a:t>виймаючи</a:t>
            </a:r>
            <a:r>
              <a:rPr lang="ru-RU" dirty="0">
                <a:solidFill>
                  <a:srgbClr val="FF0000"/>
                </a:solidFill>
              </a:rPr>
              <a:t> з сачка, </a:t>
            </a:r>
            <a:r>
              <a:rPr lang="ru-RU" dirty="0" err="1">
                <a:solidFill>
                  <a:srgbClr val="FF0000"/>
                </a:solidFill>
              </a:rPr>
              <a:t>потрібно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взяти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метелика</a:t>
            </a:r>
            <a:r>
              <a:rPr lang="ru-RU" dirty="0">
                <a:solidFill>
                  <a:srgbClr val="FF0000"/>
                </a:solidFill>
              </a:rPr>
              <a:t> в руку і </a:t>
            </a:r>
            <a:r>
              <a:rPr lang="ru-RU" dirty="0" err="1">
                <a:solidFill>
                  <a:srgbClr val="FF0000"/>
                </a:solidFill>
              </a:rPr>
              <a:t>двома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пальцями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стиснути</a:t>
            </a:r>
            <a:r>
              <a:rPr lang="ru-RU" dirty="0">
                <a:solidFill>
                  <a:srgbClr val="FF0000"/>
                </a:solidFill>
              </a:rPr>
              <a:t> грудку до легкого </a:t>
            </a:r>
            <a:r>
              <a:rPr lang="ru-RU" dirty="0" err="1">
                <a:solidFill>
                  <a:srgbClr val="FF0000"/>
                </a:solidFill>
              </a:rPr>
              <a:t>клацання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Бажано</a:t>
            </a:r>
            <a:r>
              <a:rPr lang="ru-RU" dirty="0" smtClean="0"/>
              <a:t> </a:t>
            </a:r>
            <a:r>
              <a:rPr lang="ru-RU" dirty="0" err="1"/>
              <a:t>відразу</a:t>
            </a:r>
            <a:r>
              <a:rPr lang="ru-RU" dirty="0"/>
              <a:t> ж </a:t>
            </a:r>
            <a:r>
              <a:rPr lang="ru-RU" dirty="0" err="1"/>
              <a:t>помістити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в </a:t>
            </a:r>
            <a:r>
              <a:rPr lang="ru-RU" dirty="0" err="1"/>
              <a:t>спеціальний</a:t>
            </a:r>
            <a:r>
              <a:rPr lang="ru-RU" dirty="0"/>
              <a:t> пакетик з </a:t>
            </a:r>
            <a:r>
              <a:rPr lang="ru-RU" dirty="0" err="1"/>
              <a:t>паперу</a:t>
            </a:r>
            <a:r>
              <a:rPr lang="ru-RU" dirty="0"/>
              <a:t> для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етикетування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0598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2298</Words>
  <Application>Microsoft Office PowerPoint</Application>
  <PresentationFormat>Экран (4:3)</PresentationFormat>
  <Paragraphs>132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Практична робота 2</vt:lpstr>
      <vt:lpstr>Презентация PowerPoint</vt:lpstr>
      <vt:lpstr>Презентация PowerPoint</vt:lpstr>
      <vt:lpstr>Умертвіння комах і первинна обробка матеріалу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Етикетування </vt:lpstr>
      <vt:lpstr>Зберігання матеріалу </vt:lpstr>
      <vt:lpstr>Транспортування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Робота із зимуючими фазами шкідників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2</dc:title>
  <dc:creator>Ноут_кафедра</dc:creator>
  <cp:lastModifiedBy>Ноут_кафедра</cp:lastModifiedBy>
  <cp:revision>11</cp:revision>
  <dcterms:created xsi:type="dcterms:W3CDTF">2019-09-19T13:04:30Z</dcterms:created>
  <dcterms:modified xsi:type="dcterms:W3CDTF">2019-09-23T11:21:26Z</dcterms:modified>
</cp:coreProperties>
</file>