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56" r:id="rId6"/>
    <p:sldId id="266" r:id="rId7"/>
    <p:sldId id="262" r:id="rId8"/>
    <p:sldId id="263" r:id="rId9"/>
    <p:sldId id="264" r:id="rId10"/>
    <p:sldId id="265" r:id="rId11"/>
    <p:sldId id="257" r:id="rId12"/>
    <p:sldId id="258" r:id="rId13"/>
    <p:sldId id="259" r:id="rId14"/>
    <p:sldId id="260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2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0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9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188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5818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548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1658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1950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3055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065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7036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7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230705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8111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913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4996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486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1774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822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5410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313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233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13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85817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186250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002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4062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6597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6211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6071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3744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947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46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95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6237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814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899952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67010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715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4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C1B5-A4C8-42C9-8D6D-102D98B2B4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AD37-5331-4860-8C1F-8FDCD5666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07.04.2023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525" y="1619251"/>
            <a:ext cx="9534525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ФЕРМЕНТНИХ ПРЕПАРАТІВ І ПРОБІОТИКІВ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СТИМУЛЮВАННІ ПРОДУКТИВНОСТІ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7950" y="561975"/>
            <a:ext cx="6753225" cy="552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№2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5" y="361950"/>
            <a:ext cx="11306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143510" indent="448310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Пробіотичні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високу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антагоністичну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активність,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2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заселяючи кишечник тварин вони створюють біологічний бар’єр для збудників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інфекції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слизової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Великою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популярністю користуються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основі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аутоімунних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кишечного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біоценозу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штамів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бактерій.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належать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препарати: АБК, ПАБК, СБА,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пропіацид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пропіовіт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лактицид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лактобактерин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споробактерин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фагосан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стрептобіфіт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інтестевіт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апінін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реолак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романол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ін.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428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94242"/>
            <a:ext cx="116966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451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Нині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 п’ять основних поколінь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2451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покоління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класичні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монокомпонентні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містять монокультури живих мікроорганізмів, представників нормальної мікрофлори кишечнику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колібактерин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біфідумбактерин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лактобактерин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ін.);</a:t>
            </a:r>
          </a:p>
          <a:p>
            <a:pPr marL="52451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 покоління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містять різні штами мікроорганізмів або декілька культур бактерій-симбіонтів (ПАБК,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ацилак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лінекс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бактрил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сілактим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ін.);</a:t>
            </a:r>
          </a:p>
          <a:p>
            <a:pPr marL="52451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ІІІ покоління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комбіновані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містять мікроорганізми і основу, яка стимулює їх приживлення, ріст і розмноження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пробіфор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біфітрілак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ін.);</a:t>
            </a:r>
          </a:p>
          <a:p>
            <a:pPr marL="52451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рекомбінантні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містять генно-інженерні штами мікроорганізмів з заданими характеристиками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субалін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ветом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ін.);</a:t>
            </a:r>
          </a:p>
          <a:p>
            <a:pPr marL="52451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	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метаболітні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складу яких входять продукти обміну нормальної мікрофлори кишечнику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хілак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-форте,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діаміксан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ін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6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504825"/>
            <a:ext cx="1097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препаратів входять мікроорганізми безпечні для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 та тварин: </a:t>
            </a:r>
            <a:r>
              <a:rPr lang="uk-UA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біфідобактерії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acidophilus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L.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plantarum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L.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bulgaricus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L.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rhamnosus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L.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fermentum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стрептококи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faecium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lactis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diastaticus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спороутворюючі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бактерії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Bacillus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subtilis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Bacillus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licheniformis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Bacillus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cereus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Toyi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Ruminococcus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albus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Bacillus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panthothenticus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0550" y="2543175"/>
            <a:ext cx="111061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Вчені багатьох країн свідчать, що біопрепарати, до складу яких входять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біфідобактерії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пропіоновокислі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бактерії є найбільш екологічно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чистими,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ефективними,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нешкідливими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різносторонню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фармакологічну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дію.</a:t>
            </a:r>
          </a:p>
          <a:p>
            <a:pPr marL="76200" marR="144145" indent="448310" algn="just">
              <a:spcBef>
                <a:spcPts val="2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процесі життєдіяльності бактерії-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пробіонти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виробляють ряд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сполук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умовно-патогенну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мікрофлору.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Лізоцим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знижує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грамнегативних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ділення,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бактеріоцини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володіють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бактеріостатичною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грамнегативних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мікроорганізмів, молочна кислота пригнічує їх ріст, перекис водню руйнує їх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клітинну</a:t>
            </a:r>
            <a:r>
              <a:rPr lang="uk-UA" sz="24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стінку.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spc="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" y="247650"/>
            <a:ext cx="107822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Лактобактерії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підтримують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ферментативне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бродіння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органічних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 знижується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товстому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відділі кишечнику, зменшується кількість сальмонел та інших хвороботворних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мікроорганізмів.</a:t>
            </a:r>
          </a:p>
          <a:p>
            <a:pPr indent="361950" algn="just">
              <a:lnSpc>
                <a:spcPct val="150000"/>
              </a:lnSpc>
            </a:pP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Біфідобактерії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холестеролу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крові,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попереджують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отруєння,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допомагають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перетравленні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лактози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нейтралізують в кишечнику аміак та інші шкідливі речовини, знижуючи тим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самим їх рівень в крові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Біфідобактерії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мають виражені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антагоністичні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стафілококів.</a:t>
            </a:r>
          </a:p>
          <a:p>
            <a:pPr indent="361950"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пригніченні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мікроорганізмів,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імунної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кращому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засвоєнню поживних речовин корму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378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438149"/>
            <a:ext cx="11353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138430" indent="44831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сучасній практиці є два затверджені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варіанти застосування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згодовування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змішування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кормом,</a:t>
            </a:r>
            <a:r>
              <a:rPr lang="uk-UA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сухим,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розподілився.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піддавати термічній обробці.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138430" indent="44831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спосіб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введення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пробіотику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воду. Але цей спосіб має ряд недоліків.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	</a:t>
            </a: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По-перше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введені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годин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знижується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життєздатність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ліофільно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-висушених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бактерій,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годин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пробіотичного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препарату.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138430" indent="448310" algn="just" defTabSz="388938">
              <a:spcAft>
                <a:spcPts val="0"/>
              </a:spcAft>
            </a:pPr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По-друге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велику роль відіграє якість води: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кислотність,</a:t>
            </a:r>
            <a:r>
              <a:rPr lang="uk-UA" sz="2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жорсткість,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солей</a:t>
            </a:r>
            <a:r>
              <a:rPr lang="uk-UA" sz="2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мікробна</a:t>
            </a:r>
            <a:r>
              <a:rPr lang="uk-UA" sz="2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забрудненість. </a:t>
            </a:r>
          </a:p>
          <a:p>
            <a:pPr marL="76200" marR="138430" indent="448310" algn="just" defTabSz="388938">
              <a:spcAft>
                <a:spcPts val="0"/>
              </a:spcAft>
            </a:pPr>
            <a:r>
              <a:rPr lang="uk-UA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третє</a:t>
            </a: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u="sng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напувалок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посуду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напувають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теж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відіграє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важливу роль,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іржавих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оцинкованих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ємностях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гинуть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короткий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18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150" y="395243"/>
            <a:ext cx="1120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Необхідно враховувати, що за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надмірного надходження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конкурувати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нормофлорою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-господаря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збалансованих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раціонах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8150" y="2416716"/>
            <a:ext cx="110585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Існує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 досвід застосування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препаратів у раціоні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птиці, а саме використання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Біфідум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СХЖ 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леофілізована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мікробна маса живих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антагоністичних,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Bifidumbacterium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bifidum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яйценосності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високій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яйцекладці.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Яйця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курей,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застосовувався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володіють</a:t>
            </a:r>
            <a:r>
              <a:rPr lang="uk-UA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кращими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інкубаційними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якостями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923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545068"/>
            <a:ext cx="11334750" cy="62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0335" indent="448310" algn="just">
              <a:lnSpc>
                <a:spcPts val="38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Фірмою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Оллтек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Біо-мос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пригнічує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кишечнику</a:t>
            </a:r>
            <a:r>
              <a:rPr lang="uk-UA" sz="24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курчат-бройлерів</a:t>
            </a:r>
            <a:r>
              <a:rPr lang="uk-UA" sz="2400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E.coli</a:t>
            </a:r>
            <a:r>
              <a:rPr lang="uk-UA" sz="2400" i="1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мікроорганізмів</a:t>
            </a:r>
            <a:r>
              <a:rPr lang="uk-UA" sz="24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роду</a:t>
            </a:r>
            <a:r>
              <a:rPr lang="uk-UA" sz="24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Salmonella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40335" indent="448310" algn="just">
              <a:lnSpc>
                <a:spcPts val="38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птахівництві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Споробактерин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Bacillus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subtillis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пероральному застосуванні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Споробактерину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покращуються процеси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травлення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амілолітичних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целюлозолітичних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ліполітичних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протеолітичних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ферментів,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продукують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бактерії</a:t>
            </a:r>
            <a:r>
              <a:rPr lang="uk-UA" sz="2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40335" indent="448310" algn="just">
              <a:lnSpc>
                <a:spcPts val="38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Випоювання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курчатам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БПС-44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мікроорганізмів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Bacillus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subtillis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44-р,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співробітниками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Інституту сільськогосподарської мікробіології НАНУ, при згодовуванні кормів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контамінованих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НТ-2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Т-2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токсином,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сприяло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нормалізації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органів.</a:t>
            </a:r>
          </a:p>
          <a:p>
            <a:pPr marL="76200" marR="140335" indent="44831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2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49" y="485776"/>
            <a:ext cx="8382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птахівництві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аерозолів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Аерозольна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обробка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пробіотиками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Lactobacillus</a:t>
            </a:r>
            <a:r>
              <a:rPr lang="uk-UA" sz="24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acidophilus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Enterococcus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faecium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поєднанні з глюкозою 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бетафіном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курчат-</a:t>
            </a:r>
            <a:r>
              <a:rPr lang="uk-UA" sz="2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бройлерів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 їх інтенсивному росту у стартовий період, зниженню затрат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кормів,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нормалізації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мікрофлори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шлунково-кишкового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тракту</a:t>
            </a:r>
          </a:p>
          <a:p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Пробіол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-Л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лимонною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бурштиновою кислотою поросятам сприяє нормалізації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гемопоезу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збільшенню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приростів,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передзабійної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нутрованої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туші,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забійного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виходу,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зменшенню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корму.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тенденція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м’ясі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білку,</a:t>
            </a:r>
            <a:r>
              <a:rPr lang="uk-UA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жиру,</a:t>
            </a:r>
            <a:r>
              <a:rPr lang="uk-UA" sz="24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калорійності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AutoShape 2" descr="Чому бройлери падають на ноги, що робити та чим лікувати: Причини та  профілак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9" y="1114425"/>
            <a:ext cx="2857500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49" y="3910012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299" y="88833"/>
            <a:ext cx="114014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88265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Протекто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-актив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дорощуванні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відбувалось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умовно-патогенної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мікрофлори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(гемолітичних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ешерихій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ентерококів, стафілококів) та збільшення кількості симбіотичної мікрофлори –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Lactobacterium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Bifidobacterium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4605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88265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Протекто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-актив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дорощуванні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сприяє:</a:t>
            </a:r>
          </a:p>
          <a:p>
            <a:pPr marR="14605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88265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 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крові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гемоглобіну на 9,6 %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(Р&lt;0,001),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збільшенню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 еритроцитів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15,1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альбумінів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5,2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γ-глобулінів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6,3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</a:p>
          <a:p>
            <a:pPr marR="140335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974090" algn="l"/>
              </a:tabLs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Середньодобові прирости свиней за 3 місяці відгодівлі при згодовуванні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пробіотичного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препарату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Протекто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-активу в кількості 1,0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г; 1,5; 2,0, та 2,5 г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кг живої маси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збільшились на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1,9;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5,7; 5,2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4,5 % та зниженню затрат кормів на 1 кг приросту,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відповідно, на 1,5 %; 5,0; 4,4 та 4,1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%.  Згодовування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Протекто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-активу молодняку свиней 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дозі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5,7 г на 10 кг ЖМ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 перетравності сирого протеїну на 1,6 %, сирого жиру – 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2,6,</a:t>
            </a:r>
            <a:r>
              <a:rPr lang="uk-UA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сирої</a:t>
            </a:r>
            <a:r>
              <a:rPr lang="uk-UA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клітковини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0,9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0,3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6050" lvl="1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882650" algn="l"/>
              </a:tabLst>
            </a:pPr>
            <a:endParaRPr lang="ru-RU" sz="2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6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" y="238126"/>
            <a:ext cx="1122045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Молодняк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постнатальному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шлунково-кишкових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патогенною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-патогенною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телят.</a:t>
            </a:r>
          </a:p>
          <a:p>
            <a:pPr indent="36195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телят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абіотичних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температура,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аміаку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діоксиду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перегрупування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зважування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актуальна проблема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телятами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неспецифічної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(БАР),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49" y="495301"/>
            <a:ext cx="10525125" cy="51435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годівлі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ферментних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препаратів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дозволяє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поліпшити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перетравність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поживних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тим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самим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підвищити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їх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конверсію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продукцію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Дослідженнями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встановлено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30%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органічної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речовини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перетравлюється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травному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тракті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тварин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тому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недопущення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втрат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хоча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 на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декілька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відсотків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отримати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рахунок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раціон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екзогенних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ферментів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7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9099" y="332656"/>
            <a:ext cx="11325225" cy="63367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Вітчизняна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найменувань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стимулюють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м’ясну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транквілізатори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антиоксиданти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9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Ферментні</a:t>
            </a:r>
            <a:r>
              <a:rPr lang="ru-RU" sz="2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препарати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Ферментні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випускаються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баластні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домішки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3504" lvl="2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очистки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ферментні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випускаються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для потреб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тваринництва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діляться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очищенні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3504" lvl="2" indent="0">
              <a:buNone/>
            </a:pP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Очищенні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осадження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алкоголем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дифузійних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витяжок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продуценту 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очистки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10х).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01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175" y="404664"/>
            <a:ext cx="10991850" cy="3600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03504" lvl="2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3504" lvl="2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протеази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амілази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ферментних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препаратах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мікробного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позитивно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розщеплення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корму,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крохмаль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геміцелюлоза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кінцевому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свинарства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Ферменти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199" y="3110483"/>
            <a:ext cx="544738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251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75" y="3645023"/>
            <a:ext cx="9324975" cy="2555751"/>
          </a:xfrm>
        </p:spPr>
        <p:txBody>
          <a:bodyPr>
            <a:normAutofit/>
          </a:bodyPr>
          <a:lstStyle/>
          <a:p>
            <a:pPr marL="180975" lvl="3" indent="66040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Холдингова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Ензим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Ладижин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целотерин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ГЗх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мацеробацилін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ГЗх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твердженням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целотерин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ГЗх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целюло-золітичних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здатних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розщеплювати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клітковину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целюлозу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целобіозу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кормів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гексоз і пентоз.</a:t>
            </a:r>
          </a:p>
          <a:p>
            <a:pPr marL="180975" lvl="3" indent="66040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препарату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приросту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свиней на 16%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одночасним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адижинський завод біо- та ферментних препаратів «Ензим», червень 2017 року  - Agro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548680"/>
            <a:ext cx="711589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144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332656"/>
            <a:ext cx="11296650" cy="61206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Мацеробацилін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ГЗх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представлений комплексом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пектолітичних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пектат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транселіміназу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гідроліз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полісахаридів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в першу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пектину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свиней.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 голову.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БВМД, БВД).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мікробіологічною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стимуляторами.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шлунково-кишкового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53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96359"/>
            <a:ext cx="1111567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«Респект» і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комбікорм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телят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та 5 %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гемоглобіну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імуноглобулінів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шлунково-кишкового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підвищився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сироватки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прозахисну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збільшувалась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лізоциму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Лізоцим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та тканинах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фагоцитоз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нейтрофілів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антитіл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монополісахариди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79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825" y="857250"/>
            <a:ext cx="1136332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137160" indent="448310" algn="just">
              <a:spcBef>
                <a:spcPts val="600"/>
              </a:spcBef>
              <a:spcAft>
                <a:spcPts val="0"/>
              </a:spcAft>
            </a:pP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препарати до складу яких входять живі мікроорганізми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метаболіти,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підібрані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специфічними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бактеріостатичними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ензиматичними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властивостями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6200" marR="137160" indent="448310" algn="just">
              <a:spcBef>
                <a:spcPts val="600"/>
              </a:spcBef>
              <a:spcAft>
                <a:spcPts val="0"/>
              </a:spcAft>
            </a:pPr>
            <a:r>
              <a:rPr lang="uk-UA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Пребіотики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своїй більшості не адсорбуються в кишечнику, але позитивно впливають 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стимуляції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активації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метаболізму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мікрофлори.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137160" indent="448310" algn="just">
              <a:spcBef>
                <a:spcPts val="600"/>
              </a:spcBef>
              <a:spcAft>
                <a:spcPts val="0"/>
              </a:spcAft>
            </a:pPr>
            <a:r>
              <a:rPr lang="uk-UA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Синбіотики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раціональні комплекси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пребіотиками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140970" indent="448310" algn="just">
              <a:spcBef>
                <a:spcPts val="6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Слово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походить від грецького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– за та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biosis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– життя,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uk-UA" sz="2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буквальному</a:t>
            </a:r>
            <a:r>
              <a:rPr lang="uk-UA" sz="2400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перекладі</a:t>
            </a:r>
            <a:r>
              <a:rPr lang="uk-UA" sz="2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</a:t>
            </a:r>
            <a:r>
              <a:rPr lang="uk-UA" sz="2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перекладається</a:t>
            </a:r>
            <a:r>
              <a:rPr lang="uk-UA" sz="24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</a:t>
            </a:r>
            <a:r>
              <a:rPr lang="uk-UA" sz="2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життя»,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протилежність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антибіотику – «проти</a:t>
            </a:r>
            <a:r>
              <a:rPr lang="uk-UA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 експертів Організації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продовольства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наступне</a:t>
            </a:r>
            <a:r>
              <a:rPr lang="uk-UA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пробіотики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препарати, які містять у своєму складі живі мікроорганізми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яких в адекватній кількості здійснює позитивний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стан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15605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1017</Words>
  <Application>Microsoft Office PowerPoint</Application>
  <PresentationFormat>Широкоэкранный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Wingdings 2</vt:lpstr>
      <vt:lpstr>Тема Office</vt:lpstr>
      <vt:lpstr>Аспект</vt:lpstr>
      <vt:lpstr>1_Аспект</vt:lpstr>
      <vt:lpstr>2_Аспект</vt:lpstr>
      <vt:lpstr>Презентация PowerPoint</vt:lpstr>
      <vt:lpstr>Презентация PowerPoint</vt:lpstr>
      <vt:lpstr> Використання у годівлі тварин ферментних препаратів дозволяє поліпшити перетравність поживних речовин і тим самим підвищити їх конверсію в продукцію.    Дослідженнями  встановлено, що більше 30% органічної речовини не перетравлюється у травному тракті тварин, тому недопущення цих втрат хоча б на декілька відсотків можна отримати за рахунок введення в раціон екзогенних ферментів.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2022-12-07T18:30:51Z</dcterms:created>
  <dcterms:modified xsi:type="dcterms:W3CDTF">2023-04-07T06:18:55Z</dcterms:modified>
</cp:coreProperties>
</file>