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23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1388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95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9377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73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31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3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40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85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4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6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8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0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42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7223-DF20-4CB8-93C2-D64A8B54595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42045B-DF3B-43E9-A616-1FC18C610A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15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40241B-9B33-4277-BC42-5E059D29F41F}"/>
              </a:ext>
            </a:extLst>
          </p:cNvPr>
          <p:cNvSpPr txBox="1"/>
          <p:nvPr/>
        </p:nvSpPr>
        <p:spPr>
          <a:xfrm>
            <a:off x="1038686" y="1571347"/>
            <a:ext cx="9072979" cy="270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Практична робота 5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ЗАБРУДНЕННЯ ПРОДОВОЛЬЧОЇ СИРОВИНИ ТА ХАРЧОВИХ ПРОДУКТІВ </a:t>
            </a:r>
            <a:r>
              <a:rPr lang="ru-RU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НІТРАТАМИ.</a:t>
            </a:r>
          </a:p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 </a:t>
            </a: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 ТА ВИЗНАЧЕННЯ ЇЇ ВИКОРИСТАННЯ ЗА ПРИЗНАЧЕННЯМ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2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7F8FE8-21BB-4C04-B4D2-08093B406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891" y="18148"/>
            <a:ext cx="5246703" cy="667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7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842A03-3A89-407E-853D-68635D4A8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18" y="25297"/>
            <a:ext cx="5999447" cy="683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90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8012617-C58C-470F-80DC-6ADAD8D2C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75" y="30671"/>
            <a:ext cx="6782540" cy="67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5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56C488-15F6-490D-974E-937AD3DF5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679" y="0"/>
            <a:ext cx="6177466" cy="673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28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2B9E52C-E564-4855-8704-8B5B73BBA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58" y="461639"/>
            <a:ext cx="8215623" cy="52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54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52F47F0-8105-43F5-A519-22B82F6BC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950" y="132304"/>
            <a:ext cx="5655075" cy="67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97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394C92C-1FEB-43D4-9381-7159D41A33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775" y="203463"/>
            <a:ext cx="5317723" cy="645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816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F40E124-26F9-41D8-B4AC-C5378D734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94" y="71904"/>
            <a:ext cx="5228947" cy="678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2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34D006-EFDC-4C75-9362-75E967382F8C}"/>
              </a:ext>
            </a:extLst>
          </p:cNvPr>
          <p:cNvSpPr txBox="1"/>
          <p:nvPr/>
        </p:nvSpPr>
        <p:spPr>
          <a:xfrm>
            <a:off x="674703" y="639193"/>
            <a:ext cx="8753382" cy="5030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питання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Яким чином робоча група НАССР повинна скласти повний опис харчового продукту, який виробляє підприємство, включаючи всі інгредієнти, методи оброблення, пакувальні матеріали тощо, використовувані для виготовлення продукту?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Які на які важливі фізичні характеристики та склад (наприклад,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тип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підкислювачів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здатний до бродіння вуглевод, водна активність,  консерванти) продукту під час і після оброблення слід звернути увагу?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Щодо оброблення та приготування продукту: чи може забруднювач потрапити до продукту в процесі приготування, оброблення або зберігання?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Щодо виробничих приміщень: чи забезпечує планування виробничих приміщень відповідне відокремлення сировини від готової до вживання продукції, якщо це важливо для безпечності продукції?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Опис пакування або тари: чи впливають на виживання та/або ріст мікроорганізмів, наявність чіткого маркування «Тримати замороженим», якщо це потрібно для безпечності продукту тощо?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1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CA85B2-BBC4-4B6B-AD35-45B9BD30C096}"/>
              </a:ext>
            </a:extLst>
          </p:cNvPr>
          <p:cNvSpPr txBox="1"/>
          <p:nvPr/>
        </p:nvSpPr>
        <p:spPr>
          <a:xfrm>
            <a:off x="1074198" y="390617"/>
            <a:ext cx="8034292" cy="5625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заняття: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студентів з послідовністю опису харчових продуктів та вміти визначати чи </a:t>
            </a:r>
            <a:r>
              <a:rPr lang="uk-UA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використавується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вона згідно призначення.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 заняття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1.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Ознайомитись з порядком проведення опису харчових продуктів у вигляді уніфікованої форми.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2.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Ознайомитися із найменуванням продукції, згідно класифікацій продовольчих товарів.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3.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Ознайомитись видами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 стандартів України (ДСТУ)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4.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Ознайомитись з споживчими властивостями харчової продукції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5. 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Ознайомитись із порядком зазначення стану готовності продукції, видом та типом пакування , термінами зберігання.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4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A986C9-9C3B-4167-8A6C-33F3787DA867}"/>
              </a:ext>
            </a:extLst>
          </p:cNvPr>
          <p:cNvSpPr txBox="1"/>
          <p:nvPr/>
        </p:nvSpPr>
        <p:spPr>
          <a:xfrm>
            <a:off x="479394" y="275208"/>
            <a:ext cx="8833282" cy="6316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Маркування харчових продуктів та інформування споживачів Закон України 2639 «Про інформування споживачів щодо харчових продуктів» Інформація про алергени в меню, виділення алергенів в картках-розкладках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Повний опис харчового продукту повинен містити інформацію, яка стосується його безпечності, а саме: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Таблиця, Форма опису продукту.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назву;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 та фізико-хімічні характеристики (наприклад, рідина, желе, твердий стан, вміст вологи,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мікробіологічні та хімічні критерії;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 оброблення (наприклад, теплове оброблення, заморожування, соління, коптіння тощо);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57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B89DBD-A461-40B6-BD1A-23A321204E67}"/>
              </a:ext>
            </a:extLst>
          </p:cNvPr>
          <p:cNvSpPr txBox="1"/>
          <p:nvPr/>
        </p:nvSpPr>
        <p:spPr>
          <a:xfrm>
            <a:off x="825623" y="381740"/>
            <a:ext cx="8424909" cy="5423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споживчого та транспортного пакування (наприклад, герметична, вакуумна упаковки, модифікована атмосфера тощо);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 маркування;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умови зберігання та транспортування;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строк придатності;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реалізації, метод збуту;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дані про передбачуваного споживача або специфічну групу споживачів (наприклад, для загального вжитку, для дитячого харчування, харчування для спортсменів та осіб похилого віку);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споживання (використання).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5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2BFD9D-F0F2-47B1-90E9-649E99BFE265}"/>
              </a:ext>
            </a:extLst>
          </p:cNvPr>
          <p:cNvSpPr txBox="1"/>
          <p:nvPr/>
        </p:nvSpPr>
        <p:spPr>
          <a:xfrm>
            <a:off x="514905" y="97654"/>
            <a:ext cx="8256233" cy="625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 РЕЧОВИН ТА ХАРЧОВИХ ПРОДУКТІВ, ЯКІ СПРИЧИНЯЮТЬ АЛЕРГІЧНІ РЕАКЦІЇ АБО НЕПЕРЕНОСИМІСТЬ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Злаки, що містять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глютен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Ракоподібні та продукти з ракоподібних.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Яйця та продукти з яєць.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Риба та продукти з риби.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Арахіс та продукти з арахісу.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Соєві боби та продукти з них.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Молоко та продукти з молока.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Горіхи.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Селера та продукти з селери.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Гірчиця та продукти з гірчиці.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Насіння кунжуту та продукти з нього.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Двоокис сірки та сульфіти.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Люпин та продукти з люпину.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Молюски та продукти з молюсків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9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DC61508-B8EC-4859-A61E-AFBDF626F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636" y="230819"/>
            <a:ext cx="6365288" cy="63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1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B698CC-5EB2-40F9-A3AE-010ABD4098B5}"/>
              </a:ext>
            </a:extLst>
          </p:cNvPr>
          <p:cNvSpPr txBox="1"/>
          <p:nvPr/>
        </p:nvSpPr>
        <p:spPr>
          <a:xfrm>
            <a:off x="541538" y="621437"/>
            <a:ext cx="8753382" cy="6008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 про опис харчового продукту повинен підтримуватися в актуальному варіанті (версії).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 використовується як інформація про харчовий продукт під час подальших досліджень системи НАССР.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Цей документ може стосуватися декількох позицій харчових продуктів, які незначно відрізняються за характеристиками, за умови, що наявна (представлена) вся інформація стосовно безпечності кожної з позицій.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Група НАССР повинна визначити правильний і передбачуваний спосіб споживання (використання) харчового продукту споживачами, для яких цей продукт призначений.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окремих випадках розглядається споживання (використання) харчового продукту для специфічних груп споживачів таких, як діти, спортсмени, особи похилого віку.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5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557D2E-55B7-4CC7-8D14-E8AF56314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62" y="-22148"/>
            <a:ext cx="7226422" cy="668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4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5214A58-0B8A-466B-8E42-AE7ED1ED7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907" y="164626"/>
            <a:ext cx="5912528" cy="673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79391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647</Words>
  <Application>Microsoft Office PowerPoint</Application>
  <PresentationFormat>Широкий екран</PresentationFormat>
  <Paragraphs>51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Грань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6</cp:revision>
  <dcterms:created xsi:type="dcterms:W3CDTF">2022-12-18T21:59:28Z</dcterms:created>
  <dcterms:modified xsi:type="dcterms:W3CDTF">2023-01-18T14:58:35Z</dcterms:modified>
</cp:coreProperties>
</file>