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0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15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914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40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8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8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98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66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27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8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93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43C2-C566-4588-816F-849218955AE4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FFF8-C5DB-40C6-9C85-2CB7FC924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3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155679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Лекція 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314590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Годівля кролів і хутрових звірів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&amp;Kcy;&amp;ocy;&amp;mcy;&amp;bcy;&amp;iukcy;&amp;kcy;&amp;ocy;&amp;rcy;&amp;mcy; &amp;dcy;&amp;lcy;&amp;yacy; &amp;kcy;&amp;rcy;&amp;ocy;&amp;lcy;&amp;icy;&amp;kcy;&amp;iukcy;&amp;vcy; &amp;scy;&amp;vcy;&amp;ocy;&amp;yicy;&amp;mcy;&amp;icy; &amp;rcy;&amp;ucy;&amp;kcy;&amp;acy;&amp;mcy;&amp;icy;: &amp;vcy;&amp;icy;&amp;mcy;&amp;ocy;&amp;gcy;&amp;icy; &amp;dcy;&amp;ocy; &amp;yacy;&amp;kcy;&amp;ocy;&amp;scy;&amp;tcy;&amp;iukcy;, &amp;kcy;&amp;rcy;&amp;acy;&amp;shchcy;&amp;iukcy; &amp;rcy;&amp;iecy;&amp;tscy;&amp;iecy;&amp;pcy;&amp;tcy;&amp;icy;, &amp;dcy;&amp;lcy;&amp;yacy;  &amp;tcy;&amp;vcy;&amp;acy;&amp;rcy;&amp;icy;&amp;ncy; &amp;rcy;&amp;iukcy;&amp;zcy;&amp;ncy;&amp;icy;&amp;khcy; &amp;pcy;&amp;ocy;&amp;rcy;&amp;iukcy;&amp;dcy; &amp;iukcy; &amp;vcy;&amp;iukcy;&amp;kcy;&amp;ocy;&amp;vcy;&amp;icy;&amp;khcy; &amp;gcy;&amp;rcy;&amp;ucy;&amp;pcy;, &amp;shchcy;&amp;ocy; &amp;ncy;&amp;iecy; &amp;mcy;&amp;ocy;&amp;zhcy;&amp;ncy;&amp;acy; &amp;dcy;&amp;acy;&amp;vcy;&amp;acy;&amp;tcy;&amp;icy; &amp;kcy;&amp;rcy;&amp;ocy;&amp;lcy;&amp;icy;&amp;kcy;&amp;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5904656" cy="3566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829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f.ppt-online.org/files/slide/b/BiYPK24UTsJG9XWQA5Ihavl3eOH0nSx6L1fC7b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f.ppt-online.org/files/slide/b/BiYPK24UTsJG9XWQA5Ihavl3eOH0nSx6L1fC7b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f.ppt-online.org/files/slide/b/BiYPK24UTsJG9XWQA5Ihavl3eOH0nSx6L1fC7b/slid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192"/>
            <a:ext cx="9161517" cy="686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b/BiYPK24UTsJG9XWQA5Ihavl3eOH0nSx6L1fC7b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f.ppt-online.org/files/slide/b/BiYPK24UTsJG9XWQA5Ihavl3eOH0nSx6L1fC7b/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.ppt-online.org/files/slide/b/BiYPK24UTsJG9XWQA5Ihavl3eOH0nSx6L1fC7b/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99" y="1740"/>
            <a:ext cx="9153599" cy="685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.ppt-online.org/files/slide/b/BiYPK24UTsJG9XWQA5Ihavl3eOH0nSx6L1fC7b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b/BiYPK24UTsJG9XWQA5Ihavl3eOH0nSx6L1fC7b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.ppt-online.org/files/slide/b/BiYPK24UTsJG9XWQA5Ihavl3eOH0nSx6L1fC7b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10398"/>
            <a:ext cx="9142040" cy="684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f.ppt-online.org/files/slide/b/BiYPK24UTsJG9XWQA5Ihavl3eOH0nSx6L1fC7b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19530" cy="6381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84784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Потреба кролів у поживних речовинах.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Годівля кролів.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Годівля нутрій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Годівля хутрових звірів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.ppt-online.org/files/slide/b/BiYPK24UTsJG9XWQA5Ihavl3eOH0nSx6L1fC7b/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cf.ppt-online.org/files/slide/b/BiYPK24UTsJG9XWQA5Ihavl3eOH0nSx6L1fC7b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cf.ppt-online.org/files/slide/b/BiYPK24UTsJG9XWQA5Ihavl3eOH0nSx6L1fC7b/slid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.ppt-online.org/files/slide/b/BiYPK24UTsJG9XWQA5Ihavl3eOH0nSx6L1fC7b/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447"/>
            <a:ext cx="9144000" cy="64449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0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f.ppt-online.org/files/slide/b/BiYPK24UTsJG9XWQA5Ihavl3eOH0nSx6L1fC7b/slid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f.ppt-online.org/files/slide/b/BiYPK24UTsJG9XWQA5Ihavl3eOH0nSx6L1fC7b/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.ppt-online.org/files/slide/b/BiYPK24UTsJG9XWQA5Ihavl3eOH0nSx6L1fC7b/slide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01" y="-64325"/>
            <a:ext cx="9241801" cy="692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.ppt-online.org/files/slide/b/BiYPK24UTsJG9XWQA5Ihavl3eOH0nSx6L1fC7b/slide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0608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ДЯКУЮ ЗА УВАГУ!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Ібатуллін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І.І.,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Жукорський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О.М. Довідник з повноцінної годівлі сільськогосподарських тварин. Аграрна наука, 2016. 336 с.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Єгоров Б.В.,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Шаповаленко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О.І. Технологія виробництва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преміксів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. Видавництво </a:t>
            </a:r>
            <a:r>
              <a:rPr lang="uk-UA" sz="2000" b="1" u="sng" dirty="0" smtClean="0">
                <a:latin typeface="Arial" pitchFamily="34" charset="0"/>
                <a:cs typeface="Arial" pitchFamily="34" charset="0"/>
                <a:hlinkClick r:id="rId2"/>
              </a:rPr>
              <a:t>ЦУЛ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. 2017. 288 с.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Разанова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підмору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бджіл: Монографія. Вінниця. 2018. 137с.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Чудак Р.А.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Методичні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вказівки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Інноваційні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годівлі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сільськогосподарських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освітньо-науковий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доктор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філософії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спеціальність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204 -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ивиробництва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переробки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тваринництва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Вінниця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ВЦ ВНАУ, 2020. 64с.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Чудак Р. А.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Г.М.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Огороднічук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,Т.В. Шевчук,Т. Дашкевич,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Ю.Подолян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Продуктивність та гематологічні показники у кролів за дії ехінацеї пурпурової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Збірник наукових праць ВДАУ. – 2009. В. 37. С. 308-312</a:t>
            </a:r>
            <a:endParaRPr lang="uk-UA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b/BiYPK24UTsJG9XWQA5Ihavl3eOH0nSx6L1fC7b/slide-6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548680"/>
            <a:ext cx="9155922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f.ppt-online.org/files/slide/b/BiYPK24UTsJG9XWQA5Ihavl3eOH0nSx6L1fC7b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f.ppt-online.org/files/slide/b/BiYPK24UTsJG9XWQA5Ihavl3eOH0nSx6L1fC7b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f.ppt-online.org/files/slide/b/BiYPK24UTsJG9XWQA5Ihavl3eOH0nSx6L1fC7b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f.ppt-online.org/files/slide/b/BiYPK24UTsJG9XWQA5Ihavl3eOH0nSx6L1fC7b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f.ppt-online.org/files/slide/b/BiYPK24UTsJG9XWQA5Ihavl3eOH0nSx6L1fC7b/slide-13.jpg"/>
          <p:cNvPicPr>
            <a:picLocks noChangeAspect="1" noChangeArrowheads="1"/>
          </p:cNvPicPr>
          <p:nvPr/>
        </p:nvPicPr>
        <p:blipFill>
          <a:blip r:embed="rId2" cstate="print"/>
          <a:srcRect t="9301"/>
          <a:stretch>
            <a:fillRect/>
          </a:stretch>
        </p:blipFill>
        <p:spPr bwMode="auto">
          <a:xfrm>
            <a:off x="174754" y="764704"/>
            <a:ext cx="8969246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2606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182</Words>
  <Application>Microsoft Office PowerPoint</Application>
  <PresentationFormat>Экран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Лекція 15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15</dc:title>
  <dc:creator>Sam</dc:creator>
  <cp:lastModifiedBy>Ulia</cp:lastModifiedBy>
  <cp:revision>14</cp:revision>
  <dcterms:created xsi:type="dcterms:W3CDTF">2021-04-30T07:56:54Z</dcterms:created>
  <dcterms:modified xsi:type="dcterms:W3CDTF">2021-05-28T12:23:43Z</dcterms:modified>
</cp:coreProperties>
</file>