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71" r:id="rId4"/>
    <p:sldId id="258" r:id="rId5"/>
    <p:sldId id="272" r:id="rId6"/>
    <p:sldId id="266" r:id="rId7"/>
    <p:sldId id="259" r:id="rId8"/>
    <p:sldId id="273" r:id="rId9"/>
    <p:sldId id="260" r:id="rId10"/>
    <p:sldId id="267" r:id="rId11"/>
    <p:sldId id="261" r:id="rId12"/>
    <p:sldId id="268" r:id="rId13"/>
    <p:sldId id="262" r:id="rId14"/>
    <p:sldId id="269" r:id="rId15"/>
    <p:sldId id="263" r:id="rId16"/>
    <p:sldId id="26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8B554-4513-4534-AD54-F6010FF024B9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078846D-9426-401D-90F2-FFD64F4BE667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002060"/>
              </a:solidFill>
            </a:rPr>
            <a:t>Селекція</a:t>
          </a:r>
          <a:r>
            <a:rPr lang="ru-RU" b="1" dirty="0" smtClean="0"/>
            <a:t> </a:t>
          </a:r>
          <a:r>
            <a:rPr lang="ru-RU" dirty="0" smtClean="0"/>
            <a:t>– </a:t>
          </a:r>
          <a:r>
            <a:rPr lang="ru-RU" dirty="0" err="1" smtClean="0"/>
            <a:t>це</a:t>
          </a:r>
          <a:r>
            <a:rPr lang="ru-RU" dirty="0" smtClean="0"/>
            <a:t> наука про </a:t>
          </a:r>
          <a:r>
            <a:rPr lang="ru-RU" dirty="0" err="1" smtClean="0"/>
            <a:t>виведення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поліпшення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r>
            <a:rPr lang="ru-RU" dirty="0" smtClean="0"/>
            <a:t>, </a:t>
          </a:r>
          <a:r>
            <a:rPr lang="ru-RU" dirty="0" err="1" smtClean="0"/>
            <a:t>типів</a:t>
          </a:r>
          <a:r>
            <a:rPr lang="ru-RU" dirty="0" smtClean="0"/>
            <a:t>, стад, </a:t>
          </a:r>
          <a:r>
            <a:rPr lang="ru-RU" dirty="0" err="1" smtClean="0"/>
            <a:t>ліній</a:t>
          </a:r>
          <a:r>
            <a:rPr lang="ru-RU" dirty="0" smtClean="0"/>
            <a:t>, родин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кросів</a:t>
          </a:r>
          <a:r>
            <a:rPr lang="ru-RU" dirty="0" smtClean="0"/>
            <a:t> на </a:t>
          </a:r>
          <a:r>
            <a:rPr lang="ru-RU" dirty="0" err="1" smtClean="0"/>
            <a:t>основі</a:t>
          </a:r>
          <a:r>
            <a:rPr lang="ru-RU" dirty="0" smtClean="0"/>
            <a:t> </a:t>
          </a:r>
          <a:r>
            <a:rPr lang="ru-RU" dirty="0" err="1" smtClean="0"/>
            <a:t>відбору</a:t>
          </a:r>
          <a:r>
            <a:rPr lang="ru-RU" dirty="0" smtClean="0"/>
            <a:t>, </a:t>
          </a:r>
          <a:r>
            <a:rPr lang="ru-RU" dirty="0" err="1" smtClean="0"/>
            <a:t>підбору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використання</a:t>
          </a:r>
          <a:r>
            <a:rPr lang="ru-RU" dirty="0" smtClean="0"/>
            <a:t> </a:t>
          </a:r>
          <a:r>
            <a:rPr lang="ru-RU" dirty="0" err="1" smtClean="0"/>
            <a:t>різних</a:t>
          </a:r>
          <a:r>
            <a:rPr lang="ru-RU" dirty="0" smtClean="0"/>
            <a:t> </a:t>
          </a:r>
          <a:r>
            <a:rPr lang="ru-RU" dirty="0" err="1" smtClean="0"/>
            <a:t>методів</a:t>
          </a:r>
          <a:r>
            <a:rPr lang="ru-RU" dirty="0" smtClean="0"/>
            <a:t> </a:t>
          </a:r>
          <a:r>
            <a:rPr lang="ru-RU" dirty="0" err="1" smtClean="0"/>
            <a:t>розведення</a:t>
          </a:r>
          <a:r>
            <a:rPr lang="ru-RU" dirty="0" smtClean="0"/>
            <a:t> </a:t>
          </a:r>
          <a:r>
            <a:rPr lang="ru-RU" dirty="0" err="1" smtClean="0"/>
            <a:t>сільськогосподарських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обумовлюють</a:t>
          </a:r>
          <a:r>
            <a:rPr lang="ru-RU" dirty="0" smtClean="0"/>
            <a:t> </a:t>
          </a:r>
          <a:r>
            <a:rPr lang="ru-RU" dirty="0" err="1" smtClean="0"/>
            <a:t>спрямовану</a:t>
          </a:r>
          <a:r>
            <a:rPr lang="ru-RU" dirty="0" smtClean="0"/>
            <a:t> </a:t>
          </a:r>
          <a:r>
            <a:rPr lang="ru-RU" dirty="0" err="1" smtClean="0"/>
            <a:t>зміну</a:t>
          </a:r>
          <a:r>
            <a:rPr lang="ru-RU" dirty="0" smtClean="0"/>
            <a:t> </a:t>
          </a:r>
          <a:r>
            <a:rPr lang="ru-RU" dirty="0" err="1" smtClean="0"/>
            <a:t>спадковості</a:t>
          </a:r>
          <a:r>
            <a:rPr lang="ru-RU" dirty="0" smtClean="0"/>
            <a:t> </a:t>
          </a:r>
          <a:r>
            <a:rPr lang="ru-RU" dirty="0" err="1" smtClean="0"/>
            <a:t>тварин</a:t>
          </a:r>
          <a:endParaRPr lang="ru-RU" dirty="0"/>
        </a:p>
      </dgm:t>
    </dgm:pt>
    <dgm:pt modelId="{3C25256D-1843-4C1A-8382-854BAC5C0D3C}" type="parTrans" cxnId="{13F4E59D-5A73-4034-A1C8-70FC567C8FF7}">
      <dgm:prSet/>
      <dgm:spPr/>
      <dgm:t>
        <a:bodyPr/>
        <a:lstStyle/>
        <a:p>
          <a:endParaRPr lang="ru-RU"/>
        </a:p>
      </dgm:t>
    </dgm:pt>
    <dgm:pt modelId="{7BF3F05A-AE83-4537-8406-A6C0D6C34836}" type="sibTrans" cxnId="{13F4E59D-5A73-4034-A1C8-70FC567C8FF7}">
      <dgm:prSet/>
      <dgm:spPr/>
      <dgm:t>
        <a:bodyPr/>
        <a:lstStyle/>
        <a:p>
          <a:endParaRPr lang="ru-RU"/>
        </a:p>
      </dgm:t>
    </dgm:pt>
    <dgm:pt modelId="{CBED103A-8A08-4FD8-925F-8BDA74E8E649}" type="pres">
      <dgm:prSet presAssocID="{C478B554-4513-4534-AD54-F6010FF024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08340-1EFB-4401-9236-1F9098A43EB7}" type="pres">
      <dgm:prSet presAssocID="{D078846D-9426-401D-90F2-FFD64F4BE667}" presName="parentText" presStyleLbl="node1" presStyleIdx="0" presStyleCnt="1" custScaleY="1049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4E59D-5A73-4034-A1C8-70FC567C8FF7}" srcId="{C478B554-4513-4534-AD54-F6010FF024B9}" destId="{D078846D-9426-401D-90F2-FFD64F4BE667}" srcOrd="0" destOrd="0" parTransId="{3C25256D-1843-4C1A-8382-854BAC5C0D3C}" sibTransId="{7BF3F05A-AE83-4537-8406-A6C0D6C34836}"/>
    <dgm:cxn modelId="{0C5AA642-AC11-4311-BB4A-8207E0046C35}" type="presOf" srcId="{C478B554-4513-4534-AD54-F6010FF024B9}" destId="{CBED103A-8A08-4FD8-925F-8BDA74E8E649}" srcOrd="0" destOrd="0" presId="urn:microsoft.com/office/officeart/2005/8/layout/vList2"/>
    <dgm:cxn modelId="{C9A3D9EB-65AE-47CA-955D-257BC0525957}" type="presOf" srcId="{D078846D-9426-401D-90F2-FFD64F4BE667}" destId="{05608340-1EFB-4401-9236-1F9098A43EB7}" srcOrd="0" destOrd="0" presId="urn:microsoft.com/office/officeart/2005/8/layout/vList2"/>
    <dgm:cxn modelId="{1A6D1C6A-8CAD-4BB9-92A6-B4D88BA8ED8B}" type="presParOf" srcId="{CBED103A-8A08-4FD8-925F-8BDA74E8E649}" destId="{05608340-1EFB-4401-9236-1F9098A43E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1FA6A9-5C0D-46DF-8B43-501D28065E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CB7B5-DB19-42C8-83EF-391B270F67A0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FF0000"/>
              </a:solidFill>
            </a:rPr>
            <a:t>На </a:t>
          </a:r>
          <a:r>
            <a:rPr lang="ru-RU" b="1" dirty="0" err="1" smtClean="0">
              <a:solidFill>
                <a:srgbClr val="FF0000"/>
              </a:solidFill>
            </a:rPr>
            <a:t>підставі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аналізу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сучасних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досягнень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селекції</a:t>
          </a:r>
          <a:r>
            <a:rPr lang="ru-RU" b="1" dirty="0" smtClean="0">
              <a:solidFill>
                <a:srgbClr val="FF0000"/>
              </a:solidFill>
            </a:rPr>
            <a:t> в </a:t>
          </a:r>
          <a:r>
            <a:rPr lang="ru-RU" b="1" dirty="0" err="1" smtClean="0">
              <a:solidFill>
                <a:srgbClr val="FF0000"/>
              </a:solidFill>
            </a:rPr>
            <a:t>тваринництві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визначені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найважливіші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її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проблеми</a:t>
          </a:r>
          <a:r>
            <a:rPr lang="ru-RU" b="1" dirty="0" smtClean="0">
              <a:solidFill>
                <a:srgbClr val="FF0000"/>
              </a:solidFill>
            </a:rPr>
            <a:t> для </a:t>
          </a:r>
          <a:r>
            <a:rPr lang="ru-RU" b="1" dirty="0" err="1" smtClean="0">
              <a:solidFill>
                <a:srgbClr val="FF0000"/>
              </a:solidFill>
            </a:rPr>
            <a:t>кожної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галузі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459D55D1-1D6C-4749-AFDE-0310F00C6060}" type="parTrans" cxnId="{3065882D-A5B2-436E-9A56-D4172B1CC730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3975F99-D620-45A2-8BD1-C96C43246DBC}" type="sibTrans" cxnId="{3065882D-A5B2-436E-9A56-D4172B1CC730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8C0AC39C-4AB1-4E49-8C89-54701569E3E9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FF0000"/>
              </a:solidFill>
            </a:rPr>
            <a:t>Молочне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err="1" smtClean="0">
              <a:solidFill>
                <a:srgbClr val="FF0000"/>
              </a:solidFill>
            </a:rPr>
            <a:t>скотарство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– </a:t>
          </a:r>
          <a:r>
            <a:rPr lang="ru-RU" b="1" dirty="0" err="1" smtClean="0">
              <a:solidFill>
                <a:srgbClr val="FF0000"/>
              </a:solidFill>
            </a:rPr>
            <a:t>удосконалення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створених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створюваних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порід</a:t>
          </a:r>
          <a:r>
            <a:rPr lang="ru-RU" b="1" dirty="0" smtClean="0">
              <a:solidFill>
                <a:srgbClr val="FF0000"/>
              </a:solidFill>
            </a:rPr>
            <a:t> за </a:t>
          </a:r>
          <a:r>
            <a:rPr lang="ru-RU" b="1" dirty="0" err="1" smtClean="0">
              <a:solidFill>
                <a:srgbClr val="FF0000"/>
              </a:solidFill>
            </a:rPr>
            <a:t>рівнем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продуктивності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технологічними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властивостями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якістю</a:t>
          </a:r>
          <a:r>
            <a:rPr lang="ru-RU" b="1" dirty="0" smtClean="0">
              <a:solidFill>
                <a:srgbClr val="FF0000"/>
              </a:solidFill>
            </a:rPr>
            <a:t> молока, </a:t>
          </a:r>
          <a:r>
            <a:rPr lang="ru-RU" b="1" dirty="0" err="1" smtClean="0">
              <a:solidFill>
                <a:srgbClr val="FF0000"/>
              </a:solidFill>
            </a:rPr>
            <a:t>технологічністю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тривалістю</a:t>
          </a:r>
          <a:r>
            <a:rPr lang="ru-RU" b="1" dirty="0" smtClean="0">
              <a:solidFill>
                <a:srgbClr val="FF0000"/>
              </a:solidFill>
            </a:rPr>
            <a:t> продуктивного </a:t>
          </a:r>
          <a:r>
            <a:rPr lang="ru-RU" b="1" dirty="0" err="1" smtClean="0">
              <a:solidFill>
                <a:srgbClr val="FF0000"/>
              </a:solidFill>
            </a:rPr>
            <a:t>життя</a:t>
          </a:r>
          <a:r>
            <a:rPr lang="ru-RU" b="1" dirty="0" smtClean="0">
              <a:solidFill>
                <a:srgbClr val="FF0000"/>
              </a:solidFill>
            </a:rPr>
            <a:t>, типом </a:t>
          </a:r>
          <a:r>
            <a:rPr lang="ru-RU" b="1" dirty="0" err="1" smtClean="0">
              <a:solidFill>
                <a:srgbClr val="FF0000"/>
              </a:solidFill>
            </a:rPr>
            <a:t>тілобудови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відтворною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здатністю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стійкістю</a:t>
          </a:r>
          <a:r>
            <a:rPr lang="ru-RU" b="1" dirty="0" smtClean="0">
              <a:solidFill>
                <a:srgbClr val="FF0000"/>
              </a:solidFill>
            </a:rPr>
            <a:t> до </a:t>
          </a:r>
          <a:r>
            <a:rPr lang="ru-RU" b="1" dirty="0" err="1" smtClean="0">
              <a:solidFill>
                <a:srgbClr val="FF0000"/>
              </a:solidFill>
            </a:rPr>
            <a:t>захворювань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40108C1D-C67C-4F4E-948C-CE1B04CE7FF4}" type="parTrans" cxnId="{F8D7AA79-47DB-4B9D-BC97-F85E6DD2B49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60BD2B82-B738-4E65-BFEF-03E33540307C}" type="sibTrans" cxnId="{F8D7AA79-47DB-4B9D-BC97-F85E6DD2B495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B81202D7-F738-4001-BEAD-0CD01483110D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FF0000"/>
              </a:solidFill>
            </a:rPr>
            <a:t>М’ясне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i="1" dirty="0" err="1" smtClean="0">
              <a:solidFill>
                <a:srgbClr val="FF0000"/>
              </a:solidFill>
            </a:rPr>
            <a:t>скотарство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– </a:t>
          </a:r>
          <a:r>
            <a:rPr lang="ru-RU" b="1" dirty="0" err="1" smtClean="0">
              <a:solidFill>
                <a:srgbClr val="FF0000"/>
              </a:solidFill>
            </a:rPr>
            <a:t>інтенсивний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розвиток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породотворних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процесів</a:t>
          </a:r>
          <a:r>
            <a:rPr lang="ru-RU" b="1" dirty="0" smtClean="0">
              <a:solidFill>
                <a:srgbClr val="FF0000"/>
              </a:solidFill>
            </a:rPr>
            <a:t> в </a:t>
          </a:r>
          <a:r>
            <a:rPr lang="ru-RU" b="1" dirty="0" err="1" smtClean="0">
              <a:solidFill>
                <a:srgbClr val="FF0000"/>
              </a:solidFill>
            </a:rPr>
            <a:t>галузі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A5E6685B-E591-435D-A2A6-1098D571EE9F}" type="parTrans" cxnId="{1DD3BE39-4B95-46A2-A79E-D2AE844E4D1D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D096F5F5-643B-4505-A000-328A406C43C3}" type="sibTrans" cxnId="{1DD3BE39-4B95-46A2-A79E-D2AE844E4D1D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B4E058C8-23D0-47FB-A020-4CE3DBB54051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FF0000"/>
              </a:solidFill>
            </a:rPr>
            <a:t>Свинарство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– </a:t>
          </a:r>
          <a:r>
            <a:rPr lang="ru-RU" b="1" dirty="0" err="1" smtClean="0">
              <a:solidFill>
                <a:srgbClr val="FF0000"/>
              </a:solidFill>
            </a:rPr>
            <a:t>впровадження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індексної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селекції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інформаційних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технологій</a:t>
          </a:r>
          <a:r>
            <a:rPr lang="ru-RU" b="1" dirty="0" smtClean="0">
              <a:solidFill>
                <a:srgbClr val="FF0000"/>
              </a:solidFill>
            </a:rPr>
            <a:t>, </a:t>
          </a:r>
          <a:r>
            <a:rPr lang="ru-RU" b="1" dirty="0" err="1" smtClean="0">
              <a:solidFill>
                <a:srgbClr val="FF0000"/>
              </a:solidFill>
            </a:rPr>
            <a:t>застосування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ДНК-технологій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FEC9BB3A-6C10-4BA4-BEB8-730D2E04ECDE}" type="parTrans" cxnId="{DA6F6911-F233-4855-8CB6-D2D28ACA04E0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97D87F6-0281-4A43-9E86-D33642008D28}" type="sibTrans" cxnId="{DA6F6911-F233-4855-8CB6-D2D28ACA04E0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524947A4-3FD7-4A9B-B398-F9E3D914D03E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FF0000"/>
              </a:solidFill>
            </a:rPr>
            <a:t>Птахівництво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dirty="0" smtClean="0">
              <a:solidFill>
                <a:srgbClr val="FF0000"/>
              </a:solidFill>
            </a:rPr>
            <a:t>– </a:t>
          </a:r>
          <a:r>
            <a:rPr lang="ru-RU" b="1" dirty="0" err="1" smtClean="0">
              <a:solidFill>
                <a:srgbClr val="FF0000"/>
              </a:solidFill>
            </a:rPr>
            <a:t>створені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протягом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багатьох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десятиліть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спеціалізовані</a:t>
          </a:r>
          <a:r>
            <a:rPr lang="ru-RU" b="1" dirty="0" smtClean="0">
              <a:solidFill>
                <a:srgbClr val="FF0000"/>
              </a:solidFill>
            </a:rPr>
            <a:t> породи  </a:t>
          </a:r>
          <a:r>
            <a:rPr lang="ru-RU" b="1" dirty="0" err="1" smtClean="0">
              <a:solidFill>
                <a:srgbClr val="FF0000"/>
              </a:solidFill>
            </a:rPr>
            <a:t>птиці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навіть</a:t>
          </a:r>
          <a:r>
            <a:rPr lang="ru-RU" b="1" dirty="0" smtClean="0">
              <a:solidFill>
                <a:srgbClr val="FF0000"/>
              </a:solidFill>
            </a:rPr>
            <a:t>  на  перших  </a:t>
          </a:r>
          <a:r>
            <a:rPr lang="ru-RU" b="1" dirty="0" err="1" smtClean="0">
              <a:solidFill>
                <a:srgbClr val="FF0000"/>
              </a:solidFill>
            </a:rPr>
            <a:t>етапах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дуже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відрізнялись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від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своїх</a:t>
          </a:r>
          <a:r>
            <a:rPr lang="ru-RU" b="1" dirty="0" smtClean="0">
              <a:solidFill>
                <a:srgbClr val="FF0000"/>
              </a:solidFill>
            </a:rPr>
            <a:t>  диких </a:t>
          </a:r>
          <a:r>
            <a:rPr lang="ru-RU" b="1" dirty="0" err="1" smtClean="0">
              <a:solidFill>
                <a:srgbClr val="FF0000"/>
              </a:solidFill>
            </a:rPr>
            <a:t>предків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FA317182-D499-456C-808C-68F7541ABC17}" type="parTrans" cxnId="{413FCD61-1A8A-480D-839D-AE326677ED76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AD163E65-3A5A-44A4-A50C-8C1861FC42E3}" type="sibTrans" cxnId="{413FCD61-1A8A-480D-839D-AE326677ED76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182DA009-9ECF-468D-8E98-29B19CB8ADA2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FF0000"/>
              </a:solidFill>
            </a:rPr>
            <a:t>Вівчарство</a:t>
          </a:r>
          <a:r>
            <a:rPr lang="ru-RU" b="1" i="1" dirty="0" smtClean="0">
              <a:solidFill>
                <a:srgbClr val="FF0000"/>
              </a:solidFill>
            </a:rPr>
            <a:t>  </a:t>
          </a:r>
          <a:r>
            <a:rPr lang="ru-RU" b="1" dirty="0" smtClean="0">
              <a:solidFill>
                <a:srgbClr val="FF0000"/>
              </a:solidFill>
            </a:rPr>
            <a:t>–  </a:t>
          </a:r>
          <a:r>
            <a:rPr lang="ru-RU" b="1" dirty="0" err="1" smtClean="0">
              <a:solidFill>
                <a:srgbClr val="FF0000"/>
              </a:solidFill>
            </a:rPr>
            <a:t>поліпшення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спадкових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задатків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господарськи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корисних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ознак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здоров’я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овець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різного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напряму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продуктивності</a:t>
          </a:r>
          <a:r>
            <a:rPr lang="ru-RU" b="1" dirty="0" smtClean="0">
              <a:solidFill>
                <a:srgbClr val="FF0000"/>
              </a:solidFill>
            </a:rPr>
            <a:t>.</a:t>
          </a:r>
          <a:endParaRPr lang="ru-RU" b="1" dirty="0">
            <a:solidFill>
              <a:srgbClr val="FF0000"/>
            </a:solidFill>
          </a:endParaRPr>
        </a:p>
      </dgm:t>
    </dgm:pt>
    <dgm:pt modelId="{15545697-A745-4691-921E-8BFC101629EB}" type="parTrans" cxnId="{357AAB79-0926-464F-9378-2D4278E383CC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6EEB136D-5941-4541-94EE-EFF43D184D3F}" type="sibTrans" cxnId="{357AAB79-0926-464F-9378-2D4278E383CC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4C69336F-B5DD-4F3E-87D2-27CCA59513A3}" type="pres">
      <dgm:prSet presAssocID="{321FA6A9-5C0D-46DF-8B43-501D28065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0FBE9-6296-4EA3-A31F-424754433093}" type="pres">
      <dgm:prSet presAssocID="{CE2CB7B5-DB19-42C8-83EF-391B270F67A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91884-DE9C-4E7B-8F1A-181F82FA0E64}" type="pres">
      <dgm:prSet presAssocID="{D3975F99-D620-45A2-8BD1-C96C43246DBC}" presName="spacer" presStyleCnt="0"/>
      <dgm:spPr/>
    </dgm:pt>
    <dgm:pt modelId="{AB0426B1-113B-41D5-8A4F-595310531D7A}" type="pres">
      <dgm:prSet presAssocID="{8C0AC39C-4AB1-4E49-8C89-54701569E3E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9A5F4-B3BB-4FB1-9345-D7A37EE60881}" type="pres">
      <dgm:prSet presAssocID="{60BD2B82-B738-4E65-BFEF-03E33540307C}" presName="spacer" presStyleCnt="0"/>
      <dgm:spPr/>
    </dgm:pt>
    <dgm:pt modelId="{3EDA558D-29DE-4776-BBA3-852FA93EA7EF}" type="pres">
      <dgm:prSet presAssocID="{B81202D7-F738-4001-BEAD-0CD01483110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6C5BC-958F-4BE2-9BAC-3ED743BDE763}" type="pres">
      <dgm:prSet presAssocID="{D096F5F5-643B-4505-A000-328A406C43C3}" presName="spacer" presStyleCnt="0"/>
      <dgm:spPr/>
    </dgm:pt>
    <dgm:pt modelId="{E5077007-4EDE-4769-9415-0FE5DC4EED10}" type="pres">
      <dgm:prSet presAssocID="{B4E058C8-23D0-47FB-A020-4CE3DBB5405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075F4-C491-475F-A83D-476107C63357}" type="pres">
      <dgm:prSet presAssocID="{197D87F6-0281-4A43-9E86-D33642008D28}" presName="spacer" presStyleCnt="0"/>
      <dgm:spPr/>
    </dgm:pt>
    <dgm:pt modelId="{670BAF1C-27E0-43F4-BEEC-5818EA7C23E6}" type="pres">
      <dgm:prSet presAssocID="{524947A4-3FD7-4A9B-B398-F9E3D914D0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56602-B097-4775-BB41-7C3D26780B72}" type="pres">
      <dgm:prSet presAssocID="{AD163E65-3A5A-44A4-A50C-8C1861FC42E3}" presName="spacer" presStyleCnt="0"/>
      <dgm:spPr/>
    </dgm:pt>
    <dgm:pt modelId="{A847F8D0-0BFD-4F18-A54E-B176D04DBD27}" type="pres">
      <dgm:prSet presAssocID="{182DA009-9ECF-468D-8E98-29B19CB8ADA2}" presName="parentText" presStyleLbl="node1" presStyleIdx="5" presStyleCnt="6" custScaleY="135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F8BEF8-61D4-44B0-B2EF-175B8A9DFAC1}" type="presOf" srcId="{CE2CB7B5-DB19-42C8-83EF-391B270F67A0}" destId="{DF90FBE9-6296-4EA3-A31F-424754433093}" srcOrd="0" destOrd="0" presId="urn:microsoft.com/office/officeart/2005/8/layout/vList2"/>
    <dgm:cxn modelId="{63328EA3-B2F4-4915-B68F-510FC4F276A1}" type="presOf" srcId="{B81202D7-F738-4001-BEAD-0CD01483110D}" destId="{3EDA558D-29DE-4776-BBA3-852FA93EA7EF}" srcOrd="0" destOrd="0" presId="urn:microsoft.com/office/officeart/2005/8/layout/vList2"/>
    <dgm:cxn modelId="{3065882D-A5B2-436E-9A56-D4172B1CC730}" srcId="{321FA6A9-5C0D-46DF-8B43-501D28065E9C}" destId="{CE2CB7B5-DB19-42C8-83EF-391B270F67A0}" srcOrd="0" destOrd="0" parTransId="{459D55D1-1D6C-4749-AFDE-0310F00C6060}" sibTransId="{D3975F99-D620-45A2-8BD1-C96C43246DBC}"/>
    <dgm:cxn modelId="{413FCD61-1A8A-480D-839D-AE326677ED76}" srcId="{321FA6A9-5C0D-46DF-8B43-501D28065E9C}" destId="{524947A4-3FD7-4A9B-B398-F9E3D914D03E}" srcOrd="4" destOrd="0" parTransId="{FA317182-D499-456C-808C-68F7541ABC17}" sibTransId="{AD163E65-3A5A-44A4-A50C-8C1861FC42E3}"/>
    <dgm:cxn modelId="{3D03E5BA-DBCD-43C6-8BA3-59E0116796B9}" type="presOf" srcId="{B4E058C8-23D0-47FB-A020-4CE3DBB54051}" destId="{E5077007-4EDE-4769-9415-0FE5DC4EED10}" srcOrd="0" destOrd="0" presId="urn:microsoft.com/office/officeart/2005/8/layout/vList2"/>
    <dgm:cxn modelId="{2D715AB6-129E-4A20-B9CD-1758C2252CDD}" type="presOf" srcId="{182DA009-9ECF-468D-8E98-29B19CB8ADA2}" destId="{A847F8D0-0BFD-4F18-A54E-B176D04DBD27}" srcOrd="0" destOrd="0" presId="urn:microsoft.com/office/officeart/2005/8/layout/vList2"/>
    <dgm:cxn modelId="{F8D7AA79-47DB-4B9D-BC97-F85E6DD2B495}" srcId="{321FA6A9-5C0D-46DF-8B43-501D28065E9C}" destId="{8C0AC39C-4AB1-4E49-8C89-54701569E3E9}" srcOrd="1" destOrd="0" parTransId="{40108C1D-C67C-4F4E-948C-CE1B04CE7FF4}" sibTransId="{60BD2B82-B738-4E65-BFEF-03E33540307C}"/>
    <dgm:cxn modelId="{D5074357-0924-477B-AC1E-07CDF4277F19}" type="presOf" srcId="{524947A4-3FD7-4A9B-B398-F9E3D914D03E}" destId="{670BAF1C-27E0-43F4-BEEC-5818EA7C23E6}" srcOrd="0" destOrd="0" presId="urn:microsoft.com/office/officeart/2005/8/layout/vList2"/>
    <dgm:cxn modelId="{1DD3BE39-4B95-46A2-A79E-D2AE844E4D1D}" srcId="{321FA6A9-5C0D-46DF-8B43-501D28065E9C}" destId="{B81202D7-F738-4001-BEAD-0CD01483110D}" srcOrd="2" destOrd="0" parTransId="{A5E6685B-E591-435D-A2A6-1098D571EE9F}" sibTransId="{D096F5F5-643B-4505-A000-328A406C43C3}"/>
    <dgm:cxn modelId="{FBB1891A-F8E7-4678-B8F8-40B17B932C97}" type="presOf" srcId="{321FA6A9-5C0D-46DF-8B43-501D28065E9C}" destId="{4C69336F-B5DD-4F3E-87D2-27CCA59513A3}" srcOrd="0" destOrd="0" presId="urn:microsoft.com/office/officeart/2005/8/layout/vList2"/>
    <dgm:cxn modelId="{DA6F6911-F233-4855-8CB6-D2D28ACA04E0}" srcId="{321FA6A9-5C0D-46DF-8B43-501D28065E9C}" destId="{B4E058C8-23D0-47FB-A020-4CE3DBB54051}" srcOrd="3" destOrd="0" parTransId="{FEC9BB3A-6C10-4BA4-BEB8-730D2E04ECDE}" sibTransId="{197D87F6-0281-4A43-9E86-D33642008D28}"/>
    <dgm:cxn modelId="{357AAB79-0926-464F-9378-2D4278E383CC}" srcId="{321FA6A9-5C0D-46DF-8B43-501D28065E9C}" destId="{182DA009-9ECF-468D-8E98-29B19CB8ADA2}" srcOrd="5" destOrd="0" parTransId="{15545697-A745-4691-921E-8BFC101629EB}" sibTransId="{6EEB136D-5941-4541-94EE-EFF43D184D3F}"/>
    <dgm:cxn modelId="{7EDD4926-444B-4937-94A1-0989219BD886}" type="presOf" srcId="{8C0AC39C-4AB1-4E49-8C89-54701569E3E9}" destId="{AB0426B1-113B-41D5-8A4F-595310531D7A}" srcOrd="0" destOrd="0" presId="urn:microsoft.com/office/officeart/2005/8/layout/vList2"/>
    <dgm:cxn modelId="{E8F2D5EE-5633-417C-8B00-A3A4D7D97CF0}" type="presParOf" srcId="{4C69336F-B5DD-4F3E-87D2-27CCA59513A3}" destId="{DF90FBE9-6296-4EA3-A31F-424754433093}" srcOrd="0" destOrd="0" presId="urn:microsoft.com/office/officeart/2005/8/layout/vList2"/>
    <dgm:cxn modelId="{9B8915A3-F7AF-45C9-8FA3-429F487A3E98}" type="presParOf" srcId="{4C69336F-B5DD-4F3E-87D2-27CCA59513A3}" destId="{9E191884-DE9C-4E7B-8F1A-181F82FA0E64}" srcOrd="1" destOrd="0" presId="urn:microsoft.com/office/officeart/2005/8/layout/vList2"/>
    <dgm:cxn modelId="{BC419EB8-6DCB-478D-8EB1-78ADC1AF742B}" type="presParOf" srcId="{4C69336F-B5DD-4F3E-87D2-27CCA59513A3}" destId="{AB0426B1-113B-41D5-8A4F-595310531D7A}" srcOrd="2" destOrd="0" presId="urn:microsoft.com/office/officeart/2005/8/layout/vList2"/>
    <dgm:cxn modelId="{F0A55626-0DA1-417B-9571-501DDB4D8D34}" type="presParOf" srcId="{4C69336F-B5DD-4F3E-87D2-27CCA59513A3}" destId="{D7E9A5F4-B3BB-4FB1-9345-D7A37EE60881}" srcOrd="3" destOrd="0" presId="urn:microsoft.com/office/officeart/2005/8/layout/vList2"/>
    <dgm:cxn modelId="{0790C48B-29C8-4220-BC31-73E349AF02A4}" type="presParOf" srcId="{4C69336F-B5DD-4F3E-87D2-27CCA59513A3}" destId="{3EDA558D-29DE-4776-BBA3-852FA93EA7EF}" srcOrd="4" destOrd="0" presId="urn:microsoft.com/office/officeart/2005/8/layout/vList2"/>
    <dgm:cxn modelId="{FE9BED3A-00F9-4701-B5DE-776570BF7F73}" type="presParOf" srcId="{4C69336F-B5DD-4F3E-87D2-27CCA59513A3}" destId="{3126C5BC-958F-4BE2-9BAC-3ED743BDE763}" srcOrd="5" destOrd="0" presId="urn:microsoft.com/office/officeart/2005/8/layout/vList2"/>
    <dgm:cxn modelId="{45BDBD7A-D032-41BB-AA68-E428214F7C2C}" type="presParOf" srcId="{4C69336F-B5DD-4F3E-87D2-27CCA59513A3}" destId="{E5077007-4EDE-4769-9415-0FE5DC4EED10}" srcOrd="6" destOrd="0" presId="urn:microsoft.com/office/officeart/2005/8/layout/vList2"/>
    <dgm:cxn modelId="{523715A0-E4F6-483B-924D-5926E42DABF4}" type="presParOf" srcId="{4C69336F-B5DD-4F3E-87D2-27CCA59513A3}" destId="{289075F4-C491-475F-A83D-476107C63357}" srcOrd="7" destOrd="0" presId="urn:microsoft.com/office/officeart/2005/8/layout/vList2"/>
    <dgm:cxn modelId="{23FDAF14-4627-4FF5-AC7C-8330838740C7}" type="presParOf" srcId="{4C69336F-B5DD-4F3E-87D2-27CCA59513A3}" destId="{670BAF1C-27E0-43F4-BEEC-5818EA7C23E6}" srcOrd="8" destOrd="0" presId="urn:microsoft.com/office/officeart/2005/8/layout/vList2"/>
    <dgm:cxn modelId="{70BBD0CE-6D12-4143-AD68-1A9694318F20}" type="presParOf" srcId="{4C69336F-B5DD-4F3E-87D2-27CCA59513A3}" destId="{94B56602-B097-4775-BB41-7C3D26780B72}" srcOrd="9" destOrd="0" presId="urn:microsoft.com/office/officeart/2005/8/layout/vList2"/>
    <dgm:cxn modelId="{37B0AF9D-5494-45BD-B5EB-AD9455BB52A8}" type="presParOf" srcId="{4C69336F-B5DD-4F3E-87D2-27CCA59513A3}" destId="{A847F8D0-0BFD-4F18-A54E-B176D04DBD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E64E7-1F57-4386-BF4C-E7FC49DD80AE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C78B5CDA-EFB7-4909-AC2E-9F5C87ABA0B7}">
      <dgm:prSet/>
      <dgm:spPr/>
      <dgm:t>
        <a:bodyPr/>
        <a:lstStyle/>
        <a:p>
          <a:pPr rtl="0"/>
          <a:r>
            <a:rPr lang="ru-RU" dirty="0" err="1" smtClean="0"/>
            <a:t>Усі</a:t>
          </a:r>
          <a:r>
            <a:rPr lang="ru-RU" dirty="0" smtClean="0"/>
            <a:t> </a:t>
          </a:r>
          <a:r>
            <a:rPr lang="ru-RU" b="1" dirty="0" err="1" smtClean="0"/>
            <a:t>зміни</a:t>
          </a:r>
          <a:r>
            <a:rPr lang="ru-RU" b="1" dirty="0" smtClean="0"/>
            <a:t>, </a:t>
          </a:r>
          <a:r>
            <a:rPr lang="ru-RU" b="1" dirty="0" err="1" smtClean="0"/>
            <a:t>які</a:t>
          </a:r>
          <a:r>
            <a:rPr lang="ru-RU" b="1" dirty="0" smtClean="0"/>
            <a:t> </a:t>
          </a:r>
          <a:r>
            <a:rPr lang="ru-RU" b="1" dirty="0" err="1" smtClean="0"/>
            <a:t>виникли</a:t>
          </a:r>
          <a:r>
            <a:rPr lang="ru-RU" b="1" dirty="0" smtClean="0"/>
            <a:t> </a:t>
          </a:r>
          <a:r>
            <a:rPr lang="ru-RU" b="1" dirty="0" err="1" smtClean="0"/>
            <a:t>під</a:t>
          </a:r>
          <a:r>
            <a:rPr lang="ru-RU" b="1" dirty="0" smtClean="0"/>
            <a:t> </a:t>
          </a:r>
          <a:r>
            <a:rPr lang="ru-RU" b="1" dirty="0" err="1" smtClean="0"/>
            <a:t>впливом</a:t>
          </a:r>
          <a:r>
            <a:rPr lang="ru-RU" b="1" dirty="0" smtClean="0"/>
            <a:t> </a:t>
          </a:r>
          <a:r>
            <a:rPr lang="ru-RU" b="1" dirty="0" err="1" smtClean="0"/>
            <a:t>одомашнення</a:t>
          </a:r>
          <a:r>
            <a:rPr lang="ru-RU" dirty="0" smtClean="0"/>
            <a:t>, </a:t>
          </a:r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поділити</a:t>
          </a:r>
          <a:r>
            <a:rPr lang="ru-RU" dirty="0" smtClean="0"/>
            <a:t> на </a:t>
          </a:r>
          <a:r>
            <a:rPr lang="ru-RU" dirty="0" err="1" smtClean="0"/>
            <a:t>дві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:</a:t>
          </a:r>
          <a:endParaRPr lang="ru-RU" dirty="0"/>
        </a:p>
      </dgm:t>
    </dgm:pt>
    <dgm:pt modelId="{5F6A820A-17CF-478C-ACDC-4949578CF904}" type="parTrans" cxnId="{563005A7-21E6-4AB6-A9E7-FE0A6771AF57}">
      <dgm:prSet/>
      <dgm:spPr/>
      <dgm:t>
        <a:bodyPr/>
        <a:lstStyle/>
        <a:p>
          <a:endParaRPr lang="ru-RU"/>
        </a:p>
      </dgm:t>
    </dgm:pt>
    <dgm:pt modelId="{2D7A40BF-AF45-4A59-9972-2C7CB4199B9F}" type="sibTrans" cxnId="{563005A7-21E6-4AB6-A9E7-FE0A6771AF57}">
      <dgm:prSet/>
      <dgm:spPr/>
      <dgm:t>
        <a:bodyPr/>
        <a:lstStyle/>
        <a:p>
          <a:endParaRPr lang="ru-RU"/>
        </a:p>
      </dgm:t>
    </dgm:pt>
    <dgm:pt modelId="{4B16E7A7-EDB1-4635-A418-8739EA713421}">
      <dgm:prSet/>
      <dgm:spPr/>
      <dgm:t>
        <a:bodyPr/>
        <a:lstStyle/>
        <a:p>
          <a:pPr rtl="0"/>
          <a:r>
            <a:rPr lang="ru-RU" dirty="0" smtClean="0"/>
            <a:t>1) </a:t>
          </a:r>
          <a:r>
            <a:rPr lang="ru-RU" dirty="0" err="1" smtClean="0"/>
            <a:t>зміни</a:t>
          </a:r>
          <a:r>
            <a:rPr lang="ru-RU" dirty="0" smtClean="0"/>
            <a:t>, </a:t>
          </a:r>
          <a:r>
            <a:rPr lang="ru-RU" dirty="0" err="1" smtClean="0"/>
            <a:t>пов’язані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</a:t>
          </a:r>
          <a:r>
            <a:rPr lang="ru-RU" dirty="0" err="1" smtClean="0"/>
            <a:t>спеціалізацією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виникли</a:t>
          </a:r>
          <a:r>
            <a:rPr lang="ru-RU" dirty="0" smtClean="0"/>
            <a:t> в </a:t>
          </a:r>
          <a:r>
            <a:rPr lang="ru-RU" dirty="0" err="1" smtClean="0"/>
            <a:t>результаті</a:t>
          </a:r>
          <a:r>
            <a:rPr lang="ru-RU" dirty="0" smtClean="0"/>
            <a:t> </a:t>
          </a:r>
          <a:r>
            <a:rPr lang="ru-RU" dirty="0" err="1" smtClean="0"/>
            <a:t>цілеспрямованої</a:t>
          </a:r>
          <a:r>
            <a:rPr lang="ru-RU" dirty="0" smtClean="0"/>
            <a:t> </a:t>
          </a:r>
          <a:r>
            <a:rPr lang="ru-RU" dirty="0" err="1" smtClean="0"/>
            <a:t>діяльності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 по </a:t>
          </a:r>
          <a:r>
            <a:rPr lang="ru-RU" dirty="0" err="1" smtClean="0"/>
            <a:t>виведенню</a:t>
          </a:r>
          <a:r>
            <a:rPr lang="ru-RU" dirty="0" smtClean="0"/>
            <a:t> </a:t>
          </a:r>
          <a:r>
            <a:rPr lang="ru-RU" dirty="0" err="1" smtClean="0"/>
            <a:t>потрібних</a:t>
          </a:r>
          <a:r>
            <a:rPr lang="ru-RU" dirty="0" smtClean="0"/>
            <a:t> </a:t>
          </a:r>
          <a:r>
            <a:rPr lang="ru-RU" dirty="0" err="1" smtClean="0"/>
            <a:t>їй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r>
            <a:rPr lang="ru-RU" dirty="0" smtClean="0"/>
            <a:t> (</a:t>
          </a:r>
          <a:r>
            <a:rPr lang="ru-RU" dirty="0" err="1" smtClean="0"/>
            <a:t>розвиток</a:t>
          </a:r>
          <a:r>
            <a:rPr lang="ru-RU" dirty="0" smtClean="0"/>
            <a:t> </a:t>
          </a:r>
          <a:r>
            <a:rPr lang="ru-RU" dirty="0" err="1" smtClean="0"/>
            <a:t>молочної</a:t>
          </a:r>
          <a:r>
            <a:rPr lang="ru-RU" dirty="0" smtClean="0"/>
            <a:t> </a:t>
          </a:r>
          <a:r>
            <a:rPr lang="ru-RU" dirty="0" err="1" smtClean="0"/>
            <a:t>залози</a:t>
          </a:r>
          <a:r>
            <a:rPr lang="ru-RU" dirty="0" smtClean="0"/>
            <a:t>, </a:t>
          </a:r>
          <a:r>
            <a:rPr lang="ru-RU" dirty="0" err="1" smtClean="0"/>
            <a:t>особливість</a:t>
          </a:r>
          <a:r>
            <a:rPr lang="ru-RU" dirty="0" smtClean="0"/>
            <a:t> </a:t>
          </a:r>
          <a:r>
            <a:rPr lang="ru-RU" dirty="0" err="1" smtClean="0"/>
            <a:t>вовни</a:t>
          </a:r>
          <a:r>
            <a:rPr lang="ru-RU" dirty="0" smtClean="0"/>
            <a:t> </a:t>
          </a:r>
          <a:r>
            <a:rPr lang="ru-RU" dirty="0" err="1" smtClean="0"/>
            <a:t>тощо</a:t>
          </a:r>
          <a:r>
            <a:rPr lang="ru-RU" dirty="0" smtClean="0"/>
            <a:t>);</a:t>
          </a:r>
          <a:endParaRPr lang="ru-RU" dirty="0"/>
        </a:p>
      </dgm:t>
    </dgm:pt>
    <dgm:pt modelId="{34AADE74-8DBB-4A3E-8017-899DF2401A36}" type="parTrans" cxnId="{AD85A300-16D0-46B6-A45C-BC7786EA72F8}">
      <dgm:prSet/>
      <dgm:spPr/>
      <dgm:t>
        <a:bodyPr/>
        <a:lstStyle/>
        <a:p>
          <a:endParaRPr lang="ru-RU"/>
        </a:p>
      </dgm:t>
    </dgm:pt>
    <dgm:pt modelId="{066F646E-D3F9-48F8-9D74-A8AEFBCA1ED5}" type="sibTrans" cxnId="{AD85A300-16D0-46B6-A45C-BC7786EA72F8}">
      <dgm:prSet/>
      <dgm:spPr/>
      <dgm:t>
        <a:bodyPr/>
        <a:lstStyle/>
        <a:p>
          <a:endParaRPr lang="ru-RU"/>
        </a:p>
      </dgm:t>
    </dgm:pt>
    <dgm:pt modelId="{8EE2EEA0-7E76-4A63-831C-28B917A92FFD}">
      <dgm:prSet/>
      <dgm:spPr/>
      <dgm:t>
        <a:bodyPr/>
        <a:lstStyle/>
        <a:p>
          <a:pPr rtl="0"/>
          <a:r>
            <a:rPr lang="ru-RU" dirty="0" smtClean="0"/>
            <a:t>2) </a:t>
          </a:r>
          <a:r>
            <a:rPr lang="ru-RU" dirty="0" err="1" smtClean="0"/>
            <a:t>зміни</a:t>
          </a:r>
          <a:r>
            <a:rPr lang="ru-RU" dirty="0" smtClean="0"/>
            <a:t>, не </a:t>
          </a:r>
          <a:r>
            <a:rPr lang="ru-RU" dirty="0" err="1" smtClean="0"/>
            <a:t>пов’язані</a:t>
          </a:r>
          <a:r>
            <a:rPr lang="ru-RU" dirty="0" smtClean="0"/>
            <a:t> </a:t>
          </a:r>
          <a:r>
            <a:rPr lang="ru-RU" dirty="0" err="1" smtClean="0"/>
            <a:t>зі</a:t>
          </a:r>
          <a:r>
            <a:rPr lang="ru-RU" dirty="0" smtClean="0"/>
            <a:t> </a:t>
          </a:r>
          <a:r>
            <a:rPr lang="ru-RU" dirty="0" err="1" smtClean="0"/>
            <a:t>спеціалізацією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цілеспрямованою</a:t>
          </a:r>
          <a:r>
            <a:rPr lang="ru-RU" dirty="0" smtClean="0"/>
            <a:t> </a:t>
          </a:r>
          <a:r>
            <a:rPr lang="ru-RU" dirty="0" err="1" smtClean="0"/>
            <a:t>діяльністю</a:t>
          </a:r>
          <a:r>
            <a:rPr lang="ru-RU" dirty="0" smtClean="0"/>
            <a:t> </a:t>
          </a:r>
          <a:r>
            <a:rPr lang="ru-RU" dirty="0" err="1" smtClean="0"/>
            <a:t>людини</a:t>
          </a:r>
          <a:r>
            <a:rPr lang="ru-RU" dirty="0" smtClean="0"/>
            <a:t>. До них належать </a:t>
          </a:r>
          <a:r>
            <a:rPr lang="ru-RU" dirty="0" err="1" smtClean="0"/>
            <a:t>такі</a:t>
          </a:r>
          <a:r>
            <a:rPr lang="ru-RU" dirty="0" smtClean="0"/>
            <a:t>: </a:t>
          </a:r>
          <a:r>
            <a:rPr lang="ru-RU" dirty="0" err="1" smtClean="0"/>
            <a:t>звислі</a:t>
          </a:r>
          <a:r>
            <a:rPr lang="ru-RU" dirty="0" smtClean="0"/>
            <a:t> </a:t>
          </a:r>
          <a:r>
            <a:rPr lang="ru-RU" dirty="0" err="1" smtClean="0"/>
            <a:t>вуха</a:t>
          </a:r>
          <a:r>
            <a:rPr lang="ru-RU" dirty="0" smtClean="0"/>
            <a:t> у собак, </a:t>
          </a:r>
          <a:r>
            <a:rPr lang="ru-RU" dirty="0" err="1" smtClean="0"/>
            <a:t>кролів</a:t>
          </a:r>
          <a:r>
            <a:rPr lang="ru-RU" dirty="0" smtClean="0"/>
            <a:t>, свиней, </a:t>
          </a:r>
          <a:r>
            <a:rPr lang="ru-RU" dirty="0" err="1" smtClean="0"/>
            <a:t>овець</a:t>
          </a:r>
          <a:r>
            <a:rPr lang="ru-RU" dirty="0" smtClean="0"/>
            <a:t>; </a:t>
          </a:r>
          <a:r>
            <a:rPr lang="ru-RU" dirty="0" err="1" smtClean="0"/>
            <a:t>комолість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endParaRPr lang="ru-RU" dirty="0"/>
        </a:p>
      </dgm:t>
    </dgm:pt>
    <dgm:pt modelId="{B892E3D4-7E86-414C-8E36-7D2352FA7FD7}" type="parTrans" cxnId="{A2AD02B3-B1EF-4AC4-852C-50B3B02CDBAA}">
      <dgm:prSet/>
      <dgm:spPr/>
      <dgm:t>
        <a:bodyPr/>
        <a:lstStyle/>
        <a:p>
          <a:endParaRPr lang="ru-RU"/>
        </a:p>
      </dgm:t>
    </dgm:pt>
    <dgm:pt modelId="{0F7B03CF-DDFE-4497-A8C4-53BE3A81277D}" type="sibTrans" cxnId="{A2AD02B3-B1EF-4AC4-852C-50B3B02CDBAA}">
      <dgm:prSet/>
      <dgm:spPr/>
      <dgm:t>
        <a:bodyPr/>
        <a:lstStyle/>
        <a:p>
          <a:endParaRPr lang="ru-RU"/>
        </a:p>
      </dgm:t>
    </dgm:pt>
    <dgm:pt modelId="{61F81FCC-26BF-497C-B5D4-7E6842011D72}" type="pres">
      <dgm:prSet presAssocID="{77AE64E7-1F57-4386-BF4C-E7FC49DD8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FF83CB-C9B9-449D-8279-7CB81FCF46B6}" type="pres">
      <dgm:prSet presAssocID="{C78B5CDA-EFB7-4909-AC2E-9F5C87ABA0B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5C930-910A-4FB5-A3A6-1384ECED478B}" type="pres">
      <dgm:prSet presAssocID="{2D7A40BF-AF45-4A59-9972-2C7CB4199B9F}" presName="spacer" presStyleCnt="0"/>
      <dgm:spPr/>
    </dgm:pt>
    <dgm:pt modelId="{DBA37E0E-02A0-4B66-A4E4-6FDABFBA58C3}" type="pres">
      <dgm:prSet presAssocID="{4B16E7A7-EDB1-4635-A418-8739EA71342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7723D-74A0-490F-BCE4-7E3E9F030345}" type="pres">
      <dgm:prSet presAssocID="{066F646E-D3F9-48F8-9D74-A8AEFBCA1ED5}" presName="spacer" presStyleCnt="0"/>
      <dgm:spPr/>
    </dgm:pt>
    <dgm:pt modelId="{A77195F6-ECA5-4B5F-85F7-5A13D8B1D031}" type="pres">
      <dgm:prSet presAssocID="{8EE2EEA0-7E76-4A63-831C-28B917A92F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4573A-D7DA-467C-A59F-53A52D3C4950}" type="presOf" srcId="{4B16E7A7-EDB1-4635-A418-8739EA713421}" destId="{DBA37E0E-02A0-4B66-A4E4-6FDABFBA58C3}" srcOrd="0" destOrd="0" presId="urn:microsoft.com/office/officeart/2005/8/layout/vList2"/>
    <dgm:cxn modelId="{F8036512-DF84-4C4C-9A25-2E581A1137EA}" type="presOf" srcId="{C78B5CDA-EFB7-4909-AC2E-9F5C87ABA0B7}" destId="{10FF83CB-C9B9-449D-8279-7CB81FCF46B6}" srcOrd="0" destOrd="0" presId="urn:microsoft.com/office/officeart/2005/8/layout/vList2"/>
    <dgm:cxn modelId="{E821E927-9BEF-4142-9A2D-B31A52AC02ED}" type="presOf" srcId="{77AE64E7-1F57-4386-BF4C-E7FC49DD80AE}" destId="{61F81FCC-26BF-497C-B5D4-7E6842011D72}" srcOrd="0" destOrd="0" presId="urn:microsoft.com/office/officeart/2005/8/layout/vList2"/>
    <dgm:cxn modelId="{AD85A300-16D0-46B6-A45C-BC7786EA72F8}" srcId="{77AE64E7-1F57-4386-BF4C-E7FC49DD80AE}" destId="{4B16E7A7-EDB1-4635-A418-8739EA713421}" srcOrd="1" destOrd="0" parTransId="{34AADE74-8DBB-4A3E-8017-899DF2401A36}" sibTransId="{066F646E-D3F9-48F8-9D74-A8AEFBCA1ED5}"/>
    <dgm:cxn modelId="{563005A7-21E6-4AB6-A9E7-FE0A6771AF57}" srcId="{77AE64E7-1F57-4386-BF4C-E7FC49DD80AE}" destId="{C78B5CDA-EFB7-4909-AC2E-9F5C87ABA0B7}" srcOrd="0" destOrd="0" parTransId="{5F6A820A-17CF-478C-ACDC-4949578CF904}" sibTransId="{2D7A40BF-AF45-4A59-9972-2C7CB4199B9F}"/>
    <dgm:cxn modelId="{FB942732-4C29-409F-931E-12B993723890}" type="presOf" srcId="{8EE2EEA0-7E76-4A63-831C-28B917A92FFD}" destId="{A77195F6-ECA5-4B5F-85F7-5A13D8B1D031}" srcOrd="0" destOrd="0" presId="urn:microsoft.com/office/officeart/2005/8/layout/vList2"/>
    <dgm:cxn modelId="{A2AD02B3-B1EF-4AC4-852C-50B3B02CDBAA}" srcId="{77AE64E7-1F57-4386-BF4C-E7FC49DD80AE}" destId="{8EE2EEA0-7E76-4A63-831C-28B917A92FFD}" srcOrd="2" destOrd="0" parTransId="{B892E3D4-7E86-414C-8E36-7D2352FA7FD7}" sibTransId="{0F7B03CF-DDFE-4497-A8C4-53BE3A81277D}"/>
    <dgm:cxn modelId="{C8D9DCE2-99EC-4200-BF14-12F3510DC777}" type="presParOf" srcId="{61F81FCC-26BF-497C-B5D4-7E6842011D72}" destId="{10FF83CB-C9B9-449D-8279-7CB81FCF46B6}" srcOrd="0" destOrd="0" presId="urn:microsoft.com/office/officeart/2005/8/layout/vList2"/>
    <dgm:cxn modelId="{85B844ED-4827-4E66-AB83-680A4B720139}" type="presParOf" srcId="{61F81FCC-26BF-497C-B5D4-7E6842011D72}" destId="{5435C930-910A-4FB5-A3A6-1384ECED478B}" srcOrd="1" destOrd="0" presId="urn:microsoft.com/office/officeart/2005/8/layout/vList2"/>
    <dgm:cxn modelId="{41F5C4C4-55CC-4704-A45D-41823208127F}" type="presParOf" srcId="{61F81FCC-26BF-497C-B5D4-7E6842011D72}" destId="{DBA37E0E-02A0-4B66-A4E4-6FDABFBA58C3}" srcOrd="2" destOrd="0" presId="urn:microsoft.com/office/officeart/2005/8/layout/vList2"/>
    <dgm:cxn modelId="{50AB1BD7-FBF0-4FEE-B624-A304ECD82A34}" type="presParOf" srcId="{61F81FCC-26BF-497C-B5D4-7E6842011D72}" destId="{5457723D-74A0-490F-BCE4-7E3E9F030345}" srcOrd="3" destOrd="0" presId="urn:microsoft.com/office/officeart/2005/8/layout/vList2"/>
    <dgm:cxn modelId="{4E951F27-FB21-4BE7-B4EA-85B2EF924451}" type="presParOf" srcId="{61F81FCC-26BF-497C-B5D4-7E6842011D72}" destId="{A77195F6-ECA5-4B5F-85F7-5A13D8B1D03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A36E6-16D0-4695-9D0C-CAC179E138B3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8F5A108-C5AE-40EE-A7D2-08FF2FFE7772}">
      <dgm:prSet/>
      <dgm:spPr/>
      <dgm:t>
        <a:bodyPr/>
        <a:lstStyle/>
        <a:p>
          <a:pPr rtl="0"/>
          <a:r>
            <a:rPr lang="ru-RU" b="1" dirty="0" err="1" smtClean="0"/>
            <a:t>Господарсько</a:t>
          </a:r>
          <a:r>
            <a:rPr lang="en-US" b="1" dirty="0" smtClean="0"/>
            <a:t>-</a:t>
          </a:r>
          <a:r>
            <a:rPr lang="ru-RU" b="1" dirty="0" err="1" smtClean="0"/>
            <a:t>корисні</a:t>
          </a:r>
          <a:r>
            <a:rPr lang="ru-RU" b="1" dirty="0" smtClean="0"/>
            <a:t>  </a:t>
          </a:r>
          <a:r>
            <a:rPr lang="ru-RU" b="1" dirty="0" err="1" smtClean="0"/>
            <a:t>ознаки</a:t>
          </a:r>
          <a:r>
            <a:rPr lang="ru-RU" b="1" dirty="0" smtClean="0"/>
            <a:t>  </a:t>
          </a:r>
          <a:r>
            <a:rPr lang="ru-RU" dirty="0" smtClean="0"/>
            <a:t>–  </a:t>
          </a:r>
          <a:r>
            <a:rPr lang="ru-RU" dirty="0" err="1" smtClean="0"/>
            <a:t>це</a:t>
          </a:r>
          <a:r>
            <a:rPr lang="ru-RU" dirty="0" smtClean="0"/>
            <a:t>  </a:t>
          </a:r>
          <a:r>
            <a:rPr lang="ru-RU" dirty="0" err="1" smtClean="0"/>
            <a:t>показники</a:t>
          </a:r>
          <a:r>
            <a:rPr lang="ru-RU" dirty="0" smtClean="0"/>
            <a:t>, 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 </a:t>
          </a:r>
          <a:r>
            <a:rPr lang="ru-RU" dirty="0" err="1" smtClean="0"/>
            <a:t>пряму</a:t>
          </a:r>
          <a:r>
            <a:rPr lang="ru-RU" dirty="0" smtClean="0"/>
            <a:t> 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побічну</a:t>
          </a:r>
          <a:r>
            <a:rPr lang="ru-RU" dirty="0" smtClean="0"/>
            <a:t> </a:t>
          </a:r>
          <a:r>
            <a:rPr lang="ru-RU" dirty="0" err="1" smtClean="0"/>
            <a:t>економічну</a:t>
          </a:r>
          <a:r>
            <a:rPr lang="ru-RU" dirty="0" smtClean="0"/>
            <a:t> </a:t>
          </a:r>
          <a:r>
            <a:rPr lang="ru-RU" dirty="0" err="1" smtClean="0"/>
            <a:t>цінність</a:t>
          </a:r>
          <a:r>
            <a:rPr lang="ru-RU" dirty="0" smtClean="0"/>
            <a:t> у </a:t>
          </a:r>
          <a:r>
            <a:rPr lang="ru-RU" dirty="0" err="1" smtClean="0"/>
            <a:t>виробництві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r>
            <a:rPr lang="ru-RU" dirty="0" smtClean="0"/>
            <a:t> </a:t>
          </a:r>
          <a:r>
            <a:rPr lang="ru-RU" dirty="0" err="1" smtClean="0"/>
            <a:t>тваринництва</a:t>
          </a:r>
          <a:r>
            <a:rPr lang="ru-RU" dirty="0" smtClean="0"/>
            <a:t>. </a:t>
          </a:r>
          <a:endParaRPr lang="ru-RU" dirty="0"/>
        </a:p>
      </dgm:t>
    </dgm:pt>
    <dgm:pt modelId="{57EA2F66-9F23-4E90-A611-B22384B00F9A}" type="parTrans" cxnId="{2FF53958-6913-42FC-B273-89D6000765CC}">
      <dgm:prSet/>
      <dgm:spPr/>
      <dgm:t>
        <a:bodyPr/>
        <a:lstStyle/>
        <a:p>
          <a:endParaRPr lang="ru-RU"/>
        </a:p>
      </dgm:t>
    </dgm:pt>
    <dgm:pt modelId="{3C587489-FD31-429A-B075-96EF28EF9ED0}" type="sibTrans" cxnId="{2FF53958-6913-42FC-B273-89D6000765CC}">
      <dgm:prSet/>
      <dgm:spPr/>
      <dgm:t>
        <a:bodyPr/>
        <a:lstStyle/>
        <a:p>
          <a:endParaRPr lang="ru-RU"/>
        </a:p>
      </dgm:t>
    </dgm:pt>
    <dgm:pt modelId="{63B909CD-69B2-427F-AE6C-094ED56FB81B}">
      <dgm:prSet/>
      <dgm:spPr/>
      <dgm:t>
        <a:bodyPr/>
        <a:lstStyle/>
        <a:p>
          <a:pPr rtl="0"/>
          <a:r>
            <a:rPr lang="ru-RU" i="1" dirty="0" smtClean="0"/>
            <a:t>До </a:t>
          </a:r>
          <a:r>
            <a:rPr lang="ru-RU" i="1" dirty="0" err="1" smtClean="0"/>
            <a:t>ознак</a:t>
          </a:r>
          <a:r>
            <a:rPr lang="ru-RU" i="1" dirty="0" smtClean="0"/>
            <a:t>, </a:t>
          </a:r>
          <a:r>
            <a:rPr lang="ru-RU" i="1" dirty="0" err="1" smtClean="0"/>
            <a:t>що</a:t>
          </a:r>
          <a:r>
            <a:rPr lang="ru-RU" i="1" dirty="0" smtClean="0"/>
            <a:t> </a:t>
          </a:r>
          <a:r>
            <a:rPr lang="ru-RU" i="1" dirty="0" err="1" smtClean="0"/>
            <a:t>мають</a:t>
          </a:r>
          <a:r>
            <a:rPr lang="ru-RU" i="1" dirty="0" smtClean="0"/>
            <a:t> </a:t>
          </a:r>
          <a:r>
            <a:rPr lang="ru-RU" i="1" dirty="0" err="1" smtClean="0"/>
            <a:t>пряму</a:t>
          </a:r>
          <a:r>
            <a:rPr lang="ru-RU" i="1" dirty="0" smtClean="0"/>
            <a:t> </a:t>
          </a:r>
          <a:r>
            <a:rPr lang="ru-RU" i="1" dirty="0" err="1" smtClean="0"/>
            <a:t>економічну</a:t>
          </a:r>
          <a:r>
            <a:rPr lang="ru-RU" i="1" dirty="0" smtClean="0"/>
            <a:t> </a:t>
          </a:r>
          <a:r>
            <a:rPr lang="ru-RU" i="1" dirty="0" err="1" smtClean="0"/>
            <a:t>цінність</a:t>
          </a:r>
          <a:r>
            <a:rPr lang="ru-RU" i="1" dirty="0" smtClean="0"/>
            <a:t>, належать </a:t>
          </a:r>
          <a:r>
            <a:rPr lang="ru-RU" dirty="0" err="1" smtClean="0"/>
            <a:t>молочна</a:t>
          </a:r>
          <a:r>
            <a:rPr lang="ru-RU" dirty="0" smtClean="0"/>
            <a:t>, </a:t>
          </a:r>
          <a:r>
            <a:rPr lang="ru-RU" dirty="0" err="1" smtClean="0"/>
            <a:t>м’ясна</a:t>
          </a:r>
          <a:r>
            <a:rPr lang="ru-RU" dirty="0" smtClean="0"/>
            <a:t>, </a:t>
          </a:r>
          <a:r>
            <a:rPr lang="ru-RU" dirty="0" err="1" smtClean="0"/>
            <a:t>вовнова</a:t>
          </a:r>
          <a:r>
            <a:rPr lang="ru-RU" dirty="0" smtClean="0"/>
            <a:t>, </a:t>
          </a:r>
          <a:r>
            <a:rPr lang="ru-RU" dirty="0" err="1" smtClean="0"/>
            <a:t>яєчна</a:t>
          </a:r>
          <a:r>
            <a:rPr lang="ru-RU" dirty="0" smtClean="0"/>
            <a:t> та </a:t>
          </a:r>
          <a:r>
            <a:rPr lang="ru-RU" dirty="0" err="1" smtClean="0"/>
            <a:t>робоча</a:t>
          </a:r>
          <a:r>
            <a:rPr lang="ru-RU" dirty="0" smtClean="0"/>
            <a:t> </a:t>
          </a:r>
          <a:r>
            <a:rPr lang="ru-RU" dirty="0" err="1" smtClean="0"/>
            <a:t>продуктивність</a:t>
          </a:r>
          <a:r>
            <a:rPr lang="ru-RU" dirty="0" smtClean="0"/>
            <a:t>. </a:t>
          </a:r>
          <a:endParaRPr lang="ru-RU" dirty="0"/>
        </a:p>
      </dgm:t>
    </dgm:pt>
    <dgm:pt modelId="{4932A411-E977-4A20-B575-5253B9566C29}" type="parTrans" cxnId="{4D8972C0-7C8B-4DBB-834F-42E4F68D2B56}">
      <dgm:prSet/>
      <dgm:spPr/>
      <dgm:t>
        <a:bodyPr/>
        <a:lstStyle/>
        <a:p>
          <a:endParaRPr lang="ru-RU"/>
        </a:p>
      </dgm:t>
    </dgm:pt>
    <dgm:pt modelId="{AE210A6F-2900-4E25-A66C-4EE94A8DBA6D}" type="sibTrans" cxnId="{4D8972C0-7C8B-4DBB-834F-42E4F68D2B56}">
      <dgm:prSet/>
      <dgm:spPr/>
      <dgm:t>
        <a:bodyPr/>
        <a:lstStyle/>
        <a:p>
          <a:endParaRPr lang="ru-RU"/>
        </a:p>
      </dgm:t>
    </dgm:pt>
    <dgm:pt modelId="{BAD6A829-6F30-45FE-8AF4-8DC0384968B7}">
      <dgm:prSet/>
      <dgm:spPr/>
      <dgm:t>
        <a:bodyPr/>
        <a:lstStyle/>
        <a:p>
          <a:pPr rtl="0"/>
          <a:r>
            <a:rPr lang="ru-RU" i="1" dirty="0" err="1" smtClean="0"/>
            <a:t>Побічну</a:t>
          </a:r>
          <a:r>
            <a:rPr lang="ru-RU" i="1" dirty="0" smtClean="0"/>
            <a:t> </a:t>
          </a:r>
          <a:r>
            <a:rPr lang="ru-RU" i="1" dirty="0" err="1" smtClean="0"/>
            <a:t>економічну</a:t>
          </a:r>
          <a:r>
            <a:rPr lang="ru-RU" i="1" dirty="0" smtClean="0"/>
            <a:t> </a:t>
          </a:r>
          <a:r>
            <a:rPr lang="ru-RU" i="1" dirty="0" err="1" smtClean="0"/>
            <a:t>цінність</a:t>
          </a:r>
          <a:r>
            <a:rPr lang="ru-RU" i="1" dirty="0" smtClean="0"/>
            <a:t> </a:t>
          </a:r>
          <a:r>
            <a:rPr lang="ru-RU" i="1" dirty="0" err="1" smtClean="0"/>
            <a:t>мають</a:t>
          </a:r>
          <a:r>
            <a:rPr lang="ru-RU" i="1" dirty="0" smtClean="0"/>
            <a:t> </a:t>
          </a:r>
          <a:r>
            <a:rPr lang="ru-RU" i="1" dirty="0" err="1" smtClean="0"/>
            <a:t>показники</a:t>
          </a:r>
          <a:r>
            <a:rPr lang="ru-RU" i="1" dirty="0" smtClean="0"/>
            <a:t> </a:t>
          </a:r>
          <a:r>
            <a:rPr lang="ru-RU" dirty="0" err="1" smtClean="0"/>
            <a:t>відтворної</a:t>
          </a:r>
          <a:r>
            <a:rPr lang="ru-RU" dirty="0" smtClean="0"/>
            <a:t> </a:t>
          </a:r>
          <a:r>
            <a:rPr lang="ru-RU" dirty="0" err="1" smtClean="0"/>
            <a:t>здатності</a:t>
          </a:r>
          <a:r>
            <a:rPr lang="ru-RU" dirty="0" smtClean="0"/>
            <a:t>, </a:t>
          </a:r>
          <a:r>
            <a:rPr lang="ru-RU" dirty="0" err="1" smtClean="0"/>
            <a:t>ознаки</a:t>
          </a:r>
          <a:r>
            <a:rPr lang="ru-RU" dirty="0" smtClean="0"/>
            <a:t> </a:t>
          </a:r>
          <a:r>
            <a:rPr lang="ru-RU" dirty="0" err="1" smtClean="0"/>
            <a:t>екстер’єру</a:t>
          </a:r>
          <a:r>
            <a:rPr lang="ru-RU" dirty="0" smtClean="0"/>
            <a:t>, </a:t>
          </a:r>
          <a:r>
            <a:rPr lang="ru-RU" dirty="0" err="1" smtClean="0"/>
            <a:t>конституції</a:t>
          </a:r>
          <a:r>
            <a:rPr lang="ru-RU" dirty="0" smtClean="0"/>
            <a:t> та </a:t>
          </a:r>
          <a:r>
            <a:rPr lang="ru-RU" dirty="0" err="1" smtClean="0"/>
            <a:t>інтер’єру</a:t>
          </a:r>
          <a:r>
            <a:rPr lang="ru-RU" dirty="0" smtClean="0"/>
            <a:t>, </a:t>
          </a:r>
          <a:r>
            <a:rPr lang="ru-RU" dirty="0" err="1" smtClean="0"/>
            <a:t>скороспілість</a:t>
          </a:r>
          <a:r>
            <a:rPr lang="ru-RU" dirty="0" smtClean="0"/>
            <a:t>,</a:t>
          </a:r>
          <a:endParaRPr lang="ru-RU" dirty="0"/>
        </a:p>
      </dgm:t>
    </dgm:pt>
    <dgm:pt modelId="{AEBA9CA2-966E-4568-BD4C-51516ABF3206}" type="parTrans" cxnId="{15F62FB7-6EEC-44DC-8F96-DEDA4875C10A}">
      <dgm:prSet/>
      <dgm:spPr/>
      <dgm:t>
        <a:bodyPr/>
        <a:lstStyle/>
        <a:p>
          <a:endParaRPr lang="ru-RU"/>
        </a:p>
      </dgm:t>
    </dgm:pt>
    <dgm:pt modelId="{8CFD973B-2E93-4962-AFE7-A242C496BBD2}" type="sibTrans" cxnId="{15F62FB7-6EEC-44DC-8F96-DEDA4875C10A}">
      <dgm:prSet/>
      <dgm:spPr/>
      <dgm:t>
        <a:bodyPr/>
        <a:lstStyle/>
        <a:p>
          <a:endParaRPr lang="ru-RU"/>
        </a:p>
      </dgm:t>
    </dgm:pt>
    <dgm:pt modelId="{D6D8E738-652A-4F54-913B-8B8342870A7C}" type="pres">
      <dgm:prSet presAssocID="{A89A36E6-16D0-4695-9D0C-CAC179E138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610C4-7CBD-427A-8A10-8D901DC56BBF}" type="pres">
      <dgm:prSet presAssocID="{58F5A108-C5AE-40EE-A7D2-08FF2FFE77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9E602-C745-46E0-9244-B73CF71A4CEB}" type="pres">
      <dgm:prSet presAssocID="{3C587489-FD31-429A-B075-96EF28EF9ED0}" presName="spacer" presStyleCnt="0"/>
      <dgm:spPr/>
    </dgm:pt>
    <dgm:pt modelId="{E7AB0877-2E90-4B35-9800-7A04C5414AC0}" type="pres">
      <dgm:prSet presAssocID="{63B909CD-69B2-427F-AE6C-094ED56FB81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5DE72-CB48-4D1A-A081-EA41A2928A43}" type="pres">
      <dgm:prSet presAssocID="{AE210A6F-2900-4E25-A66C-4EE94A8DBA6D}" presName="spacer" presStyleCnt="0"/>
      <dgm:spPr/>
    </dgm:pt>
    <dgm:pt modelId="{F00A2280-5AD8-46BD-B433-D861C4D61E9E}" type="pres">
      <dgm:prSet presAssocID="{BAD6A829-6F30-45FE-8AF4-8DC0384968B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62FB7-6EEC-44DC-8F96-DEDA4875C10A}" srcId="{A89A36E6-16D0-4695-9D0C-CAC179E138B3}" destId="{BAD6A829-6F30-45FE-8AF4-8DC0384968B7}" srcOrd="2" destOrd="0" parTransId="{AEBA9CA2-966E-4568-BD4C-51516ABF3206}" sibTransId="{8CFD973B-2E93-4962-AFE7-A242C496BBD2}"/>
    <dgm:cxn modelId="{AEB999AB-25EE-463D-85C4-D6C58465ADC7}" type="presOf" srcId="{63B909CD-69B2-427F-AE6C-094ED56FB81B}" destId="{E7AB0877-2E90-4B35-9800-7A04C5414AC0}" srcOrd="0" destOrd="0" presId="urn:microsoft.com/office/officeart/2005/8/layout/vList2"/>
    <dgm:cxn modelId="{4D8972C0-7C8B-4DBB-834F-42E4F68D2B56}" srcId="{A89A36E6-16D0-4695-9D0C-CAC179E138B3}" destId="{63B909CD-69B2-427F-AE6C-094ED56FB81B}" srcOrd="1" destOrd="0" parTransId="{4932A411-E977-4A20-B575-5253B9566C29}" sibTransId="{AE210A6F-2900-4E25-A66C-4EE94A8DBA6D}"/>
    <dgm:cxn modelId="{2FF53958-6913-42FC-B273-89D6000765CC}" srcId="{A89A36E6-16D0-4695-9D0C-CAC179E138B3}" destId="{58F5A108-C5AE-40EE-A7D2-08FF2FFE7772}" srcOrd="0" destOrd="0" parTransId="{57EA2F66-9F23-4E90-A611-B22384B00F9A}" sibTransId="{3C587489-FD31-429A-B075-96EF28EF9ED0}"/>
    <dgm:cxn modelId="{691F9F4E-CFAD-4DBA-A567-1B14776DB5E1}" type="presOf" srcId="{BAD6A829-6F30-45FE-8AF4-8DC0384968B7}" destId="{F00A2280-5AD8-46BD-B433-D861C4D61E9E}" srcOrd="0" destOrd="0" presId="urn:microsoft.com/office/officeart/2005/8/layout/vList2"/>
    <dgm:cxn modelId="{C0CAFCF0-A3D9-4779-946D-4DB8F66E2C92}" type="presOf" srcId="{58F5A108-C5AE-40EE-A7D2-08FF2FFE7772}" destId="{387610C4-7CBD-427A-8A10-8D901DC56BBF}" srcOrd="0" destOrd="0" presId="urn:microsoft.com/office/officeart/2005/8/layout/vList2"/>
    <dgm:cxn modelId="{68C8A824-B1AA-4432-9E99-1DC7C0D9B21F}" type="presOf" srcId="{A89A36E6-16D0-4695-9D0C-CAC179E138B3}" destId="{D6D8E738-652A-4F54-913B-8B8342870A7C}" srcOrd="0" destOrd="0" presId="urn:microsoft.com/office/officeart/2005/8/layout/vList2"/>
    <dgm:cxn modelId="{7F30644F-38AF-4998-9E51-7D5A3AEA3590}" type="presParOf" srcId="{D6D8E738-652A-4F54-913B-8B8342870A7C}" destId="{387610C4-7CBD-427A-8A10-8D901DC56BBF}" srcOrd="0" destOrd="0" presId="urn:microsoft.com/office/officeart/2005/8/layout/vList2"/>
    <dgm:cxn modelId="{AFB79A19-D2D2-4CAD-A693-A3956F030DFF}" type="presParOf" srcId="{D6D8E738-652A-4F54-913B-8B8342870A7C}" destId="{7289E602-C745-46E0-9244-B73CF71A4CEB}" srcOrd="1" destOrd="0" presId="urn:microsoft.com/office/officeart/2005/8/layout/vList2"/>
    <dgm:cxn modelId="{6BAA9398-D542-40DA-99D0-4BC247BFB819}" type="presParOf" srcId="{D6D8E738-652A-4F54-913B-8B8342870A7C}" destId="{E7AB0877-2E90-4B35-9800-7A04C5414AC0}" srcOrd="2" destOrd="0" presId="urn:microsoft.com/office/officeart/2005/8/layout/vList2"/>
    <dgm:cxn modelId="{87FB69A2-14B3-4F0D-8940-F3DD2DF90CD3}" type="presParOf" srcId="{D6D8E738-652A-4F54-913B-8B8342870A7C}" destId="{9065DE72-CB48-4D1A-A081-EA41A2928A43}" srcOrd="3" destOrd="0" presId="urn:microsoft.com/office/officeart/2005/8/layout/vList2"/>
    <dgm:cxn modelId="{6EE3FC18-ED53-45C0-A074-86B2196AAC2E}" type="presParOf" srcId="{D6D8E738-652A-4F54-913B-8B8342870A7C}" destId="{F00A2280-5AD8-46BD-B433-D861C4D61E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126612-B5E0-442D-B3D8-3968727F4B6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590C9-B255-46D2-8774-B5B5614FADB1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rgbClr val="002060"/>
              </a:solidFill>
            </a:rPr>
            <a:t>Залежно</a:t>
          </a:r>
          <a:r>
            <a:rPr lang="ru-RU" b="1" dirty="0" smtClean="0">
              <a:solidFill>
                <a:srgbClr val="002060"/>
              </a:solidFill>
            </a:rPr>
            <a:t>   </a:t>
          </a:r>
          <a:r>
            <a:rPr lang="ru-RU" b="1" dirty="0" err="1" smtClean="0">
              <a:solidFill>
                <a:srgbClr val="002060"/>
              </a:solidFill>
            </a:rPr>
            <a:t>від</a:t>
          </a:r>
          <a:r>
            <a:rPr lang="ru-RU" b="1" dirty="0" smtClean="0">
              <a:solidFill>
                <a:srgbClr val="002060"/>
              </a:solidFill>
            </a:rPr>
            <a:t>   виду   </a:t>
          </a:r>
          <a:r>
            <a:rPr lang="ru-RU" b="1" dirty="0" err="1" smtClean="0">
              <a:solidFill>
                <a:srgbClr val="002060"/>
              </a:solidFill>
            </a:rPr>
            <a:t>сільськогосподарських</a:t>
          </a:r>
          <a:r>
            <a:rPr lang="ru-RU" b="1" dirty="0" smtClean="0">
              <a:solidFill>
                <a:srgbClr val="002060"/>
              </a:solidFill>
            </a:rPr>
            <a:t>   </a:t>
          </a:r>
          <a:r>
            <a:rPr lang="ru-RU" b="1" dirty="0" err="1" smtClean="0">
              <a:solidFill>
                <a:srgbClr val="002060"/>
              </a:solidFill>
            </a:rPr>
            <a:t>тварин</a:t>
          </a:r>
          <a:r>
            <a:rPr lang="ru-RU" b="1" dirty="0" smtClean="0">
              <a:solidFill>
                <a:srgbClr val="002060"/>
              </a:solidFill>
            </a:rPr>
            <a:t>   до   </a:t>
          </a:r>
          <a:r>
            <a:rPr lang="ru-RU" b="1" dirty="0" err="1" smtClean="0">
              <a:solidFill>
                <a:srgbClr val="002060"/>
              </a:solidFill>
            </a:rPr>
            <a:t>господарсько</a:t>
          </a:r>
          <a:r>
            <a:rPr lang="ru-RU" b="1" dirty="0" smtClean="0">
              <a:solidFill>
                <a:srgbClr val="002060"/>
              </a:solidFill>
            </a:rPr>
            <a:t>- </a:t>
          </a:r>
          <a:r>
            <a:rPr lang="ru-RU" b="1" dirty="0" err="1" smtClean="0">
              <a:solidFill>
                <a:srgbClr val="002060"/>
              </a:solidFill>
            </a:rPr>
            <a:t>корисних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ознак</a:t>
          </a:r>
          <a:r>
            <a:rPr lang="ru-RU" b="1" dirty="0" smtClean="0">
              <a:solidFill>
                <a:srgbClr val="002060"/>
              </a:solidFill>
            </a:rPr>
            <a:t> належать:</a:t>
          </a:r>
          <a:endParaRPr lang="ru-RU" b="1" dirty="0">
            <a:solidFill>
              <a:srgbClr val="002060"/>
            </a:solidFill>
          </a:endParaRPr>
        </a:p>
      </dgm:t>
    </dgm:pt>
    <dgm:pt modelId="{B12D58FE-76D7-41AD-9F8B-2185024CC213}" type="parTrans" cxnId="{8B50FF13-08D8-462A-9D47-1C779059B3ED}">
      <dgm:prSet/>
      <dgm:spPr/>
      <dgm:t>
        <a:bodyPr/>
        <a:lstStyle/>
        <a:p>
          <a:endParaRPr lang="ru-RU"/>
        </a:p>
      </dgm:t>
    </dgm:pt>
    <dgm:pt modelId="{DD15D02E-ECCA-4127-A9E1-C64ED73CB851}" type="sibTrans" cxnId="{8B50FF13-08D8-462A-9D47-1C779059B3ED}">
      <dgm:prSet/>
      <dgm:spPr/>
      <dgm:t>
        <a:bodyPr/>
        <a:lstStyle/>
        <a:p>
          <a:endParaRPr lang="ru-RU"/>
        </a:p>
      </dgm:t>
    </dgm:pt>
    <dgm:pt modelId="{82B37C05-C648-4277-AA56-84BAD3CA6BB7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FF0000"/>
              </a:solidFill>
            </a:rPr>
            <a:t>1. У   молочному   </a:t>
          </a:r>
          <a:r>
            <a:rPr lang="ru-RU" b="1" i="1" dirty="0" err="1" smtClean="0">
              <a:solidFill>
                <a:srgbClr val="FF0000"/>
              </a:solidFill>
            </a:rPr>
            <a:t>скотарстві</a:t>
          </a:r>
          <a:r>
            <a:rPr lang="ru-RU" b="1" i="1" dirty="0" smtClean="0">
              <a:solidFill>
                <a:srgbClr val="FF0000"/>
              </a:solidFill>
            </a:rPr>
            <a:t>   </a:t>
          </a:r>
          <a:r>
            <a:rPr lang="ru-RU" dirty="0" err="1" smtClean="0"/>
            <a:t>основні</a:t>
          </a:r>
          <a:r>
            <a:rPr lang="ru-RU" dirty="0" smtClean="0"/>
            <a:t>   </a:t>
          </a:r>
          <a:r>
            <a:rPr lang="ru-RU" dirty="0" err="1" smtClean="0"/>
            <a:t>ознаки</a:t>
          </a:r>
          <a:r>
            <a:rPr lang="ru-RU" dirty="0" smtClean="0"/>
            <a:t>   </a:t>
          </a:r>
          <a:r>
            <a:rPr lang="ru-RU" dirty="0" err="1" smtClean="0"/>
            <a:t>умовно</a:t>
          </a:r>
          <a:r>
            <a:rPr lang="ru-RU" dirty="0" smtClean="0"/>
            <a:t>   </a:t>
          </a:r>
          <a:r>
            <a:rPr lang="ru-RU" dirty="0" err="1" smtClean="0"/>
            <a:t>поділяють</a:t>
          </a:r>
          <a:r>
            <a:rPr lang="ru-RU" dirty="0" smtClean="0"/>
            <a:t>   на </a:t>
          </a:r>
          <a:r>
            <a:rPr lang="ru-RU" dirty="0" err="1" smtClean="0"/>
            <a:t>продуктивні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технологічні</a:t>
          </a:r>
          <a:r>
            <a:rPr lang="ru-RU" dirty="0" smtClean="0"/>
            <a:t>.</a:t>
          </a:r>
          <a:endParaRPr lang="ru-RU" dirty="0"/>
        </a:p>
      </dgm:t>
    </dgm:pt>
    <dgm:pt modelId="{CF5B5D04-E934-43F0-A037-36DEB6598C4E}" type="parTrans" cxnId="{ECA64509-BE34-4E50-A7A5-3B118B19FF5C}">
      <dgm:prSet/>
      <dgm:spPr/>
      <dgm:t>
        <a:bodyPr/>
        <a:lstStyle/>
        <a:p>
          <a:endParaRPr lang="ru-RU"/>
        </a:p>
      </dgm:t>
    </dgm:pt>
    <dgm:pt modelId="{20AAE599-D47A-4C75-8DC7-534CFBAD12BC}" type="sibTrans" cxnId="{ECA64509-BE34-4E50-A7A5-3B118B19FF5C}">
      <dgm:prSet/>
      <dgm:spPr/>
      <dgm:t>
        <a:bodyPr/>
        <a:lstStyle/>
        <a:p>
          <a:endParaRPr lang="ru-RU"/>
        </a:p>
      </dgm:t>
    </dgm:pt>
    <dgm:pt modelId="{7369E58E-3FA3-477B-A2AA-12E39A3024F6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2. </a:t>
          </a:r>
          <a:r>
            <a:rPr lang="ru-RU" b="1" i="1" dirty="0" smtClean="0">
              <a:solidFill>
                <a:srgbClr val="FF0000"/>
              </a:solidFill>
            </a:rPr>
            <a:t>У  </a:t>
          </a:r>
          <a:r>
            <a:rPr lang="ru-RU" b="1" i="1" dirty="0" err="1" smtClean="0">
              <a:solidFill>
                <a:srgbClr val="FF0000"/>
              </a:solidFill>
            </a:rPr>
            <a:t>м’ясному</a:t>
          </a:r>
          <a:r>
            <a:rPr lang="ru-RU" b="1" i="1" dirty="0" smtClean="0">
              <a:solidFill>
                <a:srgbClr val="FF0000"/>
              </a:solidFill>
            </a:rPr>
            <a:t>  </a:t>
          </a:r>
          <a:r>
            <a:rPr lang="ru-RU" b="1" i="1" dirty="0" err="1" smtClean="0">
              <a:solidFill>
                <a:srgbClr val="FF0000"/>
              </a:solidFill>
            </a:rPr>
            <a:t>скотарстві</a:t>
          </a:r>
          <a:r>
            <a:rPr lang="ru-RU" i="1" dirty="0" smtClean="0"/>
            <a:t>  </a:t>
          </a:r>
          <a:r>
            <a:rPr lang="ru-RU" dirty="0" err="1" smtClean="0"/>
            <a:t>основними</a:t>
          </a:r>
          <a:r>
            <a:rPr lang="ru-RU" dirty="0" smtClean="0"/>
            <a:t>  </a:t>
          </a:r>
          <a:r>
            <a:rPr lang="ru-RU" dirty="0" err="1" smtClean="0"/>
            <a:t>ознаками</a:t>
          </a:r>
          <a:r>
            <a:rPr lang="ru-RU" dirty="0" smtClean="0"/>
            <a:t>  є:  </a:t>
          </a:r>
          <a:r>
            <a:rPr lang="ru-RU" dirty="0" err="1" smtClean="0"/>
            <a:t>прижиттєва</a:t>
          </a:r>
          <a:r>
            <a:rPr lang="ru-RU" dirty="0" smtClean="0"/>
            <a:t>  </a:t>
          </a:r>
          <a:r>
            <a:rPr lang="ru-RU" dirty="0" err="1" smtClean="0"/>
            <a:t>оцінка</a:t>
          </a:r>
          <a:r>
            <a:rPr lang="ru-RU" dirty="0" smtClean="0"/>
            <a:t> </a:t>
          </a:r>
          <a:r>
            <a:rPr lang="ru-RU" dirty="0" err="1" smtClean="0"/>
            <a:t>відгодівельних</a:t>
          </a:r>
          <a:r>
            <a:rPr lang="ru-RU" dirty="0" smtClean="0"/>
            <a:t> та </a:t>
          </a:r>
          <a:r>
            <a:rPr lang="ru-RU" dirty="0" err="1" smtClean="0"/>
            <a:t>м’ясних</a:t>
          </a:r>
          <a:r>
            <a:rPr lang="ru-RU" dirty="0" smtClean="0"/>
            <a:t> </a:t>
          </a:r>
          <a:r>
            <a:rPr lang="ru-RU" dirty="0" err="1" smtClean="0"/>
            <a:t>показників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оцінка</a:t>
          </a:r>
          <a:r>
            <a:rPr lang="ru-RU" dirty="0" smtClean="0"/>
            <a:t> </a:t>
          </a:r>
          <a:r>
            <a:rPr lang="ru-RU" dirty="0" err="1" smtClean="0"/>
            <a:t>ознак</a:t>
          </a:r>
          <a:r>
            <a:rPr lang="ru-RU" dirty="0" smtClean="0"/>
            <a:t> </a:t>
          </a:r>
          <a:r>
            <a:rPr lang="ru-RU" dirty="0" err="1" smtClean="0"/>
            <a:t>м’ясної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 на </a:t>
          </a:r>
          <a:r>
            <a:rPr lang="ru-RU" dirty="0" err="1" smtClean="0"/>
            <a:t>підставі</a:t>
          </a:r>
          <a:r>
            <a:rPr lang="ru-RU" dirty="0" smtClean="0"/>
            <a:t> контрольного забою </a:t>
          </a:r>
          <a:r>
            <a:rPr lang="ru-RU" dirty="0" err="1" smtClean="0"/>
            <a:t>нащадків</a:t>
          </a:r>
          <a:r>
            <a:rPr lang="ru-RU" dirty="0" smtClean="0"/>
            <a:t> (</a:t>
          </a:r>
          <a:r>
            <a:rPr lang="ru-RU" dirty="0" err="1" smtClean="0"/>
            <a:t>забійна</a:t>
          </a:r>
          <a:r>
            <a:rPr lang="ru-RU" dirty="0" smtClean="0"/>
            <a:t> </a:t>
          </a:r>
          <a:r>
            <a:rPr lang="ru-RU" dirty="0" err="1" smtClean="0"/>
            <a:t>маса</a:t>
          </a:r>
          <a:r>
            <a:rPr lang="ru-RU" dirty="0" smtClean="0"/>
            <a:t>, </a:t>
          </a:r>
          <a:r>
            <a:rPr lang="ru-RU" dirty="0" err="1" smtClean="0"/>
            <a:t>забійний</a:t>
          </a:r>
          <a:r>
            <a:rPr lang="ru-RU" dirty="0" smtClean="0"/>
            <a:t> </a:t>
          </a:r>
          <a:r>
            <a:rPr lang="ru-RU" dirty="0" err="1" smtClean="0"/>
            <a:t>вихід</a:t>
          </a:r>
          <a:r>
            <a:rPr lang="ru-RU" dirty="0" smtClean="0"/>
            <a:t>, </a:t>
          </a:r>
          <a:r>
            <a:rPr lang="ru-RU" dirty="0" err="1" smtClean="0"/>
            <a:t>частка</a:t>
          </a:r>
          <a:r>
            <a:rPr lang="ru-RU" dirty="0" smtClean="0"/>
            <a:t> </a:t>
          </a:r>
          <a:r>
            <a:rPr lang="ru-RU" dirty="0" err="1" smtClean="0"/>
            <a:t>м’язової</a:t>
          </a:r>
          <a:r>
            <a:rPr lang="ru-RU" dirty="0" smtClean="0"/>
            <a:t>, </a:t>
          </a:r>
          <a:r>
            <a:rPr lang="ru-RU" dirty="0" err="1" smtClean="0"/>
            <a:t>жирової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кісткової</a:t>
          </a:r>
          <a:r>
            <a:rPr lang="ru-RU" dirty="0" smtClean="0"/>
            <a:t> </a:t>
          </a:r>
          <a:r>
            <a:rPr lang="ru-RU" dirty="0" err="1" smtClean="0"/>
            <a:t>тканини</a:t>
          </a:r>
          <a:r>
            <a:rPr lang="ru-RU" dirty="0" smtClean="0"/>
            <a:t>, </a:t>
          </a:r>
          <a:r>
            <a:rPr lang="ru-RU" dirty="0" err="1" smtClean="0"/>
            <a:t>смакові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м’яса</a:t>
          </a:r>
          <a:r>
            <a:rPr lang="ru-RU" dirty="0" smtClean="0"/>
            <a:t> та </a:t>
          </a:r>
          <a:r>
            <a:rPr lang="ru-RU" dirty="0" err="1" smtClean="0"/>
            <a:t>інші</a:t>
          </a:r>
          <a:r>
            <a:rPr lang="ru-RU" dirty="0" smtClean="0"/>
            <a:t> </a:t>
          </a:r>
          <a:r>
            <a:rPr lang="ru-RU" dirty="0" err="1" smtClean="0"/>
            <a:t>показники</a:t>
          </a:r>
          <a:r>
            <a:rPr lang="ru-RU" dirty="0" smtClean="0"/>
            <a:t>).</a:t>
          </a:r>
          <a:endParaRPr lang="ru-RU" dirty="0"/>
        </a:p>
      </dgm:t>
    </dgm:pt>
    <dgm:pt modelId="{9D0EE16C-DC92-4301-87D7-9D87723AE937}" type="parTrans" cxnId="{0B3E4A53-277B-4DAD-BE20-355C5803D245}">
      <dgm:prSet/>
      <dgm:spPr/>
      <dgm:t>
        <a:bodyPr/>
        <a:lstStyle/>
        <a:p>
          <a:endParaRPr lang="ru-RU"/>
        </a:p>
      </dgm:t>
    </dgm:pt>
    <dgm:pt modelId="{A942895A-00FA-48C7-AD9A-C5A63BC59AF4}" type="sibTrans" cxnId="{0B3E4A53-277B-4DAD-BE20-355C5803D245}">
      <dgm:prSet/>
      <dgm:spPr/>
      <dgm:t>
        <a:bodyPr/>
        <a:lstStyle/>
        <a:p>
          <a:endParaRPr lang="ru-RU"/>
        </a:p>
      </dgm:t>
    </dgm:pt>
    <dgm:pt modelId="{851CFF7A-6283-4FC6-ADC2-A16171C56EE5}" type="pres">
      <dgm:prSet presAssocID="{A7126612-B5E0-442D-B3D8-3968727F4B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A57DB-1AA7-46D6-BEFE-EC7CB20D483D}" type="pres">
      <dgm:prSet presAssocID="{351590C9-B255-46D2-8774-B5B5614FADB1}" presName="parentText" presStyleLbl="node1" presStyleIdx="0" presStyleCnt="3" custScaleY="52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BB22F-C752-4982-B4E9-B924562E9142}" type="pres">
      <dgm:prSet presAssocID="{DD15D02E-ECCA-4127-A9E1-C64ED73CB851}" presName="spacer" presStyleCnt="0"/>
      <dgm:spPr/>
    </dgm:pt>
    <dgm:pt modelId="{31AE8368-AA83-463D-A0FB-578846166065}" type="pres">
      <dgm:prSet presAssocID="{82B37C05-C648-4277-AA56-84BAD3CA6B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A5576-183C-4232-9BC6-E564FA3B58C2}" type="pres">
      <dgm:prSet presAssocID="{20AAE599-D47A-4C75-8DC7-534CFBAD12BC}" presName="spacer" presStyleCnt="0"/>
      <dgm:spPr/>
    </dgm:pt>
    <dgm:pt modelId="{C62EBB94-5BEF-478A-B5A6-CF0E3B43F08C}" type="pres">
      <dgm:prSet presAssocID="{7369E58E-3FA3-477B-A2AA-12E39A3024F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D9B492-70CB-4D4D-81C9-B8BED10C4A4C}" type="presOf" srcId="{A7126612-B5E0-442D-B3D8-3968727F4B66}" destId="{851CFF7A-6283-4FC6-ADC2-A16171C56EE5}" srcOrd="0" destOrd="0" presId="urn:microsoft.com/office/officeart/2005/8/layout/vList2"/>
    <dgm:cxn modelId="{631BDF68-70D7-49F4-A92A-38332AE4E14A}" type="presOf" srcId="{82B37C05-C648-4277-AA56-84BAD3CA6BB7}" destId="{31AE8368-AA83-463D-A0FB-578846166065}" srcOrd="0" destOrd="0" presId="urn:microsoft.com/office/officeart/2005/8/layout/vList2"/>
    <dgm:cxn modelId="{ECA64509-BE34-4E50-A7A5-3B118B19FF5C}" srcId="{A7126612-B5E0-442D-B3D8-3968727F4B66}" destId="{82B37C05-C648-4277-AA56-84BAD3CA6BB7}" srcOrd="1" destOrd="0" parTransId="{CF5B5D04-E934-43F0-A037-36DEB6598C4E}" sibTransId="{20AAE599-D47A-4C75-8DC7-534CFBAD12BC}"/>
    <dgm:cxn modelId="{0B3E4A53-277B-4DAD-BE20-355C5803D245}" srcId="{A7126612-B5E0-442D-B3D8-3968727F4B66}" destId="{7369E58E-3FA3-477B-A2AA-12E39A3024F6}" srcOrd="2" destOrd="0" parTransId="{9D0EE16C-DC92-4301-87D7-9D87723AE937}" sibTransId="{A942895A-00FA-48C7-AD9A-C5A63BC59AF4}"/>
    <dgm:cxn modelId="{BBAB9EDB-839B-4E91-B93C-98E81A8ED060}" type="presOf" srcId="{351590C9-B255-46D2-8774-B5B5614FADB1}" destId="{B71A57DB-1AA7-46D6-BEFE-EC7CB20D483D}" srcOrd="0" destOrd="0" presId="urn:microsoft.com/office/officeart/2005/8/layout/vList2"/>
    <dgm:cxn modelId="{8B50FF13-08D8-462A-9D47-1C779059B3ED}" srcId="{A7126612-B5E0-442D-B3D8-3968727F4B66}" destId="{351590C9-B255-46D2-8774-B5B5614FADB1}" srcOrd="0" destOrd="0" parTransId="{B12D58FE-76D7-41AD-9F8B-2185024CC213}" sibTransId="{DD15D02E-ECCA-4127-A9E1-C64ED73CB851}"/>
    <dgm:cxn modelId="{51FE8164-936E-4DD0-BCE2-E8523DF3D002}" type="presOf" srcId="{7369E58E-3FA3-477B-A2AA-12E39A3024F6}" destId="{C62EBB94-5BEF-478A-B5A6-CF0E3B43F08C}" srcOrd="0" destOrd="0" presId="urn:microsoft.com/office/officeart/2005/8/layout/vList2"/>
    <dgm:cxn modelId="{BECC0E68-A98D-4A81-8BC9-190443492728}" type="presParOf" srcId="{851CFF7A-6283-4FC6-ADC2-A16171C56EE5}" destId="{B71A57DB-1AA7-46D6-BEFE-EC7CB20D483D}" srcOrd="0" destOrd="0" presId="urn:microsoft.com/office/officeart/2005/8/layout/vList2"/>
    <dgm:cxn modelId="{B4144532-30CD-4D1A-8982-1F55ED886AC0}" type="presParOf" srcId="{851CFF7A-6283-4FC6-ADC2-A16171C56EE5}" destId="{1C4BB22F-C752-4982-B4E9-B924562E9142}" srcOrd="1" destOrd="0" presId="urn:microsoft.com/office/officeart/2005/8/layout/vList2"/>
    <dgm:cxn modelId="{ABFB768B-B855-412D-B0A0-AB592FDAB449}" type="presParOf" srcId="{851CFF7A-6283-4FC6-ADC2-A16171C56EE5}" destId="{31AE8368-AA83-463D-A0FB-578846166065}" srcOrd="2" destOrd="0" presId="urn:microsoft.com/office/officeart/2005/8/layout/vList2"/>
    <dgm:cxn modelId="{E89E081D-D3DF-4D37-AC48-1129AF14D74C}" type="presParOf" srcId="{851CFF7A-6283-4FC6-ADC2-A16171C56EE5}" destId="{D37A5576-183C-4232-9BC6-E564FA3B58C2}" srcOrd="3" destOrd="0" presId="urn:microsoft.com/office/officeart/2005/8/layout/vList2"/>
    <dgm:cxn modelId="{29F2AADE-7F31-4A7E-A08B-42172791C842}" type="presParOf" srcId="{851CFF7A-6283-4FC6-ADC2-A16171C56EE5}" destId="{C62EBB94-5BEF-478A-B5A6-CF0E3B43F08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AC2EE-D93F-4CF0-98E4-7944820358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C5442-2D51-4CF9-87B2-6A882D0EBCE2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3. </a:t>
          </a:r>
          <a:r>
            <a:rPr lang="ru-RU" b="1" i="1" dirty="0" smtClean="0">
              <a:solidFill>
                <a:srgbClr val="FF0000"/>
              </a:solidFill>
            </a:rPr>
            <a:t>У  </a:t>
          </a:r>
          <a:r>
            <a:rPr lang="ru-RU" b="1" i="1" dirty="0" err="1" smtClean="0">
              <a:solidFill>
                <a:srgbClr val="FF0000"/>
              </a:solidFill>
            </a:rPr>
            <a:t>свинарстві</a:t>
          </a:r>
          <a:r>
            <a:rPr lang="ru-RU" b="1" i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основними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селекційними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ознаками</a:t>
          </a:r>
          <a:r>
            <a:rPr lang="ru-RU" b="1" dirty="0" smtClean="0">
              <a:solidFill>
                <a:srgbClr val="FF0000"/>
              </a:solidFill>
            </a:rPr>
            <a:t>  </a:t>
          </a:r>
          <a:r>
            <a:rPr lang="ru-RU" b="1" dirty="0" err="1" smtClean="0">
              <a:solidFill>
                <a:srgbClr val="FF0000"/>
              </a:solidFill>
            </a:rPr>
            <a:t>є</a:t>
          </a:r>
          <a:r>
            <a:rPr lang="ru-RU" b="1" dirty="0" smtClean="0"/>
            <a:t> : </a:t>
          </a:r>
        </a:p>
        <a:p>
          <a:pPr rtl="0"/>
          <a:r>
            <a:rPr lang="ru-RU" b="1" dirty="0" err="1" smtClean="0"/>
            <a:t>відгодівельні</a:t>
          </a:r>
          <a:r>
            <a:rPr lang="ru-RU" b="1" dirty="0" smtClean="0"/>
            <a:t>  та </a:t>
          </a:r>
          <a:r>
            <a:rPr lang="ru-RU" b="1" dirty="0" err="1" smtClean="0"/>
            <a:t>м’ясні</a:t>
          </a:r>
          <a:r>
            <a:rPr lang="ru-RU" b="1" dirty="0" smtClean="0"/>
            <a:t> </a:t>
          </a:r>
          <a:r>
            <a:rPr lang="ru-RU" b="1" dirty="0" err="1" smtClean="0"/>
            <a:t>якості</a:t>
          </a:r>
          <a:r>
            <a:rPr lang="ru-RU" b="1" dirty="0" smtClean="0"/>
            <a:t>, а </a:t>
          </a:r>
          <a:r>
            <a:rPr lang="ru-RU" b="1" dirty="0" err="1" smtClean="0"/>
            <a:t>також</a:t>
          </a:r>
          <a:r>
            <a:rPr lang="ru-RU" b="1" dirty="0" smtClean="0"/>
            <a:t> </a:t>
          </a:r>
          <a:r>
            <a:rPr lang="ru-RU" b="1" dirty="0" err="1" smtClean="0"/>
            <a:t>ті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характеризують</a:t>
          </a:r>
          <a:r>
            <a:rPr lang="ru-RU" b="1" dirty="0" smtClean="0"/>
            <a:t> </a:t>
          </a:r>
          <a:r>
            <a:rPr lang="ru-RU" b="1" dirty="0" err="1" smtClean="0"/>
            <a:t>інтенсивність</a:t>
          </a:r>
          <a:r>
            <a:rPr lang="ru-RU" b="1" dirty="0" smtClean="0"/>
            <a:t> росту за </a:t>
          </a:r>
          <a:r>
            <a:rPr lang="ru-RU" b="1" dirty="0" err="1" smtClean="0"/>
            <a:t>даними</a:t>
          </a:r>
          <a:r>
            <a:rPr lang="ru-RU" b="1" dirty="0" smtClean="0"/>
            <a:t> контрольного </a:t>
          </a:r>
          <a:r>
            <a:rPr lang="ru-RU" b="1" dirty="0" err="1" smtClean="0"/>
            <a:t>вирощування</a:t>
          </a:r>
          <a:r>
            <a:rPr lang="ru-RU" b="1" dirty="0" smtClean="0"/>
            <a:t> на </a:t>
          </a:r>
          <a:r>
            <a:rPr lang="ru-RU" b="1" dirty="0" err="1" smtClean="0"/>
            <a:t>спеціальних</a:t>
          </a:r>
          <a:r>
            <a:rPr lang="ru-RU" b="1" dirty="0" smtClean="0"/>
            <a:t> </a:t>
          </a:r>
          <a:r>
            <a:rPr lang="ru-RU" b="1" dirty="0" err="1" smtClean="0"/>
            <a:t>станціях</a:t>
          </a:r>
          <a:r>
            <a:rPr lang="ru-RU" b="1" dirty="0" smtClean="0"/>
            <a:t> (</a:t>
          </a:r>
          <a:r>
            <a:rPr lang="ru-RU" b="1" dirty="0" err="1" smtClean="0"/>
            <a:t>середньодобовий</a:t>
          </a:r>
          <a:r>
            <a:rPr lang="ru-RU" b="1" dirty="0" smtClean="0"/>
            <a:t> </a:t>
          </a:r>
          <a:r>
            <a:rPr lang="ru-RU" b="1" dirty="0" err="1" smtClean="0"/>
            <a:t>приріст</a:t>
          </a:r>
          <a:r>
            <a:rPr lang="ru-RU" b="1" dirty="0" smtClean="0"/>
            <a:t>, </a:t>
          </a:r>
          <a:r>
            <a:rPr lang="ru-RU" b="1" dirty="0" err="1" smtClean="0"/>
            <a:t>витрати</a:t>
          </a:r>
          <a:r>
            <a:rPr lang="ru-RU" b="1" dirty="0" smtClean="0"/>
            <a:t> корму на 1 кг приросту, </a:t>
          </a:r>
          <a:r>
            <a:rPr lang="ru-RU" b="1" dirty="0" err="1" smtClean="0"/>
            <a:t>вік</a:t>
          </a:r>
          <a:r>
            <a:rPr lang="ru-RU" b="1" dirty="0" smtClean="0"/>
            <a:t> </a:t>
          </a:r>
          <a:r>
            <a:rPr lang="ru-RU" b="1" dirty="0" err="1" smtClean="0"/>
            <a:t>досягнення</a:t>
          </a:r>
          <a:r>
            <a:rPr lang="ru-RU" b="1" dirty="0" smtClean="0"/>
            <a:t> 100 кг </a:t>
          </a:r>
          <a:r>
            <a:rPr lang="ru-RU" b="1" dirty="0" err="1" smtClean="0"/>
            <a:t>живої</a:t>
          </a:r>
          <a:r>
            <a:rPr lang="ru-RU" b="1" dirty="0" smtClean="0"/>
            <a:t> </a:t>
          </a:r>
          <a:r>
            <a:rPr lang="ru-RU" b="1" dirty="0" err="1" smtClean="0"/>
            <a:t>маси</a:t>
          </a:r>
          <a:r>
            <a:rPr lang="ru-RU" b="1" dirty="0" smtClean="0"/>
            <a:t>, </a:t>
          </a:r>
          <a:r>
            <a:rPr lang="ru-RU" b="1" dirty="0" err="1" smtClean="0"/>
            <a:t>товщина</a:t>
          </a:r>
          <a:r>
            <a:rPr lang="ru-RU" b="1" dirty="0" smtClean="0"/>
            <a:t> шпику на </a:t>
          </a:r>
          <a:r>
            <a:rPr lang="ru-RU" b="1" dirty="0" err="1" smtClean="0"/>
            <a:t>рівні</a:t>
          </a:r>
          <a:r>
            <a:rPr lang="ru-RU" b="1" dirty="0" smtClean="0"/>
            <a:t> 6–7 </a:t>
          </a:r>
          <a:r>
            <a:rPr lang="ru-RU" b="1" dirty="0" err="1" smtClean="0"/>
            <a:t>грудних</a:t>
          </a:r>
          <a:r>
            <a:rPr lang="ru-RU" b="1" dirty="0" smtClean="0"/>
            <a:t> </a:t>
          </a:r>
          <a:r>
            <a:rPr lang="ru-RU" b="1" dirty="0" err="1" smtClean="0"/>
            <a:t>хребців</a:t>
          </a:r>
          <a:r>
            <a:rPr lang="ru-RU" b="1" dirty="0" smtClean="0"/>
            <a:t>). </a:t>
          </a:r>
          <a:endParaRPr lang="ru-RU" b="1" dirty="0"/>
        </a:p>
      </dgm:t>
    </dgm:pt>
    <dgm:pt modelId="{B878DFB1-93E7-414D-BA09-146D648807CD}" type="parTrans" cxnId="{CAEEED5D-CC2A-4069-B923-34F0122EBA09}">
      <dgm:prSet/>
      <dgm:spPr/>
      <dgm:t>
        <a:bodyPr/>
        <a:lstStyle/>
        <a:p>
          <a:endParaRPr lang="ru-RU" b="1"/>
        </a:p>
      </dgm:t>
    </dgm:pt>
    <dgm:pt modelId="{43556825-E37A-47BC-9C8D-BA893B1744B4}" type="sibTrans" cxnId="{CAEEED5D-CC2A-4069-B923-34F0122EBA09}">
      <dgm:prSet/>
      <dgm:spPr/>
      <dgm:t>
        <a:bodyPr/>
        <a:lstStyle/>
        <a:p>
          <a:endParaRPr lang="ru-RU" b="1"/>
        </a:p>
      </dgm:t>
    </dgm:pt>
    <dgm:pt modelId="{35E9F5FF-62CA-4C36-8255-9935681AD657}">
      <dgm:prSet/>
      <dgm:spPr/>
      <dgm:t>
        <a:bodyPr/>
        <a:lstStyle/>
        <a:p>
          <a:pPr rtl="0"/>
          <a:r>
            <a:rPr lang="ru-RU" b="1" dirty="0" smtClean="0"/>
            <a:t>У свиней </a:t>
          </a:r>
          <a:r>
            <a:rPr lang="ru-RU" b="1" dirty="0" err="1" smtClean="0"/>
            <a:t>визначають</a:t>
          </a:r>
          <a:r>
            <a:rPr lang="ru-RU" b="1" dirty="0" smtClean="0"/>
            <a:t> </a:t>
          </a:r>
          <a:r>
            <a:rPr lang="ru-RU" b="1" dirty="0" err="1" smtClean="0"/>
            <a:t>такі</a:t>
          </a:r>
          <a:r>
            <a:rPr lang="ru-RU" b="1" dirty="0" smtClean="0"/>
            <a:t> </a:t>
          </a:r>
          <a:r>
            <a:rPr lang="ru-RU" b="1" dirty="0" err="1" smtClean="0"/>
            <a:t>показники</a:t>
          </a:r>
          <a:r>
            <a:rPr lang="ru-RU" b="1" dirty="0" smtClean="0"/>
            <a:t> </a:t>
          </a:r>
          <a:r>
            <a:rPr lang="ru-RU" b="1" dirty="0" err="1" smtClean="0"/>
            <a:t>м’ясної</a:t>
          </a:r>
          <a:r>
            <a:rPr lang="ru-RU" b="1" dirty="0" smtClean="0"/>
            <a:t> </a:t>
          </a:r>
          <a:r>
            <a:rPr lang="ru-RU" b="1" dirty="0" err="1" smtClean="0"/>
            <a:t>продуктивності</a:t>
          </a:r>
          <a:r>
            <a:rPr lang="ru-RU" b="1" dirty="0" smtClean="0"/>
            <a:t>: </a:t>
          </a:r>
          <a:r>
            <a:rPr lang="ru-RU" b="1" dirty="0" err="1" smtClean="0"/>
            <a:t>забійна</a:t>
          </a:r>
          <a:r>
            <a:rPr lang="ru-RU" b="1" dirty="0" smtClean="0"/>
            <a:t> </a:t>
          </a:r>
          <a:r>
            <a:rPr lang="ru-RU" b="1" dirty="0" err="1" smtClean="0"/>
            <a:t>маса</a:t>
          </a:r>
          <a:r>
            <a:rPr lang="ru-RU" b="1" dirty="0" smtClean="0"/>
            <a:t> </a:t>
          </a:r>
          <a:r>
            <a:rPr lang="ru-RU" b="1" dirty="0" err="1" smtClean="0"/>
            <a:t>туші</a:t>
          </a:r>
          <a:r>
            <a:rPr lang="ru-RU" b="1" dirty="0" smtClean="0"/>
            <a:t>, </a:t>
          </a:r>
          <a:r>
            <a:rPr lang="ru-RU" b="1" dirty="0" err="1" smtClean="0"/>
            <a:t>забійний</a:t>
          </a:r>
          <a:r>
            <a:rPr lang="ru-RU" b="1" dirty="0" smtClean="0"/>
            <a:t> </a:t>
          </a:r>
          <a:r>
            <a:rPr lang="ru-RU" b="1" dirty="0" err="1" smtClean="0"/>
            <a:t>вихід</a:t>
          </a:r>
          <a:r>
            <a:rPr lang="ru-RU" b="1" dirty="0" smtClean="0"/>
            <a:t>, </a:t>
          </a:r>
          <a:r>
            <a:rPr lang="ru-RU" b="1" dirty="0" err="1" smtClean="0"/>
            <a:t>довжина</a:t>
          </a:r>
          <a:r>
            <a:rPr lang="ru-RU" b="1" dirty="0" smtClean="0"/>
            <a:t> </a:t>
          </a:r>
          <a:r>
            <a:rPr lang="ru-RU" b="1" dirty="0" err="1" smtClean="0"/>
            <a:t>туші</a:t>
          </a:r>
          <a:r>
            <a:rPr lang="ru-RU" b="1" dirty="0" smtClean="0"/>
            <a:t>, </a:t>
          </a:r>
          <a:r>
            <a:rPr lang="ru-RU" b="1" dirty="0" err="1" smtClean="0"/>
            <a:t>товщина</a:t>
          </a:r>
          <a:r>
            <a:rPr lang="ru-RU" b="1" dirty="0" smtClean="0"/>
            <a:t> шпику на </a:t>
          </a:r>
          <a:r>
            <a:rPr lang="ru-RU" b="1" dirty="0" err="1" smtClean="0"/>
            <a:t>рівні</a:t>
          </a:r>
          <a:r>
            <a:rPr lang="ru-RU" b="1" dirty="0" smtClean="0"/>
            <a:t> 6–7 </a:t>
          </a:r>
          <a:r>
            <a:rPr lang="ru-RU" b="1" dirty="0" err="1" smtClean="0"/>
            <a:t>грудних</a:t>
          </a:r>
          <a:r>
            <a:rPr lang="ru-RU" b="1" dirty="0" smtClean="0"/>
            <a:t> </a:t>
          </a:r>
          <a:r>
            <a:rPr lang="ru-RU" b="1" dirty="0" err="1" smtClean="0"/>
            <a:t>хребців</a:t>
          </a:r>
          <a:r>
            <a:rPr lang="ru-RU" b="1" dirty="0" smtClean="0"/>
            <a:t>. </a:t>
          </a:r>
          <a:endParaRPr lang="ru-RU" b="1" dirty="0"/>
        </a:p>
      </dgm:t>
    </dgm:pt>
    <dgm:pt modelId="{74E1E2BF-34EB-41B0-8320-F413EBA33B09}" type="parTrans" cxnId="{7DD5BC4B-CC92-4D70-A7D3-78C1FCB1FD6D}">
      <dgm:prSet/>
      <dgm:spPr/>
      <dgm:t>
        <a:bodyPr/>
        <a:lstStyle/>
        <a:p>
          <a:endParaRPr lang="ru-RU" b="1"/>
        </a:p>
      </dgm:t>
    </dgm:pt>
    <dgm:pt modelId="{14988084-6382-4937-9900-95A2AD9F2DCB}" type="sibTrans" cxnId="{7DD5BC4B-CC92-4D70-A7D3-78C1FCB1FD6D}">
      <dgm:prSet/>
      <dgm:spPr/>
      <dgm:t>
        <a:bodyPr/>
        <a:lstStyle/>
        <a:p>
          <a:endParaRPr lang="ru-RU" b="1"/>
        </a:p>
      </dgm:t>
    </dgm:pt>
    <dgm:pt modelId="{2C25A5AD-2E0C-497E-ABE0-35CD51F27340}">
      <dgm:prSet/>
      <dgm:spPr/>
      <dgm:t>
        <a:bodyPr/>
        <a:lstStyle/>
        <a:p>
          <a:pPr rtl="0"/>
          <a:r>
            <a:rPr lang="ru-RU" b="1" dirty="0" err="1" smtClean="0"/>
            <a:t>Додатковими</a:t>
          </a:r>
          <a:r>
            <a:rPr lang="ru-RU" b="1" dirty="0" smtClean="0"/>
            <a:t> </a:t>
          </a:r>
          <a:r>
            <a:rPr lang="ru-RU" b="1" dirty="0" err="1" smtClean="0"/>
            <a:t>ознаками</a:t>
          </a:r>
          <a:r>
            <a:rPr lang="ru-RU" b="1" dirty="0" smtClean="0"/>
            <a:t> у свиноматок </a:t>
          </a:r>
          <a:r>
            <a:rPr lang="ru-RU" b="1" dirty="0" err="1" smtClean="0"/>
            <a:t>є</a:t>
          </a:r>
          <a:r>
            <a:rPr lang="ru-RU" b="1" dirty="0" smtClean="0"/>
            <a:t> </a:t>
          </a:r>
          <a:r>
            <a:rPr lang="ru-RU" b="1" dirty="0" err="1" smtClean="0"/>
            <a:t>плодючість</a:t>
          </a:r>
          <a:r>
            <a:rPr lang="ru-RU" b="1" dirty="0" smtClean="0"/>
            <a:t>, </a:t>
          </a:r>
          <a:r>
            <a:rPr lang="ru-RU" b="1" dirty="0" err="1" smtClean="0"/>
            <a:t>крупноплідність</a:t>
          </a:r>
          <a:r>
            <a:rPr lang="ru-RU" b="1" dirty="0" smtClean="0"/>
            <a:t> приплоду, </a:t>
          </a:r>
          <a:r>
            <a:rPr lang="ru-RU" b="1" dirty="0" err="1" smtClean="0"/>
            <a:t>молочність</a:t>
          </a:r>
          <a:r>
            <a:rPr lang="ru-RU" b="1" dirty="0" smtClean="0"/>
            <a:t>, </a:t>
          </a:r>
          <a:r>
            <a:rPr lang="ru-RU" b="1" dirty="0" err="1" smtClean="0"/>
            <a:t>збереженість</a:t>
          </a:r>
          <a:r>
            <a:rPr lang="ru-RU" b="1" dirty="0" smtClean="0"/>
            <a:t> поросят, а у </a:t>
          </a:r>
          <a:r>
            <a:rPr lang="ru-RU" b="1" dirty="0" err="1" smtClean="0"/>
            <a:t>кнурів</a:t>
          </a:r>
          <a:r>
            <a:rPr lang="ru-RU" b="1" dirty="0" smtClean="0"/>
            <a:t> – </a:t>
          </a:r>
          <a:r>
            <a:rPr lang="ru-RU" b="1" dirty="0" err="1" smtClean="0"/>
            <a:t>статевий</a:t>
          </a:r>
          <a:r>
            <a:rPr lang="ru-RU" b="1" dirty="0" smtClean="0"/>
            <a:t> темперамент, </a:t>
          </a:r>
          <a:r>
            <a:rPr lang="ru-RU" b="1" dirty="0" err="1" smtClean="0"/>
            <a:t>кількість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якість</a:t>
          </a:r>
          <a:r>
            <a:rPr lang="ru-RU" b="1" dirty="0" smtClean="0"/>
            <a:t> </a:t>
          </a:r>
          <a:r>
            <a:rPr lang="ru-RU" b="1" dirty="0" err="1" smtClean="0"/>
            <a:t>сперми</a:t>
          </a:r>
          <a:r>
            <a:rPr lang="ru-RU" b="1" dirty="0" smtClean="0"/>
            <a:t>, </a:t>
          </a:r>
          <a:r>
            <a:rPr lang="ru-RU" b="1" dirty="0" err="1" smtClean="0"/>
            <a:t>її</a:t>
          </a:r>
          <a:r>
            <a:rPr lang="ru-RU" b="1" dirty="0" smtClean="0"/>
            <a:t> </a:t>
          </a:r>
          <a:r>
            <a:rPr lang="ru-RU" b="1" dirty="0" err="1" smtClean="0"/>
            <a:t>запліднювальна</a:t>
          </a:r>
          <a:r>
            <a:rPr lang="ru-RU" b="1" dirty="0" smtClean="0"/>
            <a:t> </a:t>
          </a:r>
          <a:r>
            <a:rPr lang="ru-RU" b="1" dirty="0" err="1" smtClean="0"/>
            <a:t>здатність</a:t>
          </a:r>
          <a:endParaRPr lang="ru-RU" b="1" dirty="0"/>
        </a:p>
      </dgm:t>
    </dgm:pt>
    <dgm:pt modelId="{449C8392-8CDB-41D6-8137-AB233C676C21}" type="parTrans" cxnId="{57DC5282-7B60-4686-966B-60DEA744DB84}">
      <dgm:prSet/>
      <dgm:spPr/>
      <dgm:t>
        <a:bodyPr/>
        <a:lstStyle/>
        <a:p>
          <a:endParaRPr lang="ru-RU" b="1"/>
        </a:p>
      </dgm:t>
    </dgm:pt>
    <dgm:pt modelId="{C9637AE5-9ADC-4666-8709-419964308DF8}" type="sibTrans" cxnId="{57DC5282-7B60-4686-966B-60DEA744DB84}">
      <dgm:prSet/>
      <dgm:spPr/>
      <dgm:t>
        <a:bodyPr/>
        <a:lstStyle/>
        <a:p>
          <a:endParaRPr lang="ru-RU" b="1"/>
        </a:p>
      </dgm:t>
    </dgm:pt>
    <dgm:pt modelId="{878A57D9-9EE0-42C7-9182-C8634C054509}" type="pres">
      <dgm:prSet presAssocID="{0D7AC2EE-D93F-4CF0-98E4-7944820358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6FC920-69C1-47F6-8E13-415789525A08}" type="pres">
      <dgm:prSet presAssocID="{C69C5442-2D51-4CF9-87B2-6A882D0EBC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57D89-E399-47BB-9AB7-B2562EECD89E}" type="pres">
      <dgm:prSet presAssocID="{43556825-E37A-47BC-9C8D-BA893B1744B4}" presName="spacer" presStyleCnt="0"/>
      <dgm:spPr/>
    </dgm:pt>
    <dgm:pt modelId="{824C8EC7-6FE9-4A46-9137-4CBF52F92F6B}" type="pres">
      <dgm:prSet presAssocID="{35E9F5FF-62CA-4C36-8255-9935681AD6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13D8B-1685-42C2-8734-566099E38A1A}" type="pres">
      <dgm:prSet presAssocID="{14988084-6382-4937-9900-95A2AD9F2DCB}" presName="spacer" presStyleCnt="0"/>
      <dgm:spPr/>
    </dgm:pt>
    <dgm:pt modelId="{7D2DE80D-699F-410F-8229-DAFF78D6161B}" type="pres">
      <dgm:prSet presAssocID="{2C25A5AD-2E0C-497E-ABE0-35CD51F273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D74881-A061-4D45-B244-A28B96FECABD}" type="presOf" srcId="{C69C5442-2D51-4CF9-87B2-6A882D0EBCE2}" destId="{946FC920-69C1-47F6-8E13-415789525A08}" srcOrd="0" destOrd="0" presId="urn:microsoft.com/office/officeart/2005/8/layout/vList2"/>
    <dgm:cxn modelId="{CAEEED5D-CC2A-4069-B923-34F0122EBA09}" srcId="{0D7AC2EE-D93F-4CF0-98E4-7944820358A5}" destId="{C69C5442-2D51-4CF9-87B2-6A882D0EBCE2}" srcOrd="0" destOrd="0" parTransId="{B878DFB1-93E7-414D-BA09-146D648807CD}" sibTransId="{43556825-E37A-47BC-9C8D-BA893B1744B4}"/>
    <dgm:cxn modelId="{FDE41E5F-33E2-4D34-95FE-235C69924E04}" type="presOf" srcId="{0D7AC2EE-D93F-4CF0-98E4-7944820358A5}" destId="{878A57D9-9EE0-42C7-9182-C8634C054509}" srcOrd="0" destOrd="0" presId="urn:microsoft.com/office/officeart/2005/8/layout/vList2"/>
    <dgm:cxn modelId="{57DC5282-7B60-4686-966B-60DEA744DB84}" srcId="{0D7AC2EE-D93F-4CF0-98E4-7944820358A5}" destId="{2C25A5AD-2E0C-497E-ABE0-35CD51F27340}" srcOrd="2" destOrd="0" parTransId="{449C8392-8CDB-41D6-8137-AB233C676C21}" sibTransId="{C9637AE5-9ADC-4666-8709-419964308DF8}"/>
    <dgm:cxn modelId="{DF2725F7-E485-458A-84AF-4A4C3A219B94}" type="presOf" srcId="{35E9F5FF-62CA-4C36-8255-9935681AD657}" destId="{824C8EC7-6FE9-4A46-9137-4CBF52F92F6B}" srcOrd="0" destOrd="0" presId="urn:microsoft.com/office/officeart/2005/8/layout/vList2"/>
    <dgm:cxn modelId="{58666DA5-870B-4266-A1CD-059235D3E0DB}" type="presOf" srcId="{2C25A5AD-2E0C-497E-ABE0-35CD51F27340}" destId="{7D2DE80D-699F-410F-8229-DAFF78D6161B}" srcOrd="0" destOrd="0" presId="urn:microsoft.com/office/officeart/2005/8/layout/vList2"/>
    <dgm:cxn modelId="{7DD5BC4B-CC92-4D70-A7D3-78C1FCB1FD6D}" srcId="{0D7AC2EE-D93F-4CF0-98E4-7944820358A5}" destId="{35E9F5FF-62CA-4C36-8255-9935681AD657}" srcOrd="1" destOrd="0" parTransId="{74E1E2BF-34EB-41B0-8320-F413EBA33B09}" sibTransId="{14988084-6382-4937-9900-95A2AD9F2DCB}"/>
    <dgm:cxn modelId="{E8430DEA-1636-49D0-A285-19848CE21064}" type="presParOf" srcId="{878A57D9-9EE0-42C7-9182-C8634C054509}" destId="{946FC920-69C1-47F6-8E13-415789525A08}" srcOrd="0" destOrd="0" presId="urn:microsoft.com/office/officeart/2005/8/layout/vList2"/>
    <dgm:cxn modelId="{68957DA7-0E0B-487C-9524-8B8D90A36D80}" type="presParOf" srcId="{878A57D9-9EE0-42C7-9182-C8634C054509}" destId="{E4857D89-E399-47BB-9AB7-B2562EECD89E}" srcOrd="1" destOrd="0" presId="urn:microsoft.com/office/officeart/2005/8/layout/vList2"/>
    <dgm:cxn modelId="{D5B9622B-3572-4A42-888D-4DB405735E90}" type="presParOf" srcId="{878A57D9-9EE0-42C7-9182-C8634C054509}" destId="{824C8EC7-6FE9-4A46-9137-4CBF52F92F6B}" srcOrd="2" destOrd="0" presId="urn:microsoft.com/office/officeart/2005/8/layout/vList2"/>
    <dgm:cxn modelId="{F6614FD6-88FF-4BCD-ACF8-98A28C78C146}" type="presParOf" srcId="{878A57D9-9EE0-42C7-9182-C8634C054509}" destId="{77F13D8B-1685-42C2-8734-566099E38A1A}" srcOrd="3" destOrd="0" presId="urn:microsoft.com/office/officeart/2005/8/layout/vList2"/>
    <dgm:cxn modelId="{F89A7AF9-89F4-48EB-ABCE-DCF31D0C24BB}" type="presParOf" srcId="{878A57D9-9EE0-42C7-9182-C8634C054509}" destId="{7D2DE80D-699F-410F-8229-DAFF78D616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F9B9C-5E48-4955-981E-8F68F87EBC1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55A627-2EDD-41B2-BC5A-13021B153DCE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4. </a:t>
          </a:r>
          <a:r>
            <a:rPr lang="ru-RU" b="1" i="1" dirty="0" smtClean="0">
              <a:solidFill>
                <a:srgbClr val="FF0000"/>
              </a:solidFill>
            </a:rPr>
            <a:t>У </a:t>
          </a:r>
          <a:r>
            <a:rPr lang="ru-RU" b="1" i="1" dirty="0" err="1" smtClean="0">
              <a:solidFill>
                <a:srgbClr val="FF0000"/>
              </a:solidFill>
            </a:rPr>
            <a:t>вівчарстві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господарсько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корисні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ознаки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диференціюються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залежно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від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напрямку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продуктивності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порід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овець</a:t>
          </a:r>
          <a:r>
            <a:rPr lang="ru-RU" b="1" dirty="0" smtClean="0">
              <a:solidFill>
                <a:srgbClr val="FF0000"/>
              </a:solidFill>
            </a:rPr>
            <a:t>: </a:t>
          </a:r>
          <a:endParaRPr lang="ru-RU" b="1" dirty="0">
            <a:solidFill>
              <a:srgbClr val="FF0000"/>
            </a:solidFill>
          </a:endParaRPr>
        </a:p>
      </dgm:t>
    </dgm:pt>
    <dgm:pt modelId="{0801D774-91DE-43E8-BE91-4F6FE5B1CCC2}" type="parTrans" cxnId="{AAFE12A4-673C-4D61-8590-F5D2C94EAA2F}">
      <dgm:prSet/>
      <dgm:spPr/>
      <dgm:t>
        <a:bodyPr/>
        <a:lstStyle/>
        <a:p>
          <a:endParaRPr lang="ru-RU" b="1"/>
        </a:p>
      </dgm:t>
    </dgm:pt>
    <dgm:pt modelId="{1F443D32-06FC-49D8-9A6E-BD057DFCC4F5}" type="sibTrans" cxnId="{AAFE12A4-673C-4D61-8590-F5D2C94EAA2F}">
      <dgm:prSet/>
      <dgm:spPr/>
      <dgm:t>
        <a:bodyPr/>
        <a:lstStyle/>
        <a:p>
          <a:endParaRPr lang="ru-RU" b="1"/>
        </a:p>
      </dgm:t>
    </dgm:pt>
    <dgm:pt modelId="{DFDEDF63-9071-452F-AF94-0138D332DB99}">
      <dgm:prSet/>
      <dgm:spPr/>
      <dgm:t>
        <a:bodyPr/>
        <a:lstStyle/>
        <a:p>
          <a:pPr rtl="0"/>
          <a:r>
            <a:rPr lang="ru-RU" b="1" dirty="0" smtClean="0"/>
            <a:t>у тонкорунному </a:t>
          </a:r>
          <a:r>
            <a:rPr lang="ru-RU" b="1" dirty="0" err="1" smtClean="0"/>
            <a:t>вівчарстві</a:t>
          </a:r>
          <a:r>
            <a:rPr lang="ru-RU" b="1" dirty="0" smtClean="0"/>
            <a:t> </a:t>
          </a:r>
          <a:r>
            <a:rPr lang="ru-RU" b="1" dirty="0" err="1" smtClean="0"/>
            <a:t>основними</a:t>
          </a:r>
          <a:r>
            <a:rPr lang="ru-RU" b="1" dirty="0" smtClean="0"/>
            <a:t> </a:t>
          </a:r>
          <a:r>
            <a:rPr lang="ru-RU" b="1" dirty="0" err="1" smtClean="0"/>
            <a:t>ознаками</a:t>
          </a:r>
          <a:r>
            <a:rPr lang="ru-RU" b="1" dirty="0" smtClean="0"/>
            <a:t> </a:t>
          </a:r>
          <a:r>
            <a:rPr lang="ru-RU" b="1" dirty="0" err="1" smtClean="0"/>
            <a:t>є</a:t>
          </a:r>
          <a:r>
            <a:rPr lang="ru-RU" b="1" dirty="0" smtClean="0"/>
            <a:t> настриг </a:t>
          </a:r>
          <a:r>
            <a:rPr lang="ru-RU" b="1" dirty="0" err="1" smtClean="0"/>
            <a:t>чистої</a:t>
          </a:r>
          <a:r>
            <a:rPr lang="ru-RU" b="1" dirty="0" smtClean="0"/>
            <a:t> (</a:t>
          </a:r>
          <a:r>
            <a:rPr lang="ru-RU" b="1" dirty="0" err="1" smtClean="0"/>
            <a:t>митої</a:t>
          </a:r>
          <a:r>
            <a:rPr lang="ru-RU" b="1" dirty="0" smtClean="0"/>
            <a:t>) </a:t>
          </a:r>
          <a:r>
            <a:rPr lang="ru-RU" b="1" dirty="0" err="1" smtClean="0"/>
            <a:t>вовни</a:t>
          </a:r>
          <a:r>
            <a:rPr lang="ru-RU" b="1" dirty="0" smtClean="0"/>
            <a:t>, а </a:t>
          </a:r>
          <a:r>
            <a:rPr lang="ru-RU" b="1" dirty="0" err="1" smtClean="0"/>
            <a:t>також</a:t>
          </a:r>
          <a:r>
            <a:rPr lang="ru-RU" b="1" dirty="0" smtClean="0"/>
            <a:t> </a:t>
          </a:r>
          <a:r>
            <a:rPr lang="ru-RU" b="1" dirty="0" err="1" smtClean="0"/>
            <a:t>якість</a:t>
          </a:r>
          <a:r>
            <a:rPr lang="ru-RU" b="1" dirty="0" smtClean="0"/>
            <a:t> руна (</a:t>
          </a:r>
          <a:r>
            <a:rPr lang="ru-RU" b="1" dirty="0" err="1" smtClean="0"/>
            <a:t>товщина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довжина</a:t>
          </a:r>
          <a:r>
            <a:rPr lang="ru-RU" b="1" dirty="0" smtClean="0"/>
            <a:t> </a:t>
          </a:r>
          <a:r>
            <a:rPr lang="ru-RU" b="1" dirty="0" err="1" smtClean="0"/>
            <a:t>вовнових</a:t>
          </a:r>
          <a:r>
            <a:rPr lang="ru-RU" b="1" dirty="0" smtClean="0"/>
            <a:t> волокон, </a:t>
          </a:r>
          <a:r>
            <a:rPr lang="ru-RU" b="1" dirty="0" err="1" smtClean="0"/>
            <a:t>їх</a:t>
          </a:r>
          <a:r>
            <a:rPr lang="ru-RU" b="1" dirty="0" smtClean="0"/>
            <a:t> </a:t>
          </a:r>
          <a:r>
            <a:rPr lang="ru-RU" b="1" dirty="0" err="1" smtClean="0"/>
            <a:t>міцність</a:t>
          </a:r>
          <a:r>
            <a:rPr lang="ru-RU" b="1" dirty="0" smtClean="0"/>
            <a:t>, </a:t>
          </a:r>
          <a:r>
            <a:rPr lang="ru-RU" b="1" dirty="0" err="1" smtClean="0"/>
            <a:t>пружність</a:t>
          </a:r>
          <a:r>
            <a:rPr lang="ru-RU" b="1" dirty="0" smtClean="0"/>
            <a:t>, </a:t>
          </a:r>
          <a:r>
            <a:rPr lang="ru-RU" b="1" dirty="0" err="1" smtClean="0"/>
            <a:t>еластичність</a:t>
          </a:r>
          <a:r>
            <a:rPr lang="ru-RU" b="1" dirty="0" smtClean="0"/>
            <a:t> </a:t>
          </a:r>
          <a:r>
            <a:rPr lang="ru-RU" b="1" dirty="0" err="1" smtClean="0"/>
            <a:t>тощо</a:t>
          </a:r>
          <a:r>
            <a:rPr lang="ru-RU" b="1" dirty="0" smtClean="0"/>
            <a:t>); </a:t>
          </a:r>
          <a:endParaRPr lang="ru-RU" b="1" dirty="0"/>
        </a:p>
      </dgm:t>
    </dgm:pt>
    <dgm:pt modelId="{128BF0C6-E624-4619-BC15-56FDCD08718D}" type="parTrans" cxnId="{0F4E03B6-CD9E-445E-87EE-8C9E4F6CAF59}">
      <dgm:prSet/>
      <dgm:spPr/>
      <dgm:t>
        <a:bodyPr/>
        <a:lstStyle/>
        <a:p>
          <a:endParaRPr lang="ru-RU" b="1"/>
        </a:p>
      </dgm:t>
    </dgm:pt>
    <dgm:pt modelId="{96974AE8-1DF9-4799-A9A3-51671A11F0F1}" type="sibTrans" cxnId="{0F4E03B6-CD9E-445E-87EE-8C9E4F6CAF59}">
      <dgm:prSet/>
      <dgm:spPr/>
      <dgm:t>
        <a:bodyPr/>
        <a:lstStyle/>
        <a:p>
          <a:endParaRPr lang="ru-RU" b="1"/>
        </a:p>
      </dgm:t>
    </dgm:pt>
    <dgm:pt modelId="{345F12FC-71A2-438F-89D9-3760A5BF6F0B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напівтонкорунному</a:t>
          </a:r>
          <a:r>
            <a:rPr lang="ru-RU" b="1" dirty="0" smtClean="0"/>
            <a:t> </a:t>
          </a:r>
          <a:r>
            <a:rPr lang="ru-RU" b="1" dirty="0" err="1" smtClean="0"/>
            <a:t>вівчарстві</a:t>
          </a:r>
          <a:r>
            <a:rPr lang="ru-RU" b="1" dirty="0" smtClean="0"/>
            <a:t> – </a:t>
          </a:r>
          <a:r>
            <a:rPr lang="ru-RU" b="1" dirty="0" err="1" smtClean="0"/>
            <a:t>поєднання</a:t>
          </a:r>
          <a:r>
            <a:rPr lang="ru-RU" b="1" dirty="0" smtClean="0"/>
            <a:t> </a:t>
          </a:r>
          <a:r>
            <a:rPr lang="ru-RU" b="1" dirty="0" err="1" smtClean="0"/>
            <a:t>високої</a:t>
          </a:r>
          <a:r>
            <a:rPr lang="ru-RU" b="1" dirty="0" smtClean="0"/>
            <a:t> </a:t>
          </a:r>
          <a:r>
            <a:rPr lang="ru-RU" b="1" dirty="0" err="1" smtClean="0"/>
            <a:t>вовнової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м’ясної</a:t>
          </a:r>
          <a:r>
            <a:rPr lang="ru-RU" b="1" dirty="0" smtClean="0"/>
            <a:t> </a:t>
          </a:r>
          <a:r>
            <a:rPr lang="ru-RU" b="1" dirty="0" err="1" smtClean="0"/>
            <a:t>продуктивності</a:t>
          </a:r>
          <a:r>
            <a:rPr lang="ru-RU" b="1" dirty="0" smtClean="0"/>
            <a:t>; в шубному </a:t>
          </a:r>
          <a:r>
            <a:rPr lang="ru-RU" b="1" dirty="0" err="1" smtClean="0"/>
            <a:t>вівчарстві</a:t>
          </a:r>
          <a:r>
            <a:rPr lang="ru-RU" b="1" dirty="0" smtClean="0"/>
            <a:t> – </a:t>
          </a:r>
          <a:r>
            <a:rPr lang="ru-RU" b="1" dirty="0" err="1" smtClean="0"/>
            <a:t>розмір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якість</a:t>
          </a:r>
          <a:r>
            <a:rPr lang="ru-RU" b="1" dirty="0" smtClean="0"/>
            <a:t> </a:t>
          </a:r>
          <a:r>
            <a:rPr lang="ru-RU" b="1" dirty="0" err="1" smtClean="0"/>
            <a:t>шубної</a:t>
          </a:r>
          <a:r>
            <a:rPr lang="ru-RU" b="1" dirty="0" smtClean="0"/>
            <a:t> </a:t>
          </a:r>
          <a:r>
            <a:rPr lang="ru-RU" b="1" dirty="0" err="1" smtClean="0"/>
            <a:t>овчини</a:t>
          </a:r>
          <a:r>
            <a:rPr lang="ru-RU" b="1" dirty="0" smtClean="0"/>
            <a:t>; </a:t>
          </a:r>
          <a:endParaRPr lang="ru-RU" b="1" dirty="0"/>
        </a:p>
      </dgm:t>
    </dgm:pt>
    <dgm:pt modelId="{A2279DE9-1B5E-4E50-95D4-722A31243F31}" type="parTrans" cxnId="{6FAAE3B1-7963-461F-BAED-FAA4D4DE3239}">
      <dgm:prSet/>
      <dgm:spPr/>
      <dgm:t>
        <a:bodyPr/>
        <a:lstStyle/>
        <a:p>
          <a:endParaRPr lang="ru-RU" b="1"/>
        </a:p>
      </dgm:t>
    </dgm:pt>
    <dgm:pt modelId="{7247DE04-6780-401C-9C6E-86A345AD195C}" type="sibTrans" cxnId="{6FAAE3B1-7963-461F-BAED-FAA4D4DE3239}">
      <dgm:prSet/>
      <dgm:spPr/>
      <dgm:t>
        <a:bodyPr/>
        <a:lstStyle/>
        <a:p>
          <a:endParaRPr lang="ru-RU" b="1"/>
        </a:p>
      </dgm:t>
    </dgm:pt>
    <dgm:pt modelId="{447026B7-C8B4-4FEE-AB0A-E214743663DD}">
      <dgm:prSet/>
      <dgm:spPr/>
      <dgm:t>
        <a:bodyPr/>
        <a:lstStyle/>
        <a:p>
          <a:pPr rtl="0"/>
          <a:r>
            <a:rPr lang="ru-RU" b="1" dirty="0" smtClean="0"/>
            <a:t>у смушковому </a:t>
          </a:r>
          <a:r>
            <a:rPr lang="ru-RU" b="1" dirty="0" err="1" smtClean="0"/>
            <a:t>вівчарстві</a:t>
          </a:r>
          <a:r>
            <a:rPr lang="ru-RU" b="1" dirty="0" smtClean="0"/>
            <a:t> – </a:t>
          </a:r>
          <a:r>
            <a:rPr lang="ru-RU" b="1" dirty="0" err="1" smtClean="0"/>
            <a:t>якість</a:t>
          </a:r>
          <a:r>
            <a:rPr lang="ru-RU" b="1" dirty="0" smtClean="0"/>
            <a:t> смушку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плодючість</a:t>
          </a:r>
          <a:r>
            <a:rPr lang="ru-RU" b="1" dirty="0" smtClean="0"/>
            <a:t> маток; </a:t>
          </a:r>
          <a:r>
            <a:rPr lang="ru-RU" b="1" dirty="0" err="1" smtClean="0"/>
            <a:t>м’ясо-сальному</a:t>
          </a:r>
          <a:r>
            <a:rPr lang="ru-RU" b="1" dirty="0" smtClean="0"/>
            <a:t> </a:t>
          </a:r>
          <a:r>
            <a:rPr lang="ru-RU" b="1" dirty="0" err="1" smtClean="0"/>
            <a:t>вівчарстві</a:t>
          </a:r>
          <a:r>
            <a:rPr lang="ru-RU" b="1" dirty="0" smtClean="0"/>
            <a:t> – </a:t>
          </a:r>
          <a:r>
            <a:rPr lang="ru-RU" b="1" dirty="0" err="1" smtClean="0"/>
            <a:t>розмір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форма курдюка, жива </a:t>
          </a:r>
          <a:r>
            <a:rPr lang="ru-RU" b="1" dirty="0" err="1" smtClean="0"/>
            <a:t>маса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міцність</a:t>
          </a:r>
          <a:r>
            <a:rPr lang="ru-RU" b="1" dirty="0" smtClean="0"/>
            <a:t> </a:t>
          </a:r>
          <a:r>
            <a:rPr lang="ru-RU" b="1" dirty="0" err="1" smtClean="0"/>
            <a:t>конституції</a:t>
          </a:r>
          <a:r>
            <a:rPr lang="ru-RU" b="1" dirty="0" smtClean="0"/>
            <a:t>; </a:t>
          </a:r>
          <a:endParaRPr lang="ru-RU" b="1" dirty="0"/>
        </a:p>
      </dgm:t>
    </dgm:pt>
    <dgm:pt modelId="{35931E30-9203-4D9C-9A12-F705E9955DF7}" type="parTrans" cxnId="{F63782BE-5BB0-4489-B368-97A935427698}">
      <dgm:prSet/>
      <dgm:spPr/>
      <dgm:t>
        <a:bodyPr/>
        <a:lstStyle/>
        <a:p>
          <a:endParaRPr lang="ru-RU" b="1"/>
        </a:p>
      </dgm:t>
    </dgm:pt>
    <dgm:pt modelId="{4C0C512F-0E06-4BAA-AE26-E1D4DA2EA267}" type="sibTrans" cxnId="{F63782BE-5BB0-4489-B368-97A935427698}">
      <dgm:prSet/>
      <dgm:spPr/>
      <dgm:t>
        <a:bodyPr/>
        <a:lstStyle/>
        <a:p>
          <a:endParaRPr lang="ru-RU" b="1"/>
        </a:p>
      </dgm:t>
    </dgm:pt>
    <dgm:pt modelId="{537560A5-2A72-4708-9446-9B40B17E85AD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м’ясо</a:t>
          </a:r>
          <a:r>
            <a:rPr lang="ru-RU" b="1" dirty="0" smtClean="0"/>
            <a:t>- </a:t>
          </a:r>
          <a:r>
            <a:rPr lang="ru-RU" b="1" dirty="0" err="1" smtClean="0"/>
            <a:t>вовно-молочному</a:t>
          </a:r>
          <a:r>
            <a:rPr lang="ru-RU" b="1" dirty="0" smtClean="0"/>
            <a:t>   </a:t>
          </a:r>
          <a:r>
            <a:rPr lang="ru-RU" b="1" dirty="0" err="1" smtClean="0"/>
            <a:t>вівчарстві</a:t>
          </a:r>
          <a:r>
            <a:rPr lang="ru-RU" b="1" dirty="0" smtClean="0"/>
            <a:t>   –   </a:t>
          </a:r>
          <a:r>
            <a:rPr lang="ru-RU" b="1" dirty="0" err="1" smtClean="0"/>
            <a:t>показники</a:t>
          </a:r>
          <a:r>
            <a:rPr lang="ru-RU" b="1" dirty="0" smtClean="0"/>
            <a:t>   </a:t>
          </a:r>
          <a:r>
            <a:rPr lang="ru-RU" b="1" dirty="0" err="1" smtClean="0"/>
            <a:t>вовнової</a:t>
          </a:r>
          <a:r>
            <a:rPr lang="ru-RU" b="1" dirty="0" smtClean="0"/>
            <a:t>,   </a:t>
          </a:r>
          <a:r>
            <a:rPr lang="ru-RU" b="1" dirty="0" err="1" smtClean="0"/>
            <a:t>м’ясної</a:t>
          </a:r>
          <a:r>
            <a:rPr lang="ru-RU" b="1" dirty="0" smtClean="0"/>
            <a:t>   та   </a:t>
          </a:r>
          <a:r>
            <a:rPr lang="ru-RU" b="1" dirty="0" err="1" smtClean="0"/>
            <a:t>молочної</a:t>
          </a:r>
          <a:r>
            <a:rPr lang="ru-RU" b="1" dirty="0" smtClean="0"/>
            <a:t> </a:t>
          </a:r>
          <a:r>
            <a:rPr lang="ru-RU" b="1" dirty="0" err="1" smtClean="0"/>
            <a:t>продуктивності</a:t>
          </a:r>
          <a:r>
            <a:rPr lang="ru-RU" b="1" dirty="0" smtClean="0"/>
            <a:t>.</a:t>
          </a:r>
          <a:endParaRPr lang="ru-RU" b="1" dirty="0"/>
        </a:p>
      </dgm:t>
    </dgm:pt>
    <dgm:pt modelId="{31DAA2B4-9BCD-49DD-B003-3937552277D7}" type="parTrans" cxnId="{F47E2895-08D9-4319-8000-5FFE93490925}">
      <dgm:prSet/>
      <dgm:spPr/>
      <dgm:t>
        <a:bodyPr/>
        <a:lstStyle/>
        <a:p>
          <a:endParaRPr lang="ru-RU" b="1"/>
        </a:p>
      </dgm:t>
    </dgm:pt>
    <dgm:pt modelId="{167B6FE2-3744-4EA7-AC6C-3822972CDC51}" type="sibTrans" cxnId="{F47E2895-08D9-4319-8000-5FFE93490925}">
      <dgm:prSet/>
      <dgm:spPr/>
      <dgm:t>
        <a:bodyPr/>
        <a:lstStyle/>
        <a:p>
          <a:endParaRPr lang="ru-RU" b="1"/>
        </a:p>
      </dgm:t>
    </dgm:pt>
    <dgm:pt modelId="{1B93B9DB-9BAE-4759-AB76-CB0F83553396}" type="pres">
      <dgm:prSet presAssocID="{087F9B9C-5E48-4955-981E-8F68F87EBC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FEB42D-CC00-4136-B5E7-D3FD34D9CD20}" type="pres">
      <dgm:prSet presAssocID="{2F55A627-2EDD-41B2-BC5A-13021B153DCE}" presName="parentText" presStyleLbl="node1" presStyleIdx="0" presStyleCnt="5" custLinFactY="-30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E8868-3DAC-4C6F-84DE-2168EBE7EFED}" type="pres">
      <dgm:prSet presAssocID="{1F443D32-06FC-49D8-9A6E-BD057DFCC4F5}" presName="spacer" presStyleCnt="0"/>
      <dgm:spPr/>
    </dgm:pt>
    <dgm:pt modelId="{0D412DC1-0B76-4740-A90B-8FA81B8474A0}" type="pres">
      <dgm:prSet presAssocID="{DFDEDF63-9071-452F-AF94-0138D332DB9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FEE28-A0A5-4CDC-A8C0-C12749D7A1C5}" type="pres">
      <dgm:prSet presAssocID="{96974AE8-1DF9-4799-A9A3-51671A11F0F1}" presName="spacer" presStyleCnt="0"/>
      <dgm:spPr/>
    </dgm:pt>
    <dgm:pt modelId="{743F3D56-A887-4EAD-8BA3-7D0FA38E02B1}" type="pres">
      <dgm:prSet presAssocID="{345F12FC-71A2-438F-89D9-3760A5BF6F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08BB4-34F5-43D1-92E0-CDAA19E70EC1}" type="pres">
      <dgm:prSet presAssocID="{7247DE04-6780-401C-9C6E-86A345AD195C}" presName="spacer" presStyleCnt="0"/>
      <dgm:spPr/>
    </dgm:pt>
    <dgm:pt modelId="{C158546D-A75A-41AD-8D66-0B6BEF90705F}" type="pres">
      <dgm:prSet presAssocID="{447026B7-C8B4-4FEE-AB0A-E214743663D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293EC-1F56-4017-93CD-32CAD317C3CB}" type="pres">
      <dgm:prSet presAssocID="{4C0C512F-0E06-4BAA-AE26-E1D4DA2EA267}" presName="spacer" presStyleCnt="0"/>
      <dgm:spPr/>
    </dgm:pt>
    <dgm:pt modelId="{8215F3CA-0F67-4400-A7CF-AC1FFB2FB368}" type="pres">
      <dgm:prSet presAssocID="{537560A5-2A72-4708-9446-9B40B17E85A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B1AAC-A74C-423F-BD5A-01DB5A01E4E1}" type="presOf" srcId="{345F12FC-71A2-438F-89D9-3760A5BF6F0B}" destId="{743F3D56-A887-4EAD-8BA3-7D0FA38E02B1}" srcOrd="0" destOrd="0" presId="urn:microsoft.com/office/officeart/2005/8/layout/vList2"/>
    <dgm:cxn modelId="{335F56B4-DDB5-455E-9C8D-8D381E8E4440}" type="presOf" srcId="{447026B7-C8B4-4FEE-AB0A-E214743663DD}" destId="{C158546D-A75A-41AD-8D66-0B6BEF90705F}" srcOrd="0" destOrd="0" presId="urn:microsoft.com/office/officeart/2005/8/layout/vList2"/>
    <dgm:cxn modelId="{6FAAE3B1-7963-461F-BAED-FAA4D4DE3239}" srcId="{087F9B9C-5E48-4955-981E-8F68F87EBC19}" destId="{345F12FC-71A2-438F-89D9-3760A5BF6F0B}" srcOrd="2" destOrd="0" parTransId="{A2279DE9-1B5E-4E50-95D4-722A31243F31}" sibTransId="{7247DE04-6780-401C-9C6E-86A345AD195C}"/>
    <dgm:cxn modelId="{F47E2895-08D9-4319-8000-5FFE93490925}" srcId="{087F9B9C-5E48-4955-981E-8F68F87EBC19}" destId="{537560A5-2A72-4708-9446-9B40B17E85AD}" srcOrd="4" destOrd="0" parTransId="{31DAA2B4-9BCD-49DD-B003-3937552277D7}" sibTransId="{167B6FE2-3744-4EA7-AC6C-3822972CDC51}"/>
    <dgm:cxn modelId="{B8DD7486-003B-4A64-9661-3DEB3C028272}" type="presOf" srcId="{DFDEDF63-9071-452F-AF94-0138D332DB99}" destId="{0D412DC1-0B76-4740-A90B-8FA81B8474A0}" srcOrd="0" destOrd="0" presId="urn:microsoft.com/office/officeart/2005/8/layout/vList2"/>
    <dgm:cxn modelId="{AAFE12A4-673C-4D61-8590-F5D2C94EAA2F}" srcId="{087F9B9C-5E48-4955-981E-8F68F87EBC19}" destId="{2F55A627-2EDD-41B2-BC5A-13021B153DCE}" srcOrd="0" destOrd="0" parTransId="{0801D774-91DE-43E8-BE91-4F6FE5B1CCC2}" sibTransId="{1F443D32-06FC-49D8-9A6E-BD057DFCC4F5}"/>
    <dgm:cxn modelId="{0F4E03B6-CD9E-445E-87EE-8C9E4F6CAF59}" srcId="{087F9B9C-5E48-4955-981E-8F68F87EBC19}" destId="{DFDEDF63-9071-452F-AF94-0138D332DB99}" srcOrd="1" destOrd="0" parTransId="{128BF0C6-E624-4619-BC15-56FDCD08718D}" sibTransId="{96974AE8-1DF9-4799-A9A3-51671A11F0F1}"/>
    <dgm:cxn modelId="{F63782BE-5BB0-4489-B368-97A935427698}" srcId="{087F9B9C-5E48-4955-981E-8F68F87EBC19}" destId="{447026B7-C8B4-4FEE-AB0A-E214743663DD}" srcOrd="3" destOrd="0" parTransId="{35931E30-9203-4D9C-9A12-F705E9955DF7}" sibTransId="{4C0C512F-0E06-4BAA-AE26-E1D4DA2EA267}"/>
    <dgm:cxn modelId="{F256915B-AE47-4AD2-9E49-15D2E0673AE0}" type="presOf" srcId="{537560A5-2A72-4708-9446-9B40B17E85AD}" destId="{8215F3CA-0F67-4400-A7CF-AC1FFB2FB368}" srcOrd="0" destOrd="0" presId="urn:microsoft.com/office/officeart/2005/8/layout/vList2"/>
    <dgm:cxn modelId="{A8A86946-A696-4BD5-9F5B-B160ED91FBA8}" type="presOf" srcId="{2F55A627-2EDD-41B2-BC5A-13021B153DCE}" destId="{D0FEB42D-CC00-4136-B5E7-D3FD34D9CD20}" srcOrd="0" destOrd="0" presId="urn:microsoft.com/office/officeart/2005/8/layout/vList2"/>
    <dgm:cxn modelId="{DB5332F5-4167-480E-A1D3-5397E55F52D4}" type="presOf" srcId="{087F9B9C-5E48-4955-981E-8F68F87EBC19}" destId="{1B93B9DB-9BAE-4759-AB76-CB0F83553396}" srcOrd="0" destOrd="0" presId="urn:microsoft.com/office/officeart/2005/8/layout/vList2"/>
    <dgm:cxn modelId="{1C303D65-B360-40A2-9958-FC45695ACBA0}" type="presParOf" srcId="{1B93B9DB-9BAE-4759-AB76-CB0F83553396}" destId="{D0FEB42D-CC00-4136-B5E7-D3FD34D9CD20}" srcOrd="0" destOrd="0" presId="urn:microsoft.com/office/officeart/2005/8/layout/vList2"/>
    <dgm:cxn modelId="{2C1BC68D-C880-48E9-947E-B346FDC3C2C9}" type="presParOf" srcId="{1B93B9DB-9BAE-4759-AB76-CB0F83553396}" destId="{82FE8868-3DAC-4C6F-84DE-2168EBE7EFED}" srcOrd="1" destOrd="0" presId="urn:microsoft.com/office/officeart/2005/8/layout/vList2"/>
    <dgm:cxn modelId="{04F949CB-721D-45AF-A9B3-5C50EABB76C3}" type="presParOf" srcId="{1B93B9DB-9BAE-4759-AB76-CB0F83553396}" destId="{0D412DC1-0B76-4740-A90B-8FA81B8474A0}" srcOrd="2" destOrd="0" presId="urn:microsoft.com/office/officeart/2005/8/layout/vList2"/>
    <dgm:cxn modelId="{52C26E8B-5A97-417E-8D10-5E5991CF57A4}" type="presParOf" srcId="{1B93B9DB-9BAE-4759-AB76-CB0F83553396}" destId="{A7BFEE28-A0A5-4CDC-A8C0-C12749D7A1C5}" srcOrd="3" destOrd="0" presId="urn:microsoft.com/office/officeart/2005/8/layout/vList2"/>
    <dgm:cxn modelId="{3650F86F-FBF8-4522-8980-F1D129CD73DB}" type="presParOf" srcId="{1B93B9DB-9BAE-4759-AB76-CB0F83553396}" destId="{743F3D56-A887-4EAD-8BA3-7D0FA38E02B1}" srcOrd="4" destOrd="0" presId="urn:microsoft.com/office/officeart/2005/8/layout/vList2"/>
    <dgm:cxn modelId="{CC382EAB-E0EF-4B06-8316-1AB9B6B8A996}" type="presParOf" srcId="{1B93B9DB-9BAE-4759-AB76-CB0F83553396}" destId="{FDE08BB4-34F5-43D1-92E0-CDAA19E70EC1}" srcOrd="5" destOrd="0" presId="urn:microsoft.com/office/officeart/2005/8/layout/vList2"/>
    <dgm:cxn modelId="{387D3DB4-D9F3-4441-BABB-CB78DAB3A4EA}" type="presParOf" srcId="{1B93B9DB-9BAE-4759-AB76-CB0F83553396}" destId="{C158546D-A75A-41AD-8D66-0B6BEF90705F}" srcOrd="6" destOrd="0" presId="urn:microsoft.com/office/officeart/2005/8/layout/vList2"/>
    <dgm:cxn modelId="{B876F3E2-5B73-4E14-8030-4301FDDA7B37}" type="presParOf" srcId="{1B93B9DB-9BAE-4759-AB76-CB0F83553396}" destId="{D61293EC-1F56-4017-93CD-32CAD317C3CB}" srcOrd="7" destOrd="0" presId="urn:microsoft.com/office/officeart/2005/8/layout/vList2"/>
    <dgm:cxn modelId="{41DA1C17-107C-49B7-9900-B9BE7DBBCDFF}" type="presParOf" srcId="{1B93B9DB-9BAE-4759-AB76-CB0F83553396}" destId="{8215F3CA-0F67-4400-A7CF-AC1FFB2FB36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89D8E1-A939-4412-954A-2503DD055F2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D86A8-FA9F-4088-AAAE-90BB58316B6F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5. </a:t>
          </a:r>
          <a:r>
            <a:rPr lang="ru-RU" b="1" i="1" dirty="0" smtClean="0">
              <a:solidFill>
                <a:srgbClr val="FF0000"/>
              </a:solidFill>
            </a:rPr>
            <a:t>У </a:t>
          </a:r>
          <a:r>
            <a:rPr lang="ru-RU" b="1" i="1" dirty="0" err="1" smtClean="0">
              <a:solidFill>
                <a:srgbClr val="FF0000"/>
              </a:solidFill>
            </a:rPr>
            <a:t>птахівництві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dirty="0" err="1" smtClean="0"/>
            <a:t>залежно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напрямку</a:t>
          </a:r>
          <a:r>
            <a:rPr lang="ru-RU" dirty="0" smtClean="0"/>
            <a:t> </a:t>
          </a:r>
          <a:r>
            <a:rPr lang="ru-RU" dirty="0" err="1" smtClean="0"/>
            <a:t>продуктивності</a:t>
          </a:r>
          <a:r>
            <a:rPr lang="ru-RU" dirty="0" smtClean="0"/>
            <a:t> </a:t>
          </a:r>
          <a:r>
            <a:rPr lang="ru-RU" dirty="0" err="1" smtClean="0"/>
            <a:t>порід</a:t>
          </a:r>
          <a:r>
            <a:rPr lang="ru-RU" dirty="0" smtClean="0"/>
            <a:t>, </a:t>
          </a:r>
          <a:r>
            <a:rPr lang="ru-RU" dirty="0" err="1" smtClean="0"/>
            <a:t>ліній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кросів</a:t>
          </a:r>
          <a:r>
            <a:rPr lang="ru-RU" dirty="0" smtClean="0"/>
            <a:t> </a:t>
          </a:r>
          <a:r>
            <a:rPr lang="ru-RU" dirty="0" err="1" smtClean="0"/>
            <a:t>основними</a:t>
          </a:r>
          <a:r>
            <a:rPr lang="ru-RU" dirty="0" smtClean="0"/>
            <a:t> </a:t>
          </a:r>
          <a:r>
            <a:rPr lang="ru-RU" dirty="0" err="1" smtClean="0"/>
            <a:t>ознаками</a:t>
          </a:r>
          <a:r>
            <a:rPr lang="ru-RU" dirty="0" smtClean="0"/>
            <a:t> є: </a:t>
          </a:r>
          <a:endParaRPr lang="ru-RU" dirty="0"/>
        </a:p>
      </dgm:t>
    </dgm:pt>
    <dgm:pt modelId="{F300AF85-B4DD-4DA4-9E21-395A94605C2F}" type="parTrans" cxnId="{707C45F7-F80A-418D-9E46-089D6E53FA86}">
      <dgm:prSet/>
      <dgm:spPr/>
      <dgm:t>
        <a:bodyPr/>
        <a:lstStyle/>
        <a:p>
          <a:endParaRPr lang="ru-RU"/>
        </a:p>
      </dgm:t>
    </dgm:pt>
    <dgm:pt modelId="{6BA3147F-5AAC-4841-9B41-DE03AD6AE395}" type="sibTrans" cxnId="{707C45F7-F80A-418D-9E46-089D6E53FA86}">
      <dgm:prSet/>
      <dgm:spPr/>
      <dgm:t>
        <a:bodyPr/>
        <a:lstStyle/>
        <a:p>
          <a:endParaRPr lang="ru-RU"/>
        </a:p>
      </dgm:t>
    </dgm:pt>
    <dgm:pt modelId="{1B45D343-5BA0-4972-96FD-6A35C6B804EE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яєчному</a:t>
          </a:r>
          <a:r>
            <a:rPr lang="ru-RU" dirty="0" smtClean="0"/>
            <a:t> </a:t>
          </a:r>
          <a:r>
            <a:rPr lang="ru-RU" dirty="0" err="1" smtClean="0"/>
            <a:t>птахівництві</a:t>
          </a:r>
          <a:r>
            <a:rPr lang="ru-RU" dirty="0" smtClean="0"/>
            <a:t> – </a:t>
          </a:r>
          <a:r>
            <a:rPr lang="ru-RU" dirty="0" err="1" smtClean="0"/>
            <a:t>несучість</a:t>
          </a:r>
          <a:r>
            <a:rPr lang="ru-RU" dirty="0" smtClean="0"/>
            <a:t>, </a:t>
          </a:r>
          <a:r>
            <a:rPr lang="ru-RU" dirty="0" err="1" smtClean="0"/>
            <a:t>маса</a:t>
          </a:r>
          <a:r>
            <a:rPr lang="ru-RU" dirty="0" smtClean="0"/>
            <a:t> </a:t>
          </a:r>
          <a:r>
            <a:rPr lang="ru-RU" dirty="0" err="1" smtClean="0"/>
            <a:t>яйця</a:t>
          </a:r>
          <a:r>
            <a:rPr lang="ru-RU" dirty="0" smtClean="0"/>
            <a:t>, </a:t>
          </a:r>
          <a:r>
            <a:rPr lang="ru-RU" dirty="0" err="1" smtClean="0"/>
            <a:t>відтворювальні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, жива </a:t>
          </a:r>
          <a:r>
            <a:rPr lang="ru-RU" dirty="0" err="1" smtClean="0"/>
            <a:t>маса</a:t>
          </a:r>
          <a:r>
            <a:rPr lang="ru-RU" dirty="0" smtClean="0"/>
            <a:t>, </a:t>
          </a:r>
          <a:r>
            <a:rPr lang="ru-RU" dirty="0" err="1" smtClean="0"/>
            <a:t>статева</a:t>
          </a:r>
          <a:r>
            <a:rPr lang="ru-RU" dirty="0" smtClean="0"/>
            <a:t> </a:t>
          </a:r>
          <a:r>
            <a:rPr lang="ru-RU" dirty="0" err="1" smtClean="0"/>
            <a:t>зрілість</a:t>
          </a:r>
          <a:r>
            <a:rPr lang="ru-RU" dirty="0" smtClean="0"/>
            <a:t>; </a:t>
          </a:r>
          <a:endParaRPr lang="ru-RU" dirty="0"/>
        </a:p>
      </dgm:t>
    </dgm:pt>
    <dgm:pt modelId="{60E1A45A-BE6A-4B96-A1E4-DD506201C33D}" type="parTrans" cxnId="{BE940FF6-AF61-4F9E-957A-3801DFE0BAF4}">
      <dgm:prSet/>
      <dgm:spPr/>
      <dgm:t>
        <a:bodyPr/>
        <a:lstStyle/>
        <a:p>
          <a:endParaRPr lang="ru-RU"/>
        </a:p>
      </dgm:t>
    </dgm:pt>
    <dgm:pt modelId="{F4F49FE5-6C02-4A3D-B290-1D71916F3F76}" type="sibTrans" cxnId="{BE940FF6-AF61-4F9E-957A-3801DFE0BAF4}">
      <dgm:prSet/>
      <dgm:spPr/>
      <dgm:t>
        <a:bodyPr/>
        <a:lstStyle/>
        <a:p>
          <a:endParaRPr lang="ru-RU"/>
        </a:p>
      </dgm:t>
    </dgm:pt>
    <dgm:pt modelId="{E416F48B-257F-4796-AD90-5F9FCD67FF84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dirty="0" err="1" smtClean="0"/>
            <a:t>м’ясному</a:t>
          </a:r>
          <a:r>
            <a:rPr lang="ru-RU" dirty="0" smtClean="0"/>
            <a:t> </a:t>
          </a:r>
          <a:r>
            <a:rPr lang="ru-RU" dirty="0" err="1" smtClean="0"/>
            <a:t>птахівництві</a:t>
          </a:r>
          <a:r>
            <a:rPr lang="ru-RU" dirty="0" smtClean="0"/>
            <a:t> – жива  </a:t>
          </a:r>
          <a:r>
            <a:rPr lang="ru-RU" dirty="0" err="1" smtClean="0"/>
            <a:t>маса</a:t>
          </a:r>
          <a:r>
            <a:rPr lang="ru-RU" dirty="0" smtClean="0"/>
            <a:t>  курчат  в  6–7-тижневому  </a:t>
          </a:r>
          <a:r>
            <a:rPr lang="ru-RU" dirty="0" err="1" smtClean="0"/>
            <a:t>віці</a:t>
          </a:r>
          <a:r>
            <a:rPr lang="ru-RU" dirty="0" smtClean="0"/>
            <a:t>,  </a:t>
          </a:r>
          <a:r>
            <a:rPr lang="ru-RU" dirty="0" err="1" smtClean="0"/>
            <a:t>витрати</a:t>
          </a:r>
          <a:r>
            <a:rPr lang="ru-RU" dirty="0" smtClean="0"/>
            <a:t>  корму  на  1  кг  приросту, </a:t>
          </a:r>
          <a:r>
            <a:rPr lang="ru-RU" dirty="0" err="1" smtClean="0"/>
            <a:t>несучість</a:t>
          </a:r>
          <a:r>
            <a:rPr lang="ru-RU" dirty="0" smtClean="0"/>
            <a:t>, </a:t>
          </a:r>
          <a:r>
            <a:rPr lang="ru-RU" dirty="0" err="1" smtClean="0"/>
            <a:t>відтворні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, </a:t>
          </a:r>
          <a:r>
            <a:rPr lang="ru-RU" dirty="0" err="1" smtClean="0"/>
            <a:t>збереженість</a:t>
          </a:r>
          <a:r>
            <a:rPr lang="ru-RU" dirty="0" smtClean="0"/>
            <a:t> молодняку, </a:t>
          </a:r>
          <a:r>
            <a:rPr lang="ru-RU" dirty="0" err="1" smtClean="0"/>
            <a:t>маса</a:t>
          </a:r>
          <a:r>
            <a:rPr lang="ru-RU" dirty="0" smtClean="0"/>
            <a:t> </a:t>
          </a:r>
          <a:r>
            <a:rPr lang="ru-RU" dirty="0" err="1" smtClean="0"/>
            <a:t>яйця</a:t>
          </a:r>
          <a:r>
            <a:rPr lang="ru-RU" dirty="0" smtClean="0"/>
            <a:t>;</a:t>
          </a:r>
          <a:endParaRPr lang="ru-RU" dirty="0"/>
        </a:p>
      </dgm:t>
    </dgm:pt>
    <dgm:pt modelId="{47300DFF-AD9F-4F69-AB3F-9FF22ECA27B5}" type="parTrans" cxnId="{0267D179-6405-4C7B-9C41-48D6040A5044}">
      <dgm:prSet/>
      <dgm:spPr/>
      <dgm:t>
        <a:bodyPr/>
        <a:lstStyle/>
        <a:p>
          <a:endParaRPr lang="ru-RU"/>
        </a:p>
      </dgm:t>
    </dgm:pt>
    <dgm:pt modelId="{A33735DB-11A6-4F67-94D2-FDDD72C7E8D0}" type="sibTrans" cxnId="{0267D179-6405-4C7B-9C41-48D6040A5044}">
      <dgm:prSet/>
      <dgm:spPr/>
      <dgm:t>
        <a:bodyPr/>
        <a:lstStyle/>
        <a:p>
          <a:endParaRPr lang="ru-RU"/>
        </a:p>
      </dgm:t>
    </dgm:pt>
    <dgm:pt modelId="{C34C6D41-F315-4027-8569-50A19CCB8986}" type="pres">
      <dgm:prSet presAssocID="{2289D8E1-A939-4412-954A-2503DD055F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CF7D9-6F42-4520-A6D6-1696DC7F26AF}" type="pres">
      <dgm:prSet presAssocID="{83AD86A8-FA9F-4088-AAAE-90BB58316B6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F3104-AF04-456A-9BE4-9BECFD94673A}" type="pres">
      <dgm:prSet presAssocID="{6BA3147F-5AAC-4841-9B41-DE03AD6AE395}" presName="spacer" presStyleCnt="0"/>
      <dgm:spPr/>
    </dgm:pt>
    <dgm:pt modelId="{2F1CFABB-35F1-4617-94FA-0E26749F7195}" type="pres">
      <dgm:prSet presAssocID="{1B45D343-5BA0-4972-96FD-6A35C6B804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BA374-5B61-4C0D-A45D-96EB35AA1C3A}" type="pres">
      <dgm:prSet presAssocID="{F4F49FE5-6C02-4A3D-B290-1D71916F3F76}" presName="spacer" presStyleCnt="0"/>
      <dgm:spPr/>
    </dgm:pt>
    <dgm:pt modelId="{9605CC8F-23BA-46D8-BD0E-1D48985FAC94}" type="pres">
      <dgm:prSet presAssocID="{E416F48B-257F-4796-AD90-5F9FCD67FF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7D179-6405-4C7B-9C41-48D6040A5044}" srcId="{2289D8E1-A939-4412-954A-2503DD055F29}" destId="{E416F48B-257F-4796-AD90-5F9FCD67FF84}" srcOrd="2" destOrd="0" parTransId="{47300DFF-AD9F-4F69-AB3F-9FF22ECA27B5}" sibTransId="{A33735DB-11A6-4F67-94D2-FDDD72C7E8D0}"/>
    <dgm:cxn modelId="{423B065A-9E6B-49D6-A533-270659E9A06A}" type="presOf" srcId="{83AD86A8-FA9F-4088-AAAE-90BB58316B6F}" destId="{204CF7D9-6F42-4520-A6D6-1696DC7F26AF}" srcOrd="0" destOrd="0" presId="urn:microsoft.com/office/officeart/2005/8/layout/vList2"/>
    <dgm:cxn modelId="{3093582E-D54B-47D6-9BEF-D5AE1736AA11}" type="presOf" srcId="{E416F48B-257F-4796-AD90-5F9FCD67FF84}" destId="{9605CC8F-23BA-46D8-BD0E-1D48985FAC94}" srcOrd="0" destOrd="0" presId="urn:microsoft.com/office/officeart/2005/8/layout/vList2"/>
    <dgm:cxn modelId="{70A3049B-CCA0-4F0B-9912-B4F3CAE6EC82}" type="presOf" srcId="{2289D8E1-A939-4412-954A-2503DD055F29}" destId="{C34C6D41-F315-4027-8569-50A19CCB8986}" srcOrd="0" destOrd="0" presId="urn:microsoft.com/office/officeart/2005/8/layout/vList2"/>
    <dgm:cxn modelId="{8137F890-8ED9-43F5-B060-2B6824B0CD42}" type="presOf" srcId="{1B45D343-5BA0-4972-96FD-6A35C6B804EE}" destId="{2F1CFABB-35F1-4617-94FA-0E26749F7195}" srcOrd="0" destOrd="0" presId="urn:microsoft.com/office/officeart/2005/8/layout/vList2"/>
    <dgm:cxn modelId="{BE940FF6-AF61-4F9E-957A-3801DFE0BAF4}" srcId="{2289D8E1-A939-4412-954A-2503DD055F29}" destId="{1B45D343-5BA0-4972-96FD-6A35C6B804EE}" srcOrd="1" destOrd="0" parTransId="{60E1A45A-BE6A-4B96-A1E4-DD506201C33D}" sibTransId="{F4F49FE5-6C02-4A3D-B290-1D71916F3F76}"/>
    <dgm:cxn modelId="{707C45F7-F80A-418D-9E46-089D6E53FA86}" srcId="{2289D8E1-A939-4412-954A-2503DD055F29}" destId="{83AD86A8-FA9F-4088-AAAE-90BB58316B6F}" srcOrd="0" destOrd="0" parTransId="{F300AF85-B4DD-4DA4-9E21-395A94605C2F}" sibTransId="{6BA3147F-5AAC-4841-9B41-DE03AD6AE395}"/>
    <dgm:cxn modelId="{6B88C0B1-E40B-4ABF-89AE-F6B4A889DF8D}" type="presParOf" srcId="{C34C6D41-F315-4027-8569-50A19CCB8986}" destId="{204CF7D9-6F42-4520-A6D6-1696DC7F26AF}" srcOrd="0" destOrd="0" presId="urn:microsoft.com/office/officeart/2005/8/layout/vList2"/>
    <dgm:cxn modelId="{6DBFCAAF-C6B1-421C-ADA8-27FB35FE5518}" type="presParOf" srcId="{C34C6D41-F315-4027-8569-50A19CCB8986}" destId="{6E9F3104-AF04-456A-9BE4-9BECFD94673A}" srcOrd="1" destOrd="0" presId="urn:microsoft.com/office/officeart/2005/8/layout/vList2"/>
    <dgm:cxn modelId="{9DA520C9-C23B-4537-B321-081EB83303B7}" type="presParOf" srcId="{C34C6D41-F315-4027-8569-50A19CCB8986}" destId="{2F1CFABB-35F1-4617-94FA-0E26749F7195}" srcOrd="2" destOrd="0" presId="urn:microsoft.com/office/officeart/2005/8/layout/vList2"/>
    <dgm:cxn modelId="{F44FE9F3-6E01-4E68-BB37-8420897D0424}" type="presParOf" srcId="{C34C6D41-F315-4027-8569-50A19CCB8986}" destId="{A86BA374-5B61-4C0D-A45D-96EB35AA1C3A}" srcOrd="3" destOrd="0" presId="urn:microsoft.com/office/officeart/2005/8/layout/vList2"/>
    <dgm:cxn modelId="{CC024528-9DE1-4760-9234-8A9D85451A99}" type="presParOf" srcId="{C34C6D41-F315-4027-8569-50A19CCB8986}" destId="{9605CC8F-23BA-46D8-BD0E-1D48985FAC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F2441-71D0-4F86-BCDD-437D7DDE594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45A117E-480B-4A40-97CA-1326A1B3586D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6. </a:t>
          </a:r>
          <a:r>
            <a:rPr lang="ru-RU" b="1" i="1" dirty="0" smtClean="0">
              <a:solidFill>
                <a:srgbClr val="FF0000"/>
              </a:solidFill>
            </a:rPr>
            <a:t>У </a:t>
          </a:r>
          <a:r>
            <a:rPr lang="ru-RU" b="1" i="1" dirty="0" err="1" smtClean="0">
              <a:solidFill>
                <a:srgbClr val="FF0000"/>
              </a:solidFill>
            </a:rPr>
            <a:t>конярстві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основними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ознаками</a:t>
          </a:r>
          <a:r>
            <a:rPr lang="ru-RU" b="1" dirty="0" smtClean="0">
              <a:solidFill>
                <a:srgbClr val="FF0000"/>
              </a:solidFill>
            </a:rPr>
            <a:t> є: </a:t>
          </a:r>
          <a:endParaRPr lang="ru-RU" b="1" dirty="0">
            <a:solidFill>
              <a:srgbClr val="FF0000"/>
            </a:solidFill>
          </a:endParaRPr>
        </a:p>
      </dgm:t>
    </dgm:pt>
    <dgm:pt modelId="{CBF94749-A730-4F2E-B171-ABF85A2BC5E6}" type="parTrans" cxnId="{7FDF7BCD-2309-41A6-8620-F82B8FD26A0B}">
      <dgm:prSet/>
      <dgm:spPr/>
      <dgm:t>
        <a:bodyPr/>
        <a:lstStyle/>
        <a:p>
          <a:endParaRPr lang="ru-RU"/>
        </a:p>
      </dgm:t>
    </dgm:pt>
    <dgm:pt modelId="{62DF2068-E352-4E5C-9103-DB1B2D4732C2}" type="sibTrans" cxnId="{7FDF7BCD-2309-41A6-8620-F82B8FD26A0B}">
      <dgm:prSet/>
      <dgm:spPr/>
      <dgm:t>
        <a:bodyPr/>
        <a:lstStyle/>
        <a:p>
          <a:endParaRPr lang="ru-RU"/>
        </a:p>
      </dgm:t>
    </dgm:pt>
    <dgm:pt modelId="{2D6FCC26-8A87-4F20-B98F-51EF11073549}">
      <dgm:prSet/>
      <dgm:spPr/>
      <dgm:t>
        <a:bodyPr/>
        <a:lstStyle/>
        <a:p>
          <a:pPr rtl="0"/>
          <a:r>
            <a:rPr lang="ru-RU" b="1" dirty="0" err="1" smtClean="0"/>
            <a:t>показники</a:t>
          </a:r>
          <a:r>
            <a:rPr lang="ru-RU" b="1" dirty="0" smtClean="0"/>
            <a:t> </a:t>
          </a:r>
          <a:r>
            <a:rPr lang="ru-RU" b="1" dirty="0" err="1" smtClean="0"/>
            <a:t>жвавості</a:t>
          </a:r>
          <a:r>
            <a:rPr lang="ru-RU" b="1" dirty="0" smtClean="0"/>
            <a:t> та скакового </a:t>
          </a:r>
          <a:r>
            <a:rPr lang="ru-RU" b="1" dirty="0" err="1" smtClean="0"/>
            <a:t>класу</a:t>
          </a:r>
          <a:r>
            <a:rPr lang="ru-RU" b="1" dirty="0" smtClean="0"/>
            <a:t>, тип, </a:t>
          </a:r>
          <a:r>
            <a:rPr lang="ru-RU" b="1" dirty="0" err="1" smtClean="0"/>
            <a:t>гармонійність</a:t>
          </a:r>
          <a:r>
            <a:rPr lang="ru-RU" b="1" dirty="0" smtClean="0"/>
            <a:t> </a:t>
          </a:r>
          <a:r>
            <a:rPr lang="ru-RU" b="1" dirty="0" err="1" smtClean="0"/>
            <a:t>тілобудови</a:t>
          </a:r>
          <a:r>
            <a:rPr lang="ru-RU" b="1" dirty="0" smtClean="0"/>
            <a:t>, </a:t>
          </a:r>
          <a:r>
            <a:rPr lang="ru-RU" b="1" dirty="0" err="1" smtClean="0"/>
            <a:t>показники</a:t>
          </a:r>
          <a:r>
            <a:rPr lang="ru-RU" b="1" dirty="0" smtClean="0"/>
            <a:t> </a:t>
          </a:r>
          <a:r>
            <a:rPr lang="ru-RU" b="1" dirty="0" err="1" smtClean="0"/>
            <a:t>роботоздатності</a:t>
          </a:r>
          <a:r>
            <a:rPr lang="ru-RU" b="1" dirty="0" smtClean="0"/>
            <a:t> (</a:t>
          </a:r>
          <a:r>
            <a:rPr lang="ru-RU" b="1" dirty="0" err="1" smtClean="0"/>
            <a:t>верхові</a:t>
          </a:r>
          <a:r>
            <a:rPr lang="ru-RU" b="1" dirty="0" smtClean="0"/>
            <a:t>, </a:t>
          </a:r>
          <a:r>
            <a:rPr lang="ru-RU" b="1" dirty="0" err="1" smtClean="0"/>
            <a:t>рисисті</a:t>
          </a:r>
          <a:r>
            <a:rPr lang="ru-RU" b="1" dirty="0" smtClean="0"/>
            <a:t> – </a:t>
          </a:r>
          <a:r>
            <a:rPr lang="ru-RU" b="1" dirty="0" err="1" smtClean="0"/>
            <a:t>жвавість</a:t>
          </a:r>
          <a:r>
            <a:rPr lang="ru-RU" b="1" dirty="0" smtClean="0"/>
            <a:t>, </a:t>
          </a:r>
          <a:r>
            <a:rPr lang="ru-RU" b="1" dirty="0" err="1" smtClean="0"/>
            <a:t>витривалість</a:t>
          </a:r>
          <a:r>
            <a:rPr lang="ru-RU" b="1" dirty="0" smtClean="0"/>
            <a:t>; </a:t>
          </a:r>
          <a:endParaRPr lang="ru-RU" b="1" dirty="0"/>
        </a:p>
      </dgm:t>
    </dgm:pt>
    <dgm:pt modelId="{E411DD59-738D-43FA-87F5-082CE2533F9E}" type="parTrans" cxnId="{F56DFAA3-FCAB-4607-BCC6-6A641CC59997}">
      <dgm:prSet/>
      <dgm:spPr/>
      <dgm:t>
        <a:bodyPr/>
        <a:lstStyle/>
        <a:p>
          <a:endParaRPr lang="ru-RU"/>
        </a:p>
      </dgm:t>
    </dgm:pt>
    <dgm:pt modelId="{1745785A-A022-4A28-AC9D-AAAC126F8A59}" type="sibTrans" cxnId="{F56DFAA3-FCAB-4607-BCC6-6A641CC59997}">
      <dgm:prSet/>
      <dgm:spPr/>
      <dgm:t>
        <a:bodyPr/>
        <a:lstStyle/>
        <a:p>
          <a:endParaRPr lang="ru-RU"/>
        </a:p>
      </dgm:t>
    </dgm:pt>
    <dgm:pt modelId="{1C5E9573-0B5D-44CC-8D8D-8227F6C61F31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ваговозів</a:t>
          </a:r>
          <a:r>
            <a:rPr lang="ru-RU" b="1" dirty="0" smtClean="0"/>
            <a:t> – </a:t>
          </a:r>
          <a:r>
            <a:rPr lang="ru-RU" b="1" dirty="0" err="1" smtClean="0"/>
            <a:t>вантажопідйомність</a:t>
          </a:r>
          <a:r>
            <a:rPr lang="ru-RU" b="1" dirty="0" smtClean="0"/>
            <a:t>, </a:t>
          </a:r>
          <a:r>
            <a:rPr lang="ru-RU" b="1" dirty="0" err="1" smtClean="0"/>
            <a:t>швидкість</a:t>
          </a:r>
          <a:r>
            <a:rPr lang="ru-RU" b="1" dirty="0" smtClean="0"/>
            <a:t> </a:t>
          </a:r>
          <a:r>
            <a:rPr lang="ru-RU" b="1" dirty="0" err="1" smtClean="0"/>
            <a:t>руху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вантажем</a:t>
          </a:r>
          <a:r>
            <a:rPr lang="ru-RU" b="1" dirty="0" smtClean="0"/>
            <a:t> </a:t>
          </a:r>
          <a:r>
            <a:rPr lang="ru-RU" b="1" dirty="0" err="1" smtClean="0"/>
            <a:t>кроком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риссю</a:t>
          </a:r>
          <a:r>
            <a:rPr lang="ru-RU" b="1" dirty="0" smtClean="0"/>
            <a:t>, </a:t>
          </a:r>
          <a:r>
            <a:rPr lang="ru-RU" b="1" dirty="0" err="1" smtClean="0"/>
            <a:t>тяглова</a:t>
          </a:r>
          <a:r>
            <a:rPr lang="ru-RU" b="1" dirty="0" smtClean="0"/>
            <a:t> </a:t>
          </a:r>
          <a:r>
            <a:rPr lang="ru-RU" b="1" dirty="0" err="1" smtClean="0"/>
            <a:t>витривалість</a:t>
          </a:r>
          <a:r>
            <a:rPr lang="ru-RU" b="1" dirty="0" smtClean="0"/>
            <a:t>; </a:t>
          </a:r>
          <a:endParaRPr lang="ru-RU" b="1" dirty="0"/>
        </a:p>
      </dgm:t>
    </dgm:pt>
    <dgm:pt modelId="{72F71CCA-E6D5-49D4-9142-7D4914621CD7}" type="parTrans" cxnId="{02F9694B-1D6C-4D30-9C8A-D241D24B8335}">
      <dgm:prSet/>
      <dgm:spPr/>
      <dgm:t>
        <a:bodyPr/>
        <a:lstStyle/>
        <a:p>
          <a:endParaRPr lang="ru-RU"/>
        </a:p>
      </dgm:t>
    </dgm:pt>
    <dgm:pt modelId="{66B42D43-356E-43C0-95A5-BDDF4211014F}" type="sibTrans" cxnId="{02F9694B-1D6C-4D30-9C8A-D241D24B8335}">
      <dgm:prSet/>
      <dgm:spPr/>
      <dgm:t>
        <a:bodyPr/>
        <a:lstStyle/>
        <a:p>
          <a:endParaRPr lang="ru-RU"/>
        </a:p>
      </dgm:t>
    </dgm:pt>
    <dgm:pt modelId="{78EA044C-C573-45F8-B08C-92F9E6FC4032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спортивних</a:t>
          </a:r>
          <a:r>
            <a:rPr lang="ru-RU" b="1" dirty="0" smtClean="0"/>
            <a:t> – </a:t>
          </a:r>
          <a:r>
            <a:rPr lang="ru-RU" b="1" dirty="0" err="1" smtClean="0"/>
            <a:t>здатність</a:t>
          </a:r>
          <a:r>
            <a:rPr lang="ru-RU" b="1" dirty="0" smtClean="0"/>
            <a:t> до </a:t>
          </a:r>
          <a:r>
            <a:rPr lang="ru-RU" b="1" dirty="0" err="1" smtClean="0"/>
            <a:t>виїздки</a:t>
          </a:r>
          <a:r>
            <a:rPr lang="ru-RU" b="1" dirty="0" smtClean="0"/>
            <a:t>, </a:t>
          </a:r>
          <a:r>
            <a:rPr lang="ru-RU" b="1" dirty="0" err="1" smtClean="0"/>
            <a:t>якість</a:t>
          </a:r>
          <a:r>
            <a:rPr lang="ru-RU" b="1" dirty="0" smtClean="0"/>
            <a:t> </a:t>
          </a:r>
          <a:r>
            <a:rPr lang="ru-RU" b="1" dirty="0" err="1" smtClean="0"/>
            <a:t>стрибка</a:t>
          </a:r>
          <a:r>
            <a:rPr lang="ru-RU" b="1" dirty="0" smtClean="0"/>
            <a:t>, </a:t>
          </a:r>
          <a:r>
            <a:rPr lang="ru-RU" b="1" dirty="0" err="1" smtClean="0"/>
            <a:t>жвавість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витривалість</a:t>
          </a:r>
          <a:r>
            <a:rPr lang="ru-RU" b="1" dirty="0" smtClean="0"/>
            <a:t> при </a:t>
          </a:r>
          <a:r>
            <a:rPr lang="ru-RU" b="1" dirty="0" err="1" smtClean="0"/>
            <a:t>роботі</a:t>
          </a:r>
          <a:r>
            <a:rPr lang="ru-RU" b="1" dirty="0" smtClean="0"/>
            <a:t> </a:t>
          </a:r>
          <a:r>
            <a:rPr lang="ru-RU" b="1" dirty="0" err="1" smtClean="0"/>
            <a:t>під</a:t>
          </a:r>
          <a:r>
            <a:rPr lang="ru-RU" b="1" dirty="0" smtClean="0"/>
            <a:t> вершником), </a:t>
          </a:r>
          <a:r>
            <a:rPr lang="ru-RU" b="1" dirty="0" err="1" smtClean="0"/>
            <a:t>молочна</a:t>
          </a:r>
          <a:r>
            <a:rPr lang="ru-RU" b="1" dirty="0" smtClean="0"/>
            <a:t> </a:t>
          </a:r>
          <a:r>
            <a:rPr lang="ru-RU" b="1" dirty="0" err="1" smtClean="0"/>
            <a:t>продуктивність</a:t>
          </a:r>
          <a:r>
            <a:rPr lang="ru-RU" b="1" dirty="0" smtClean="0"/>
            <a:t>, </a:t>
          </a:r>
          <a:r>
            <a:rPr lang="ru-RU" b="1" dirty="0" err="1" smtClean="0"/>
            <a:t>інтенсивність</a:t>
          </a:r>
          <a:r>
            <a:rPr lang="ru-RU" b="1" dirty="0" smtClean="0"/>
            <a:t> росту</a:t>
          </a:r>
          <a:endParaRPr lang="ru-RU" dirty="0"/>
        </a:p>
      </dgm:t>
    </dgm:pt>
    <dgm:pt modelId="{8464EECC-26FD-4BF1-8411-96F8E0D5AF0B}" type="parTrans" cxnId="{3D5306AE-10CF-489E-BC8F-55BA7F88F432}">
      <dgm:prSet/>
      <dgm:spPr/>
      <dgm:t>
        <a:bodyPr/>
        <a:lstStyle/>
        <a:p>
          <a:endParaRPr lang="ru-RU"/>
        </a:p>
      </dgm:t>
    </dgm:pt>
    <dgm:pt modelId="{A30EB688-A5DD-427B-9344-AC836FBFE992}" type="sibTrans" cxnId="{3D5306AE-10CF-489E-BC8F-55BA7F88F432}">
      <dgm:prSet/>
      <dgm:spPr/>
      <dgm:t>
        <a:bodyPr/>
        <a:lstStyle/>
        <a:p>
          <a:endParaRPr lang="ru-RU"/>
        </a:p>
      </dgm:t>
    </dgm:pt>
    <dgm:pt modelId="{9E35E880-E85F-4EF9-A1C9-31A7EC388F8C}" type="pres">
      <dgm:prSet presAssocID="{330F2441-71D0-4F86-BCDD-437D7DDE59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239320-6880-41FC-9904-933D6DC715F0}" type="pres">
      <dgm:prSet presAssocID="{D45A117E-480B-4A40-97CA-1326A1B3586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21D78-8DAF-4E90-8C79-35ECECFE1D79}" type="pres">
      <dgm:prSet presAssocID="{62DF2068-E352-4E5C-9103-DB1B2D4732C2}" presName="spacer" presStyleCnt="0"/>
      <dgm:spPr/>
    </dgm:pt>
    <dgm:pt modelId="{97976E2B-7027-49B8-89DF-FC2C1D2A4ECB}" type="pres">
      <dgm:prSet presAssocID="{2D6FCC26-8A87-4F20-B98F-51EF110735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7C7A-7131-4074-8F95-B9DB761BC614}" type="pres">
      <dgm:prSet presAssocID="{1745785A-A022-4A28-AC9D-AAAC126F8A59}" presName="spacer" presStyleCnt="0"/>
      <dgm:spPr/>
    </dgm:pt>
    <dgm:pt modelId="{999AADBE-A57B-41FE-8544-A1AF488079E4}" type="pres">
      <dgm:prSet presAssocID="{1C5E9573-0B5D-44CC-8D8D-8227F6C61F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2B31F-1F64-461E-86F1-A4176F04091D}" type="pres">
      <dgm:prSet presAssocID="{66B42D43-356E-43C0-95A5-BDDF4211014F}" presName="spacer" presStyleCnt="0"/>
      <dgm:spPr/>
    </dgm:pt>
    <dgm:pt modelId="{5897D530-054D-48C9-A41C-B6A94E5A396A}" type="pres">
      <dgm:prSet presAssocID="{78EA044C-C573-45F8-B08C-92F9E6FC40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66FCB-6A18-44D0-902F-F7FEDD2CA2FE}" type="presOf" srcId="{2D6FCC26-8A87-4F20-B98F-51EF11073549}" destId="{97976E2B-7027-49B8-89DF-FC2C1D2A4ECB}" srcOrd="0" destOrd="0" presId="urn:microsoft.com/office/officeart/2005/8/layout/vList2"/>
    <dgm:cxn modelId="{0E88F98B-09C9-4854-A0CA-6272D068DDC5}" type="presOf" srcId="{1C5E9573-0B5D-44CC-8D8D-8227F6C61F31}" destId="{999AADBE-A57B-41FE-8544-A1AF488079E4}" srcOrd="0" destOrd="0" presId="urn:microsoft.com/office/officeart/2005/8/layout/vList2"/>
    <dgm:cxn modelId="{7FDF7BCD-2309-41A6-8620-F82B8FD26A0B}" srcId="{330F2441-71D0-4F86-BCDD-437D7DDE5940}" destId="{D45A117E-480B-4A40-97CA-1326A1B3586D}" srcOrd="0" destOrd="0" parTransId="{CBF94749-A730-4F2E-B171-ABF85A2BC5E6}" sibTransId="{62DF2068-E352-4E5C-9103-DB1B2D4732C2}"/>
    <dgm:cxn modelId="{5FEC0E9B-8CB3-4378-8A6A-44262AA14C7F}" type="presOf" srcId="{330F2441-71D0-4F86-BCDD-437D7DDE5940}" destId="{9E35E880-E85F-4EF9-A1C9-31A7EC388F8C}" srcOrd="0" destOrd="0" presId="urn:microsoft.com/office/officeart/2005/8/layout/vList2"/>
    <dgm:cxn modelId="{3D5306AE-10CF-489E-BC8F-55BA7F88F432}" srcId="{330F2441-71D0-4F86-BCDD-437D7DDE5940}" destId="{78EA044C-C573-45F8-B08C-92F9E6FC4032}" srcOrd="3" destOrd="0" parTransId="{8464EECC-26FD-4BF1-8411-96F8E0D5AF0B}" sibTransId="{A30EB688-A5DD-427B-9344-AC836FBFE992}"/>
    <dgm:cxn modelId="{8357A1F6-A0A4-4C6C-A2B1-11E3C20AEB56}" type="presOf" srcId="{78EA044C-C573-45F8-B08C-92F9E6FC4032}" destId="{5897D530-054D-48C9-A41C-B6A94E5A396A}" srcOrd="0" destOrd="0" presId="urn:microsoft.com/office/officeart/2005/8/layout/vList2"/>
    <dgm:cxn modelId="{02F9694B-1D6C-4D30-9C8A-D241D24B8335}" srcId="{330F2441-71D0-4F86-BCDD-437D7DDE5940}" destId="{1C5E9573-0B5D-44CC-8D8D-8227F6C61F31}" srcOrd="2" destOrd="0" parTransId="{72F71CCA-E6D5-49D4-9142-7D4914621CD7}" sibTransId="{66B42D43-356E-43C0-95A5-BDDF4211014F}"/>
    <dgm:cxn modelId="{F56DFAA3-FCAB-4607-BCC6-6A641CC59997}" srcId="{330F2441-71D0-4F86-BCDD-437D7DDE5940}" destId="{2D6FCC26-8A87-4F20-B98F-51EF11073549}" srcOrd="1" destOrd="0" parTransId="{E411DD59-738D-43FA-87F5-082CE2533F9E}" sibTransId="{1745785A-A022-4A28-AC9D-AAAC126F8A59}"/>
    <dgm:cxn modelId="{1D077B31-B2FF-4F7C-BCDB-688F828E3C97}" type="presOf" srcId="{D45A117E-480B-4A40-97CA-1326A1B3586D}" destId="{4C239320-6880-41FC-9904-933D6DC715F0}" srcOrd="0" destOrd="0" presId="urn:microsoft.com/office/officeart/2005/8/layout/vList2"/>
    <dgm:cxn modelId="{2F39A299-1F85-4620-A56D-3A10F97D172B}" type="presParOf" srcId="{9E35E880-E85F-4EF9-A1C9-31A7EC388F8C}" destId="{4C239320-6880-41FC-9904-933D6DC715F0}" srcOrd="0" destOrd="0" presId="urn:microsoft.com/office/officeart/2005/8/layout/vList2"/>
    <dgm:cxn modelId="{2D55DA53-F642-4ECD-B576-0954FE2F3424}" type="presParOf" srcId="{9E35E880-E85F-4EF9-A1C9-31A7EC388F8C}" destId="{5DB21D78-8DAF-4E90-8C79-35ECECFE1D79}" srcOrd="1" destOrd="0" presId="urn:microsoft.com/office/officeart/2005/8/layout/vList2"/>
    <dgm:cxn modelId="{870818D8-B13B-4E7C-9402-B003EB97600E}" type="presParOf" srcId="{9E35E880-E85F-4EF9-A1C9-31A7EC388F8C}" destId="{97976E2B-7027-49B8-89DF-FC2C1D2A4ECB}" srcOrd="2" destOrd="0" presId="urn:microsoft.com/office/officeart/2005/8/layout/vList2"/>
    <dgm:cxn modelId="{5E812A22-5BB2-4A53-BE49-E33482F59E38}" type="presParOf" srcId="{9E35E880-E85F-4EF9-A1C9-31A7EC388F8C}" destId="{43E97C7A-7131-4074-8F95-B9DB761BC614}" srcOrd="3" destOrd="0" presId="urn:microsoft.com/office/officeart/2005/8/layout/vList2"/>
    <dgm:cxn modelId="{51C60B59-4537-43B9-BE61-00FA73158278}" type="presParOf" srcId="{9E35E880-E85F-4EF9-A1C9-31A7EC388F8C}" destId="{999AADBE-A57B-41FE-8544-A1AF488079E4}" srcOrd="4" destOrd="0" presId="urn:microsoft.com/office/officeart/2005/8/layout/vList2"/>
    <dgm:cxn modelId="{0DE7A919-206C-409F-8F38-79477FC46FE6}" type="presParOf" srcId="{9E35E880-E85F-4EF9-A1C9-31A7EC388F8C}" destId="{B3B2B31F-1F64-461E-86F1-A4176F04091D}" srcOrd="5" destOrd="0" presId="urn:microsoft.com/office/officeart/2005/8/layout/vList2"/>
    <dgm:cxn modelId="{DE4EF743-5C0C-40C3-9842-DD8E359FD20E}" type="presParOf" srcId="{9E35E880-E85F-4EF9-A1C9-31A7EC388F8C}" destId="{5897D530-054D-48C9-A41C-B6A94E5A39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744E20-2B25-4704-8FE3-16A0DD08E9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281F819-8473-47C0-950A-8DD30A60D435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002060"/>
              </a:solidFill>
            </a:rPr>
            <a:t>Сучасні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досягнення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селекції</a:t>
          </a:r>
          <a:r>
            <a:rPr lang="ru-RU" b="1" i="1" dirty="0" smtClean="0">
              <a:solidFill>
                <a:srgbClr val="002060"/>
              </a:solidFill>
            </a:rPr>
            <a:t> у </a:t>
          </a:r>
          <a:r>
            <a:rPr lang="ru-RU" b="1" i="1" dirty="0" err="1" smtClean="0">
              <a:solidFill>
                <a:srgbClr val="002060"/>
              </a:solidFill>
            </a:rPr>
            <a:t>різних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тваринницьких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галузях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стосуються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нових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порід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типів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тварин</a:t>
          </a:r>
          <a:r>
            <a:rPr lang="ru-RU" b="1" dirty="0" smtClean="0">
              <a:solidFill>
                <a:srgbClr val="002060"/>
              </a:solidFill>
            </a:rPr>
            <a:t>, а </a:t>
          </a:r>
          <a:r>
            <a:rPr lang="ru-RU" b="1" dirty="0" err="1" smtClean="0">
              <a:solidFill>
                <a:srgbClr val="002060"/>
              </a:solidFill>
            </a:rPr>
            <a:t>саме</a:t>
          </a:r>
          <a:r>
            <a:rPr lang="ru-RU" b="1" dirty="0" smtClean="0">
              <a:solidFill>
                <a:srgbClr val="002060"/>
              </a:solidFill>
            </a:rPr>
            <a:t>:</a:t>
          </a:r>
          <a:endParaRPr lang="ru-RU" b="1" dirty="0">
            <a:solidFill>
              <a:srgbClr val="002060"/>
            </a:solidFill>
          </a:endParaRPr>
        </a:p>
      </dgm:t>
    </dgm:pt>
    <dgm:pt modelId="{DE48ABE5-117C-4484-8578-47E934225D28}" type="parTrans" cxnId="{CDCF5E3F-7C63-4783-8F76-30AC72ED8FE8}">
      <dgm:prSet/>
      <dgm:spPr/>
      <dgm:t>
        <a:bodyPr/>
        <a:lstStyle/>
        <a:p>
          <a:endParaRPr lang="ru-RU"/>
        </a:p>
      </dgm:t>
    </dgm:pt>
    <dgm:pt modelId="{E98B0C28-A17B-43BF-8C08-7B08D448BBC8}" type="sibTrans" cxnId="{CDCF5E3F-7C63-4783-8F76-30AC72ED8FE8}">
      <dgm:prSet/>
      <dgm:spPr/>
      <dgm:t>
        <a:bodyPr/>
        <a:lstStyle/>
        <a:p>
          <a:endParaRPr lang="ru-RU"/>
        </a:p>
      </dgm:t>
    </dgm:pt>
    <dgm:pt modelId="{31A84B09-D317-4F61-981A-CE4769AC86DD}">
      <dgm:prSet/>
      <dgm:spPr/>
      <dgm:t>
        <a:bodyPr/>
        <a:lstStyle/>
        <a:p>
          <a:pPr rtl="0"/>
          <a:r>
            <a:rPr lang="ru-RU" dirty="0" err="1" smtClean="0"/>
            <a:t>молочне</a:t>
          </a:r>
          <a:r>
            <a:rPr lang="ru-RU" dirty="0" smtClean="0"/>
            <a:t> </a:t>
          </a:r>
          <a:r>
            <a:rPr lang="ru-RU" dirty="0" err="1" smtClean="0"/>
            <a:t>скотарство</a:t>
          </a:r>
          <a:r>
            <a:rPr lang="ru-RU" dirty="0" smtClean="0"/>
            <a:t>: </a:t>
          </a:r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чорно-ряба</a:t>
          </a:r>
          <a:r>
            <a:rPr lang="ru-RU" dirty="0" smtClean="0"/>
            <a:t> </a:t>
          </a:r>
          <a:r>
            <a:rPr lang="ru-RU" dirty="0" err="1" smtClean="0"/>
            <a:t>молочна</a:t>
          </a:r>
          <a:r>
            <a:rPr lang="ru-RU" dirty="0" smtClean="0"/>
            <a:t>, </a:t>
          </a:r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червоно-ряба</a:t>
          </a:r>
          <a:r>
            <a:rPr lang="ru-RU" dirty="0" smtClean="0"/>
            <a:t> </a:t>
          </a:r>
          <a:r>
            <a:rPr lang="ru-RU" dirty="0" err="1" smtClean="0"/>
            <a:t>молочна</a:t>
          </a:r>
          <a:r>
            <a:rPr lang="ru-RU" dirty="0" smtClean="0"/>
            <a:t>, </a:t>
          </a:r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червона</a:t>
          </a:r>
          <a:r>
            <a:rPr lang="ru-RU" dirty="0" smtClean="0"/>
            <a:t> </a:t>
          </a:r>
          <a:r>
            <a:rPr lang="ru-RU" dirty="0" err="1" smtClean="0"/>
            <a:t>молочна</a:t>
          </a:r>
          <a:r>
            <a:rPr lang="ru-RU" dirty="0" smtClean="0"/>
            <a:t> породи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внутрішньопородні</a:t>
          </a:r>
          <a:r>
            <a:rPr lang="ru-RU" dirty="0" smtClean="0"/>
            <a:t> та </a:t>
          </a:r>
          <a:r>
            <a:rPr lang="ru-RU" dirty="0" err="1" smtClean="0"/>
            <a:t>зональні</a:t>
          </a:r>
          <a:r>
            <a:rPr lang="ru-RU" dirty="0" smtClean="0"/>
            <a:t> </a:t>
          </a:r>
          <a:r>
            <a:rPr lang="ru-RU" dirty="0" err="1" smtClean="0"/>
            <a:t>типи</a:t>
          </a:r>
          <a:r>
            <a:rPr lang="ru-RU" dirty="0" smtClean="0"/>
            <a:t>;</a:t>
          </a:r>
          <a:endParaRPr lang="ru-RU" dirty="0"/>
        </a:p>
      </dgm:t>
    </dgm:pt>
    <dgm:pt modelId="{F05BBD78-3D55-4CA0-A787-6D743995A558}" type="parTrans" cxnId="{A249C4A0-2B0E-4D9E-8506-239E19416F92}">
      <dgm:prSet/>
      <dgm:spPr/>
      <dgm:t>
        <a:bodyPr/>
        <a:lstStyle/>
        <a:p>
          <a:endParaRPr lang="ru-RU"/>
        </a:p>
      </dgm:t>
    </dgm:pt>
    <dgm:pt modelId="{E1898B27-250E-4CEA-AF38-38760E264EC3}" type="sibTrans" cxnId="{A249C4A0-2B0E-4D9E-8506-239E19416F92}">
      <dgm:prSet/>
      <dgm:spPr/>
      <dgm:t>
        <a:bodyPr/>
        <a:lstStyle/>
        <a:p>
          <a:endParaRPr lang="ru-RU"/>
        </a:p>
      </dgm:t>
    </dgm:pt>
    <dgm:pt modelId="{B0E7A228-6674-426B-9E31-937B32EC0A85}">
      <dgm:prSet/>
      <dgm:spPr/>
      <dgm:t>
        <a:bodyPr/>
        <a:lstStyle/>
        <a:p>
          <a:pPr rtl="0"/>
          <a:r>
            <a:rPr lang="ru-RU" dirty="0" err="1" smtClean="0"/>
            <a:t>м’ясне</a:t>
          </a:r>
          <a:r>
            <a:rPr lang="ru-RU" dirty="0" smtClean="0"/>
            <a:t> </a:t>
          </a:r>
          <a:r>
            <a:rPr lang="ru-RU" dirty="0" err="1" smtClean="0"/>
            <a:t>скотарство</a:t>
          </a:r>
          <a:r>
            <a:rPr lang="ru-RU" dirty="0" smtClean="0"/>
            <a:t>: </a:t>
          </a:r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м’ясна</a:t>
          </a:r>
          <a:r>
            <a:rPr lang="ru-RU" dirty="0" smtClean="0"/>
            <a:t>, </a:t>
          </a:r>
          <a:r>
            <a:rPr lang="ru-RU" dirty="0" err="1" smtClean="0"/>
            <a:t>волинська</a:t>
          </a:r>
          <a:r>
            <a:rPr lang="ru-RU" dirty="0" smtClean="0"/>
            <a:t> </a:t>
          </a:r>
          <a:r>
            <a:rPr lang="ru-RU" dirty="0" err="1" smtClean="0"/>
            <a:t>м’ясна</a:t>
          </a:r>
          <a:r>
            <a:rPr lang="ru-RU" dirty="0" smtClean="0"/>
            <a:t>, </a:t>
          </a:r>
          <a:r>
            <a:rPr lang="ru-RU" dirty="0" err="1" smtClean="0"/>
            <a:t>поліська</a:t>
          </a:r>
          <a:r>
            <a:rPr lang="ru-RU" dirty="0" smtClean="0"/>
            <a:t> </a:t>
          </a:r>
          <a:r>
            <a:rPr lang="ru-RU" dirty="0" err="1" smtClean="0"/>
            <a:t>м’ясна</a:t>
          </a:r>
          <a:r>
            <a:rPr lang="ru-RU" dirty="0" smtClean="0"/>
            <a:t>, </a:t>
          </a:r>
          <a:r>
            <a:rPr lang="ru-RU" dirty="0" err="1" smtClean="0"/>
            <a:t>південна</a:t>
          </a:r>
          <a:r>
            <a:rPr lang="ru-RU" dirty="0" smtClean="0"/>
            <a:t> </a:t>
          </a:r>
          <a:r>
            <a:rPr lang="ru-RU" dirty="0" err="1" smtClean="0"/>
            <a:t>м’ясна</a:t>
          </a:r>
          <a:r>
            <a:rPr lang="ru-RU" dirty="0" smtClean="0"/>
            <a:t>;</a:t>
          </a:r>
          <a:endParaRPr lang="ru-RU" dirty="0"/>
        </a:p>
      </dgm:t>
    </dgm:pt>
    <dgm:pt modelId="{E7CEA959-37BD-41B9-8870-25F472B6699D}" type="parTrans" cxnId="{79A2C61A-C7ED-4283-8D7F-B2E7997C9A17}">
      <dgm:prSet/>
      <dgm:spPr/>
      <dgm:t>
        <a:bodyPr/>
        <a:lstStyle/>
        <a:p>
          <a:endParaRPr lang="ru-RU"/>
        </a:p>
      </dgm:t>
    </dgm:pt>
    <dgm:pt modelId="{22F8B71B-6212-4CEB-A18E-D4D7E39A7215}" type="sibTrans" cxnId="{79A2C61A-C7ED-4283-8D7F-B2E7997C9A17}">
      <dgm:prSet/>
      <dgm:spPr/>
      <dgm:t>
        <a:bodyPr/>
        <a:lstStyle/>
        <a:p>
          <a:endParaRPr lang="ru-RU"/>
        </a:p>
      </dgm:t>
    </dgm:pt>
    <dgm:pt modelId="{87DAB036-5787-415A-9C5F-374F77D67A51}">
      <dgm:prSet/>
      <dgm:spPr/>
      <dgm:t>
        <a:bodyPr/>
        <a:lstStyle/>
        <a:p>
          <a:pPr rtl="0"/>
          <a:r>
            <a:rPr lang="ru-RU" dirty="0" err="1" smtClean="0"/>
            <a:t>свинарство</a:t>
          </a:r>
          <a:r>
            <a:rPr lang="ru-RU" dirty="0" smtClean="0"/>
            <a:t>: </a:t>
          </a:r>
          <a:r>
            <a:rPr lang="ru-RU" dirty="0" err="1" smtClean="0"/>
            <a:t>полтавська</a:t>
          </a:r>
          <a:r>
            <a:rPr lang="ru-RU" dirty="0" smtClean="0"/>
            <a:t> </a:t>
          </a:r>
          <a:r>
            <a:rPr lang="ru-RU" dirty="0" err="1" smtClean="0"/>
            <a:t>м’ясна</a:t>
          </a:r>
          <a:r>
            <a:rPr lang="ru-RU" dirty="0" smtClean="0"/>
            <a:t>, </a:t>
          </a:r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м’ясна</a:t>
          </a:r>
          <a:r>
            <a:rPr lang="ru-RU" dirty="0" smtClean="0"/>
            <a:t>, </a:t>
          </a:r>
          <a:r>
            <a:rPr lang="ru-RU" dirty="0" err="1" smtClean="0"/>
            <a:t>червона</a:t>
          </a:r>
          <a:r>
            <a:rPr lang="ru-RU" dirty="0" smtClean="0"/>
            <a:t> </a:t>
          </a:r>
          <a:r>
            <a:rPr lang="ru-RU" dirty="0" err="1" smtClean="0"/>
            <a:t>біло-пояса</a:t>
          </a:r>
          <a:r>
            <a:rPr lang="ru-RU" dirty="0" smtClean="0"/>
            <a:t> породи, УВБ–1, УВБ–2, УВБ–3;</a:t>
          </a:r>
          <a:endParaRPr lang="ru-RU" dirty="0"/>
        </a:p>
      </dgm:t>
    </dgm:pt>
    <dgm:pt modelId="{5C23F091-31A1-4BA4-8052-86D78F8C061E}" type="parTrans" cxnId="{514D914D-CDD8-4C88-B52C-146A702E9A49}">
      <dgm:prSet/>
      <dgm:spPr/>
      <dgm:t>
        <a:bodyPr/>
        <a:lstStyle/>
        <a:p>
          <a:endParaRPr lang="ru-RU"/>
        </a:p>
      </dgm:t>
    </dgm:pt>
    <dgm:pt modelId="{A68FE269-B0F4-4CC5-8F76-DEEA8F6485AD}" type="sibTrans" cxnId="{514D914D-CDD8-4C88-B52C-146A702E9A49}">
      <dgm:prSet/>
      <dgm:spPr/>
      <dgm:t>
        <a:bodyPr/>
        <a:lstStyle/>
        <a:p>
          <a:endParaRPr lang="ru-RU"/>
        </a:p>
      </dgm:t>
    </dgm:pt>
    <dgm:pt modelId="{D6731322-3E83-46AE-80C1-1D13BE96FD51}">
      <dgm:prSet/>
      <dgm:spPr/>
      <dgm:t>
        <a:bodyPr/>
        <a:lstStyle/>
        <a:p>
          <a:pPr rtl="0"/>
          <a:r>
            <a:rPr lang="ru-RU" dirty="0" err="1" smtClean="0"/>
            <a:t>вівчарство</a:t>
          </a:r>
          <a:r>
            <a:rPr lang="ru-RU" dirty="0" smtClean="0"/>
            <a:t>: </a:t>
          </a:r>
          <a:r>
            <a:rPr lang="ru-RU" dirty="0" err="1" smtClean="0"/>
            <a:t>типи</a:t>
          </a:r>
          <a:r>
            <a:rPr lang="ru-RU" dirty="0" smtClean="0"/>
            <a:t> </a:t>
          </a:r>
          <a:r>
            <a:rPr lang="ru-RU" dirty="0" err="1" smtClean="0"/>
            <a:t>асканійських</a:t>
          </a:r>
          <a:r>
            <a:rPr lang="ru-RU" dirty="0" smtClean="0"/>
            <a:t> </a:t>
          </a:r>
          <a:r>
            <a:rPr lang="ru-RU" dirty="0" err="1" smtClean="0"/>
            <a:t>тонкорунних</a:t>
          </a:r>
          <a:r>
            <a:rPr lang="ru-RU" dirty="0" smtClean="0"/>
            <a:t> </a:t>
          </a:r>
          <a:r>
            <a:rPr lang="ru-RU" dirty="0" err="1" smtClean="0"/>
            <a:t>овець</a:t>
          </a:r>
          <a:r>
            <a:rPr lang="ru-RU" dirty="0" smtClean="0"/>
            <a:t>, </a:t>
          </a:r>
          <a:r>
            <a:rPr lang="ru-RU" dirty="0" err="1" smtClean="0"/>
            <a:t>м’ясо-вовнові</a:t>
          </a:r>
          <a:r>
            <a:rPr lang="ru-RU" dirty="0" smtClean="0"/>
            <a:t> </a:t>
          </a:r>
          <a:r>
            <a:rPr lang="ru-RU" dirty="0" err="1" smtClean="0"/>
            <a:t>інтенсивні</a:t>
          </a:r>
          <a:r>
            <a:rPr lang="ru-RU" dirty="0" smtClean="0"/>
            <a:t> </a:t>
          </a:r>
          <a:r>
            <a:rPr lang="ru-RU" dirty="0" err="1" smtClean="0"/>
            <a:t>типи</a:t>
          </a:r>
          <a:r>
            <a:rPr lang="ru-RU" dirty="0" smtClean="0"/>
            <a:t> </a:t>
          </a:r>
          <a:r>
            <a:rPr lang="ru-RU" dirty="0" err="1" smtClean="0"/>
            <a:t>овець</a:t>
          </a:r>
          <a:r>
            <a:rPr lang="ru-RU" dirty="0" smtClean="0"/>
            <a:t>;</a:t>
          </a:r>
          <a:endParaRPr lang="ru-RU" dirty="0"/>
        </a:p>
      </dgm:t>
    </dgm:pt>
    <dgm:pt modelId="{4ACEE324-922A-4E9D-9B01-F63E9C1B564C}" type="parTrans" cxnId="{D65C37C4-5688-4F76-9133-FC66DF358895}">
      <dgm:prSet/>
      <dgm:spPr/>
      <dgm:t>
        <a:bodyPr/>
        <a:lstStyle/>
        <a:p>
          <a:endParaRPr lang="ru-RU"/>
        </a:p>
      </dgm:t>
    </dgm:pt>
    <dgm:pt modelId="{0F7B8185-5303-4F0A-8B23-B19D16CC0DE9}" type="sibTrans" cxnId="{D65C37C4-5688-4F76-9133-FC66DF358895}">
      <dgm:prSet/>
      <dgm:spPr/>
      <dgm:t>
        <a:bodyPr/>
        <a:lstStyle/>
        <a:p>
          <a:endParaRPr lang="ru-RU"/>
        </a:p>
      </dgm:t>
    </dgm:pt>
    <dgm:pt modelId="{A6708577-B48D-47C3-9DDF-20EF1705A57C}">
      <dgm:prSet/>
      <dgm:spPr/>
      <dgm:t>
        <a:bodyPr/>
        <a:lstStyle/>
        <a:p>
          <a:pPr rtl="0"/>
          <a:r>
            <a:rPr lang="ru-RU" dirty="0" err="1" smtClean="0"/>
            <a:t>птахівництво</a:t>
          </a:r>
          <a:r>
            <a:rPr lang="ru-RU" dirty="0" smtClean="0"/>
            <a:t>: </a:t>
          </a:r>
          <a:r>
            <a:rPr lang="ru-RU" dirty="0" err="1" smtClean="0"/>
            <a:t>синтетичні</a:t>
          </a:r>
          <a:r>
            <a:rPr lang="ru-RU" dirty="0" smtClean="0"/>
            <a:t> </a:t>
          </a:r>
          <a:r>
            <a:rPr lang="ru-RU" dirty="0" err="1" smtClean="0"/>
            <a:t>лінії</a:t>
          </a:r>
          <a:r>
            <a:rPr lang="ru-RU" dirty="0" smtClean="0"/>
            <a:t> </a:t>
          </a:r>
          <a:r>
            <a:rPr lang="ru-RU" dirty="0" err="1" smtClean="0"/>
            <a:t>яєчних</a:t>
          </a:r>
          <a:r>
            <a:rPr lang="ru-RU" dirty="0" smtClean="0"/>
            <a:t> курей, </a:t>
          </a:r>
          <a:r>
            <a:rPr lang="ru-RU" dirty="0" err="1" smtClean="0"/>
            <a:t>кроси</a:t>
          </a:r>
          <a:r>
            <a:rPr lang="ru-RU" dirty="0" smtClean="0"/>
            <a:t> </a:t>
          </a:r>
          <a:r>
            <a:rPr lang="ru-RU" dirty="0" err="1" smtClean="0"/>
            <a:t>яєчних</a:t>
          </a:r>
          <a:r>
            <a:rPr lang="ru-RU" dirty="0" smtClean="0"/>
            <a:t> курей, </a:t>
          </a:r>
          <a:r>
            <a:rPr lang="ru-RU" dirty="0" err="1" smtClean="0"/>
            <a:t>аутосексні</a:t>
          </a:r>
          <a:r>
            <a:rPr lang="ru-RU" dirty="0" smtClean="0"/>
            <a:t> </a:t>
          </a:r>
          <a:r>
            <a:rPr lang="ru-RU" dirty="0" err="1" smtClean="0"/>
            <a:t>лінії</a:t>
          </a:r>
          <a:r>
            <a:rPr lang="ru-RU" dirty="0" smtClean="0"/>
            <a:t> </a:t>
          </a:r>
          <a:r>
            <a:rPr lang="ru-RU" dirty="0" err="1" smtClean="0"/>
            <a:t>птиці;конярство</a:t>
          </a:r>
          <a:r>
            <a:rPr lang="ru-RU" dirty="0" smtClean="0"/>
            <a:t>: </a:t>
          </a:r>
          <a:r>
            <a:rPr lang="ru-RU" dirty="0" err="1" smtClean="0"/>
            <a:t>українська</a:t>
          </a:r>
          <a:r>
            <a:rPr lang="ru-RU" dirty="0" smtClean="0"/>
            <a:t> </a:t>
          </a:r>
          <a:r>
            <a:rPr lang="ru-RU" dirty="0" err="1" smtClean="0"/>
            <a:t>верхова</a:t>
          </a:r>
          <a:r>
            <a:rPr lang="ru-RU" dirty="0" smtClean="0"/>
            <a:t> порода коней;</a:t>
          </a:r>
          <a:endParaRPr lang="ru-RU" dirty="0"/>
        </a:p>
      </dgm:t>
    </dgm:pt>
    <dgm:pt modelId="{832A4346-BCD0-42EB-BD67-CB2E138E6458}" type="parTrans" cxnId="{C5373658-CA3C-436E-95F1-9EBBF3C86321}">
      <dgm:prSet/>
      <dgm:spPr/>
      <dgm:t>
        <a:bodyPr/>
        <a:lstStyle/>
        <a:p>
          <a:endParaRPr lang="ru-RU"/>
        </a:p>
      </dgm:t>
    </dgm:pt>
    <dgm:pt modelId="{330205A4-A4ED-48CA-8CC3-F95B802B9FBA}" type="sibTrans" cxnId="{C5373658-CA3C-436E-95F1-9EBBF3C86321}">
      <dgm:prSet/>
      <dgm:spPr/>
      <dgm:t>
        <a:bodyPr/>
        <a:lstStyle/>
        <a:p>
          <a:endParaRPr lang="ru-RU"/>
        </a:p>
      </dgm:t>
    </dgm:pt>
    <dgm:pt modelId="{D01FBC8E-BCA3-467A-A0FF-1B228B8BCDF4}">
      <dgm:prSet/>
      <dgm:spPr/>
      <dgm:t>
        <a:bodyPr/>
        <a:lstStyle/>
        <a:p>
          <a:pPr rtl="0"/>
          <a:r>
            <a:rPr lang="ru-RU" dirty="0" err="1" smtClean="0"/>
            <a:t>рибництво</a:t>
          </a:r>
          <a:r>
            <a:rPr lang="ru-RU" dirty="0" smtClean="0"/>
            <a:t>: породи </a:t>
          </a:r>
          <a:r>
            <a:rPr lang="ru-RU" dirty="0" err="1" smtClean="0"/>
            <a:t>коропа</a:t>
          </a:r>
          <a:r>
            <a:rPr lang="ru-RU" dirty="0" smtClean="0"/>
            <a:t> – </a:t>
          </a:r>
          <a:r>
            <a:rPr lang="ru-RU" dirty="0" err="1" smtClean="0"/>
            <a:t>український</a:t>
          </a:r>
          <a:r>
            <a:rPr lang="ru-RU" dirty="0" smtClean="0"/>
            <a:t> </a:t>
          </a:r>
          <a:r>
            <a:rPr lang="ru-RU" dirty="0" err="1" smtClean="0"/>
            <a:t>рамчатий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український</a:t>
          </a:r>
          <a:r>
            <a:rPr lang="ru-RU" dirty="0" smtClean="0"/>
            <a:t> </a:t>
          </a:r>
          <a:r>
            <a:rPr lang="ru-RU" dirty="0" err="1" smtClean="0"/>
            <a:t>лускатний</a:t>
          </a:r>
          <a:r>
            <a:rPr lang="ru-RU" dirty="0" smtClean="0"/>
            <a:t>; </a:t>
          </a:r>
          <a:r>
            <a:rPr lang="ru-RU" dirty="0" err="1" smtClean="0"/>
            <a:t>коропо-карасеві</a:t>
          </a:r>
          <a:r>
            <a:rPr lang="ru-RU" dirty="0" smtClean="0"/>
            <a:t> </a:t>
          </a:r>
          <a:r>
            <a:rPr lang="ru-RU" dirty="0" err="1" smtClean="0"/>
            <a:t>гібриди</a:t>
          </a:r>
          <a:r>
            <a:rPr lang="ru-RU" dirty="0" smtClean="0"/>
            <a:t>.</a:t>
          </a:r>
          <a:endParaRPr lang="ru-RU" dirty="0"/>
        </a:p>
      </dgm:t>
    </dgm:pt>
    <dgm:pt modelId="{B2F43092-DF73-4277-88C3-CCB5CFB68593}" type="parTrans" cxnId="{A6D35705-7548-4462-8818-AC3D13645B88}">
      <dgm:prSet/>
      <dgm:spPr/>
      <dgm:t>
        <a:bodyPr/>
        <a:lstStyle/>
        <a:p>
          <a:endParaRPr lang="ru-RU"/>
        </a:p>
      </dgm:t>
    </dgm:pt>
    <dgm:pt modelId="{ECFBE6AB-CFEB-476F-84CC-C9EA6E6EE689}" type="sibTrans" cxnId="{A6D35705-7548-4462-8818-AC3D13645B88}">
      <dgm:prSet/>
      <dgm:spPr/>
      <dgm:t>
        <a:bodyPr/>
        <a:lstStyle/>
        <a:p>
          <a:endParaRPr lang="ru-RU"/>
        </a:p>
      </dgm:t>
    </dgm:pt>
    <dgm:pt modelId="{BF60131C-B474-4B0E-AC4E-A2F4BEAE3E41}" type="pres">
      <dgm:prSet presAssocID="{5B744E20-2B25-4704-8FE3-16A0DD08E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62B08-0460-4DE0-9240-03B335FD401E}" type="pres">
      <dgm:prSet presAssocID="{5281F819-8473-47C0-950A-8DD30A60D43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D240A-BB8C-4F37-9F02-291EA76FF522}" type="pres">
      <dgm:prSet presAssocID="{E98B0C28-A17B-43BF-8C08-7B08D448BBC8}" presName="spacer" presStyleCnt="0"/>
      <dgm:spPr/>
    </dgm:pt>
    <dgm:pt modelId="{D8CC5F36-4681-4DF3-B09B-4ED588FCA225}" type="pres">
      <dgm:prSet presAssocID="{31A84B09-D317-4F61-981A-CE4769AC86D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4679-A474-40A4-AECD-97923DDF6DED}" type="pres">
      <dgm:prSet presAssocID="{E1898B27-250E-4CEA-AF38-38760E264EC3}" presName="spacer" presStyleCnt="0"/>
      <dgm:spPr/>
    </dgm:pt>
    <dgm:pt modelId="{6E93AA46-016A-453E-800E-A33E13C25368}" type="pres">
      <dgm:prSet presAssocID="{B0E7A228-6674-426B-9E31-937B32EC0A8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7725B-E757-4EE1-AC6F-F4A57E85834D}" type="pres">
      <dgm:prSet presAssocID="{22F8B71B-6212-4CEB-A18E-D4D7E39A7215}" presName="spacer" presStyleCnt="0"/>
      <dgm:spPr/>
    </dgm:pt>
    <dgm:pt modelId="{D31593AA-AB25-4402-8AC6-A7BD4F7659B2}" type="pres">
      <dgm:prSet presAssocID="{87DAB036-5787-415A-9C5F-374F77D67A5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4B5B4-E667-43D6-AA68-F0F72CC9C74F}" type="pres">
      <dgm:prSet presAssocID="{A68FE269-B0F4-4CC5-8F76-DEEA8F6485AD}" presName="spacer" presStyleCnt="0"/>
      <dgm:spPr/>
    </dgm:pt>
    <dgm:pt modelId="{F31F37BF-EBE0-4C9A-A0CA-9D1DFBB2AD0F}" type="pres">
      <dgm:prSet presAssocID="{D6731322-3E83-46AE-80C1-1D13BE96FD5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87BD3-99B9-4488-AC62-90FF722B18F9}" type="pres">
      <dgm:prSet presAssocID="{0F7B8185-5303-4F0A-8B23-B19D16CC0DE9}" presName="spacer" presStyleCnt="0"/>
      <dgm:spPr/>
    </dgm:pt>
    <dgm:pt modelId="{0C953D48-A9DF-44BB-9F73-24C64AF2A526}" type="pres">
      <dgm:prSet presAssocID="{A6708577-B48D-47C3-9DDF-20EF1705A57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645D8-3C4D-4713-93B9-B2D0D6585BB3}" type="pres">
      <dgm:prSet presAssocID="{330205A4-A4ED-48CA-8CC3-F95B802B9FBA}" presName="spacer" presStyleCnt="0"/>
      <dgm:spPr/>
    </dgm:pt>
    <dgm:pt modelId="{953DC4FF-AF24-4C14-A6D1-017E8EA277F8}" type="pres">
      <dgm:prSet presAssocID="{D01FBC8E-BCA3-467A-A0FF-1B228B8BCDF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C37C4-5688-4F76-9133-FC66DF358895}" srcId="{5B744E20-2B25-4704-8FE3-16A0DD08E9C1}" destId="{D6731322-3E83-46AE-80C1-1D13BE96FD51}" srcOrd="4" destOrd="0" parTransId="{4ACEE324-922A-4E9D-9B01-F63E9C1B564C}" sibTransId="{0F7B8185-5303-4F0A-8B23-B19D16CC0DE9}"/>
    <dgm:cxn modelId="{3DFBF282-17A4-4966-B323-EEF728585501}" type="presOf" srcId="{B0E7A228-6674-426B-9E31-937B32EC0A85}" destId="{6E93AA46-016A-453E-800E-A33E13C25368}" srcOrd="0" destOrd="0" presId="urn:microsoft.com/office/officeart/2005/8/layout/vList2"/>
    <dgm:cxn modelId="{FD950C07-DED2-49FA-8AC9-DB55D0371A13}" type="presOf" srcId="{D6731322-3E83-46AE-80C1-1D13BE96FD51}" destId="{F31F37BF-EBE0-4C9A-A0CA-9D1DFBB2AD0F}" srcOrd="0" destOrd="0" presId="urn:microsoft.com/office/officeart/2005/8/layout/vList2"/>
    <dgm:cxn modelId="{CB8BAC55-48FE-435C-909B-561F8182A3F8}" type="presOf" srcId="{5281F819-8473-47C0-950A-8DD30A60D435}" destId="{58362B08-0460-4DE0-9240-03B335FD401E}" srcOrd="0" destOrd="0" presId="urn:microsoft.com/office/officeart/2005/8/layout/vList2"/>
    <dgm:cxn modelId="{79A2C61A-C7ED-4283-8D7F-B2E7997C9A17}" srcId="{5B744E20-2B25-4704-8FE3-16A0DD08E9C1}" destId="{B0E7A228-6674-426B-9E31-937B32EC0A85}" srcOrd="2" destOrd="0" parTransId="{E7CEA959-37BD-41B9-8870-25F472B6699D}" sibTransId="{22F8B71B-6212-4CEB-A18E-D4D7E39A7215}"/>
    <dgm:cxn modelId="{8B25FBBC-989E-4F32-808E-C4A77EAC2E4D}" type="presOf" srcId="{A6708577-B48D-47C3-9DDF-20EF1705A57C}" destId="{0C953D48-A9DF-44BB-9F73-24C64AF2A526}" srcOrd="0" destOrd="0" presId="urn:microsoft.com/office/officeart/2005/8/layout/vList2"/>
    <dgm:cxn modelId="{DBE3406A-AE77-468E-BC07-ADFE5AE72DF6}" type="presOf" srcId="{5B744E20-2B25-4704-8FE3-16A0DD08E9C1}" destId="{BF60131C-B474-4B0E-AC4E-A2F4BEAE3E41}" srcOrd="0" destOrd="0" presId="urn:microsoft.com/office/officeart/2005/8/layout/vList2"/>
    <dgm:cxn modelId="{CDCF5E3F-7C63-4783-8F76-30AC72ED8FE8}" srcId="{5B744E20-2B25-4704-8FE3-16A0DD08E9C1}" destId="{5281F819-8473-47C0-950A-8DD30A60D435}" srcOrd="0" destOrd="0" parTransId="{DE48ABE5-117C-4484-8578-47E934225D28}" sibTransId="{E98B0C28-A17B-43BF-8C08-7B08D448BBC8}"/>
    <dgm:cxn modelId="{C5373658-CA3C-436E-95F1-9EBBF3C86321}" srcId="{5B744E20-2B25-4704-8FE3-16A0DD08E9C1}" destId="{A6708577-B48D-47C3-9DDF-20EF1705A57C}" srcOrd="5" destOrd="0" parTransId="{832A4346-BCD0-42EB-BD67-CB2E138E6458}" sibTransId="{330205A4-A4ED-48CA-8CC3-F95B802B9FBA}"/>
    <dgm:cxn modelId="{4ABB3663-B100-444A-9BDD-2CA33470C772}" type="presOf" srcId="{D01FBC8E-BCA3-467A-A0FF-1B228B8BCDF4}" destId="{953DC4FF-AF24-4C14-A6D1-017E8EA277F8}" srcOrd="0" destOrd="0" presId="urn:microsoft.com/office/officeart/2005/8/layout/vList2"/>
    <dgm:cxn modelId="{514D914D-CDD8-4C88-B52C-146A702E9A49}" srcId="{5B744E20-2B25-4704-8FE3-16A0DD08E9C1}" destId="{87DAB036-5787-415A-9C5F-374F77D67A51}" srcOrd="3" destOrd="0" parTransId="{5C23F091-31A1-4BA4-8052-86D78F8C061E}" sibTransId="{A68FE269-B0F4-4CC5-8F76-DEEA8F6485AD}"/>
    <dgm:cxn modelId="{A6D35705-7548-4462-8818-AC3D13645B88}" srcId="{5B744E20-2B25-4704-8FE3-16A0DD08E9C1}" destId="{D01FBC8E-BCA3-467A-A0FF-1B228B8BCDF4}" srcOrd="6" destOrd="0" parTransId="{B2F43092-DF73-4277-88C3-CCB5CFB68593}" sibTransId="{ECFBE6AB-CFEB-476F-84CC-C9EA6E6EE689}"/>
    <dgm:cxn modelId="{707B4E2D-752D-44B9-8581-FA0AA4A26A89}" type="presOf" srcId="{87DAB036-5787-415A-9C5F-374F77D67A51}" destId="{D31593AA-AB25-4402-8AC6-A7BD4F7659B2}" srcOrd="0" destOrd="0" presId="urn:microsoft.com/office/officeart/2005/8/layout/vList2"/>
    <dgm:cxn modelId="{4B36F5FD-8DD1-452A-8705-DE18E23E76F2}" type="presOf" srcId="{31A84B09-D317-4F61-981A-CE4769AC86DD}" destId="{D8CC5F36-4681-4DF3-B09B-4ED588FCA225}" srcOrd="0" destOrd="0" presId="urn:microsoft.com/office/officeart/2005/8/layout/vList2"/>
    <dgm:cxn modelId="{A249C4A0-2B0E-4D9E-8506-239E19416F92}" srcId="{5B744E20-2B25-4704-8FE3-16A0DD08E9C1}" destId="{31A84B09-D317-4F61-981A-CE4769AC86DD}" srcOrd="1" destOrd="0" parTransId="{F05BBD78-3D55-4CA0-A787-6D743995A558}" sibTransId="{E1898B27-250E-4CEA-AF38-38760E264EC3}"/>
    <dgm:cxn modelId="{DD262CC7-CF29-412B-A92D-2258F247E0B5}" type="presParOf" srcId="{BF60131C-B474-4B0E-AC4E-A2F4BEAE3E41}" destId="{58362B08-0460-4DE0-9240-03B335FD401E}" srcOrd="0" destOrd="0" presId="urn:microsoft.com/office/officeart/2005/8/layout/vList2"/>
    <dgm:cxn modelId="{EFE92B1E-A7C7-4E1E-92EA-A41AD7FE3943}" type="presParOf" srcId="{BF60131C-B474-4B0E-AC4E-A2F4BEAE3E41}" destId="{0F9D240A-BB8C-4F37-9F02-291EA76FF522}" srcOrd="1" destOrd="0" presId="urn:microsoft.com/office/officeart/2005/8/layout/vList2"/>
    <dgm:cxn modelId="{65D7CBBA-A600-4FF0-9DFE-116AF2F69069}" type="presParOf" srcId="{BF60131C-B474-4B0E-AC4E-A2F4BEAE3E41}" destId="{D8CC5F36-4681-4DF3-B09B-4ED588FCA225}" srcOrd="2" destOrd="0" presId="urn:microsoft.com/office/officeart/2005/8/layout/vList2"/>
    <dgm:cxn modelId="{C7AD9056-57FE-490E-955D-08462B63E4E0}" type="presParOf" srcId="{BF60131C-B474-4B0E-AC4E-A2F4BEAE3E41}" destId="{32564679-A474-40A4-AECD-97923DDF6DED}" srcOrd="3" destOrd="0" presId="urn:microsoft.com/office/officeart/2005/8/layout/vList2"/>
    <dgm:cxn modelId="{C47B0F68-14DC-47B1-833A-AB77D761AAA1}" type="presParOf" srcId="{BF60131C-B474-4B0E-AC4E-A2F4BEAE3E41}" destId="{6E93AA46-016A-453E-800E-A33E13C25368}" srcOrd="4" destOrd="0" presId="urn:microsoft.com/office/officeart/2005/8/layout/vList2"/>
    <dgm:cxn modelId="{18690927-5771-4ADA-B0E5-1DB304BB317D}" type="presParOf" srcId="{BF60131C-B474-4B0E-AC4E-A2F4BEAE3E41}" destId="{E777725B-E757-4EE1-AC6F-F4A57E85834D}" srcOrd="5" destOrd="0" presId="urn:microsoft.com/office/officeart/2005/8/layout/vList2"/>
    <dgm:cxn modelId="{70C76B66-6DA4-4AB0-A3F1-4CA3747EE607}" type="presParOf" srcId="{BF60131C-B474-4B0E-AC4E-A2F4BEAE3E41}" destId="{D31593AA-AB25-4402-8AC6-A7BD4F7659B2}" srcOrd="6" destOrd="0" presId="urn:microsoft.com/office/officeart/2005/8/layout/vList2"/>
    <dgm:cxn modelId="{EF7111D2-AF69-43D3-89EA-AFD36743C95F}" type="presParOf" srcId="{BF60131C-B474-4B0E-AC4E-A2F4BEAE3E41}" destId="{3D74B5B4-E667-43D6-AA68-F0F72CC9C74F}" srcOrd="7" destOrd="0" presId="urn:microsoft.com/office/officeart/2005/8/layout/vList2"/>
    <dgm:cxn modelId="{DAA13A53-4858-4755-A150-49B602A71D9A}" type="presParOf" srcId="{BF60131C-B474-4B0E-AC4E-A2F4BEAE3E41}" destId="{F31F37BF-EBE0-4C9A-A0CA-9D1DFBB2AD0F}" srcOrd="8" destOrd="0" presId="urn:microsoft.com/office/officeart/2005/8/layout/vList2"/>
    <dgm:cxn modelId="{5DD0381F-9DAD-4FE3-A4FB-3F8803971B1B}" type="presParOf" srcId="{BF60131C-B474-4B0E-AC4E-A2F4BEAE3E41}" destId="{77E87BD3-99B9-4488-AC62-90FF722B18F9}" srcOrd="9" destOrd="0" presId="urn:microsoft.com/office/officeart/2005/8/layout/vList2"/>
    <dgm:cxn modelId="{037DF0C0-2897-4E3A-82AE-63E4D01EF768}" type="presParOf" srcId="{BF60131C-B474-4B0E-AC4E-A2F4BEAE3E41}" destId="{0C953D48-A9DF-44BB-9F73-24C64AF2A526}" srcOrd="10" destOrd="0" presId="urn:microsoft.com/office/officeart/2005/8/layout/vList2"/>
    <dgm:cxn modelId="{89B5C17F-6068-4E2A-9F0E-EB8DA44C31D0}" type="presParOf" srcId="{BF60131C-B474-4B0E-AC4E-A2F4BEAE3E41}" destId="{2FD645D8-3C4D-4713-93B9-B2D0D6585BB3}" srcOrd="11" destOrd="0" presId="urn:microsoft.com/office/officeart/2005/8/layout/vList2"/>
    <dgm:cxn modelId="{64056BEA-8761-488F-9805-8E8D87A53869}" type="presParOf" srcId="{BF60131C-B474-4B0E-AC4E-A2F4BEAE3E41}" destId="{953DC4FF-AF24-4C14-A6D1-017E8EA277F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08340-1EFB-4401-9236-1F9098A43EB7}">
      <dsp:nvSpPr>
        <dsp:cNvPr id="0" name=""/>
        <dsp:cNvSpPr/>
      </dsp:nvSpPr>
      <dsp:spPr>
        <a:xfrm>
          <a:off x="0" y="109338"/>
          <a:ext cx="8892480" cy="1797547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</a:rPr>
            <a:t>Селекція</a:t>
          </a:r>
          <a:r>
            <a:rPr lang="ru-RU" sz="2400" b="1" kern="1200" dirty="0" smtClean="0"/>
            <a:t> </a:t>
          </a:r>
          <a:r>
            <a:rPr lang="ru-RU" sz="2400" kern="1200" dirty="0" smtClean="0"/>
            <a:t>– </a:t>
          </a:r>
          <a:r>
            <a:rPr lang="ru-RU" sz="2400" kern="1200" dirty="0" err="1" smtClean="0"/>
            <a:t>це</a:t>
          </a:r>
          <a:r>
            <a:rPr lang="ru-RU" sz="2400" kern="1200" dirty="0" smtClean="0"/>
            <a:t> наука про </a:t>
          </a:r>
          <a:r>
            <a:rPr lang="ru-RU" sz="2400" kern="1200" dirty="0" err="1" smtClean="0"/>
            <a:t>виведення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поліпшення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порід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типів</a:t>
          </a:r>
          <a:r>
            <a:rPr lang="ru-RU" sz="2400" kern="1200" dirty="0" smtClean="0"/>
            <a:t>, стад, </a:t>
          </a:r>
          <a:r>
            <a:rPr lang="ru-RU" sz="2400" kern="1200" dirty="0" err="1" smtClean="0"/>
            <a:t>ліній</a:t>
          </a:r>
          <a:r>
            <a:rPr lang="ru-RU" sz="2400" kern="1200" dirty="0" smtClean="0"/>
            <a:t>, родин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кросів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основі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відбору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підбору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використання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різних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методів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розведення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сільськогосподарських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тварин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обумовлюють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спрямовану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зміну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спадковості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тварин</a:t>
          </a:r>
          <a:endParaRPr lang="ru-RU" sz="2400" kern="1200" dirty="0"/>
        </a:p>
      </dsp:txBody>
      <dsp:txXfrm>
        <a:off x="0" y="109338"/>
        <a:ext cx="8892480" cy="17975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0FBE9-6296-4EA3-A31F-424754433093}">
      <dsp:nvSpPr>
        <dsp:cNvPr id="0" name=""/>
        <dsp:cNvSpPr/>
      </dsp:nvSpPr>
      <dsp:spPr>
        <a:xfrm>
          <a:off x="0" y="468019"/>
          <a:ext cx="8892480" cy="895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На </a:t>
          </a:r>
          <a:r>
            <a:rPr lang="ru-RU" sz="1600" b="1" kern="1200" dirty="0" err="1" smtClean="0">
              <a:solidFill>
                <a:srgbClr val="FF0000"/>
              </a:solidFill>
            </a:rPr>
            <a:t>підставі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аналізу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сучасних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досягнень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селекції</a:t>
          </a:r>
          <a:r>
            <a:rPr lang="ru-RU" sz="1600" b="1" kern="1200" dirty="0" smtClean="0">
              <a:solidFill>
                <a:srgbClr val="FF0000"/>
              </a:solidFill>
            </a:rPr>
            <a:t> в </a:t>
          </a:r>
          <a:r>
            <a:rPr lang="ru-RU" sz="1600" b="1" kern="1200" dirty="0" err="1" smtClean="0">
              <a:solidFill>
                <a:srgbClr val="FF0000"/>
              </a:solidFill>
            </a:rPr>
            <a:t>тваринництві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визначені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найважливіші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її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проблеми</a:t>
          </a:r>
          <a:r>
            <a:rPr lang="ru-RU" sz="1600" b="1" kern="1200" dirty="0" smtClean="0">
              <a:solidFill>
                <a:srgbClr val="FF0000"/>
              </a:solidFill>
            </a:rPr>
            <a:t> для </a:t>
          </a:r>
          <a:r>
            <a:rPr lang="ru-RU" sz="1600" b="1" kern="1200" dirty="0" err="1" smtClean="0">
              <a:solidFill>
                <a:srgbClr val="FF0000"/>
              </a:solidFill>
            </a:rPr>
            <a:t>кожної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галузі</a:t>
          </a:r>
          <a:r>
            <a:rPr lang="ru-RU" sz="1600" b="1" kern="1200" dirty="0" smtClean="0">
              <a:solidFill>
                <a:srgbClr val="FF0000"/>
              </a:solidFill>
            </a:rPr>
            <a:t>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468019"/>
        <a:ext cx="8892480" cy="895050"/>
      </dsp:txXfrm>
    </dsp:sp>
    <dsp:sp modelId="{AB0426B1-113B-41D5-8A4F-595310531D7A}">
      <dsp:nvSpPr>
        <dsp:cNvPr id="0" name=""/>
        <dsp:cNvSpPr/>
      </dsp:nvSpPr>
      <dsp:spPr>
        <a:xfrm>
          <a:off x="0" y="1409149"/>
          <a:ext cx="8892480" cy="895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0000"/>
              </a:solidFill>
            </a:rPr>
            <a:t>Молочне</a:t>
          </a:r>
          <a:r>
            <a:rPr lang="ru-RU" sz="1600" b="1" i="1" kern="1200" dirty="0" smtClean="0">
              <a:solidFill>
                <a:srgbClr val="FF0000"/>
              </a:solidFill>
            </a:rPr>
            <a:t> </a:t>
          </a:r>
          <a:r>
            <a:rPr lang="ru-RU" sz="1600" b="1" i="1" kern="1200" dirty="0" err="1" smtClean="0">
              <a:solidFill>
                <a:srgbClr val="FF0000"/>
              </a:solidFill>
            </a:rPr>
            <a:t>скотарство</a:t>
          </a:r>
          <a:r>
            <a:rPr lang="ru-RU" sz="1600" b="1" i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– </a:t>
          </a:r>
          <a:r>
            <a:rPr lang="ru-RU" sz="1600" b="1" kern="1200" dirty="0" err="1" smtClean="0">
              <a:solidFill>
                <a:srgbClr val="FF0000"/>
              </a:solidFill>
            </a:rPr>
            <a:t>удосконалення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створених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створюваних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порід</a:t>
          </a:r>
          <a:r>
            <a:rPr lang="ru-RU" sz="1600" b="1" kern="1200" dirty="0" smtClean="0">
              <a:solidFill>
                <a:srgbClr val="FF0000"/>
              </a:solidFill>
            </a:rPr>
            <a:t> за </a:t>
          </a:r>
          <a:r>
            <a:rPr lang="ru-RU" sz="1600" b="1" kern="1200" dirty="0" err="1" smtClean="0">
              <a:solidFill>
                <a:srgbClr val="FF0000"/>
              </a:solidFill>
            </a:rPr>
            <a:t>рівнем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продуктивності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технологічними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властивостями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якістю</a:t>
          </a:r>
          <a:r>
            <a:rPr lang="ru-RU" sz="1600" b="1" kern="1200" dirty="0" smtClean="0">
              <a:solidFill>
                <a:srgbClr val="FF0000"/>
              </a:solidFill>
            </a:rPr>
            <a:t> молока, </a:t>
          </a:r>
          <a:r>
            <a:rPr lang="ru-RU" sz="1600" b="1" kern="1200" dirty="0" err="1" smtClean="0">
              <a:solidFill>
                <a:srgbClr val="FF0000"/>
              </a:solidFill>
            </a:rPr>
            <a:t>технологічністю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тривалістю</a:t>
          </a:r>
          <a:r>
            <a:rPr lang="ru-RU" sz="1600" b="1" kern="1200" dirty="0" smtClean="0">
              <a:solidFill>
                <a:srgbClr val="FF0000"/>
              </a:solidFill>
            </a:rPr>
            <a:t> продуктивного </a:t>
          </a:r>
          <a:r>
            <a:rPr lang="ru-RU" sz="1600" b="1" kern="1200" dirty="0" err="1" smtClean="0">
              <a:solidFill>
                <a:srgbClr val="FF0000"/>
              </a:solidFill>
            </a:rPr>
            <a:t>життя</a:t>
          </a:r>
          <a:r>
            <a:rPr lang="ru-RU" sz="1600" b="1" kern="1200" dirty="0" smtClean="0">
              <a:solidFill>
                <a:srgbClr val="FF0000"/>
              </a:solidFill>
            </a:rPr>
            <a:t>, типом </a:t>
          </a:r>
          <a:r>
            <a:rPr lang="ru-RU" sz="1600" b="1" kern="1200" dirty="0" err="1" smtClean="0">
              <a:solidFill>
                <a:srgbClr val="FF0000"/>
              </a:solidFill>
            </a:rPr>
            <a:t>тілобудови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відтворною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здатністю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стійкістю</a:t>
          </a:r>
          <a:r>
            <a:rPr lang="ru-RU" sz="1600" b="1" kern="1200" dirty="0" smtClean="0">
              <a:solidFill>
                <a:srgbClr val="FF0000"/>
              </a:solidFill>
            </a:rPr>
            <a:t> до </a:t>
          </a:r>
          <a:r>
            <a:rPr lang="ru-RU" sz="1600" b="1" kern="1200" dirty="0" err="1" smtClean="0">
              <a:solidFill>
                <a:srgbClr val="FF0000"/>
              </a:solidFill>
            </a:rPr>
            <a:t>захворювань</a:t>
          </a:r>
          <a:r>
            <a:rPr lang="ru-RU" sz="1600" b="1" kern="1200" dirty="0" smtClean="0">
              <a:solidFill>
                <a:srgbClr val="FF0000"/>
              </a:solidFill>
            </a:rPr>
            <a:t>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1409149"/>
        <a:ext cx="8892480" cy="895050"/>
      </dsp:txXfrm>
    </dsp:sp>
    <dsp:sp modelId="{3EDA558D-29DE-4776-BBA3-852FA93EA7EF}">
      <dsp:nvSpPr>
        <dsp:cNvPr id="0" name=""/>
        <dsp:cNvSpPr/>
      </dsp:nvSpPr>
      <dsp:spPr>
        <a:xfrm>
          <a:off x="0" y="2350279"/>
          <a:ext cx="8892480" cy="895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0000"/>
              </a:solidFill>
            </a:rPr>
            <a:t>М’ясне</a:t>
          </a:r>
          <a:r>
            <a:rPr lang="ru-RU" sz="1600" b="1" i="1" kern="1200" dirty="0" smtClean="0">
              <a:solidFill>
                <a:srgbClr val="FF0000"/>
              </a:solidFill>
            </a:rPr>
            <a:t> </a:t>
          </a:r>
          <a:r>
            <a:rPr lang="ru-RU" sz="1600" b="1" i="1" kern="1200" dirty="0" err="1" smtClean="0">
              <a:solidFill>
                <a:srgbClr val="FF0000"/>
              </a:solidFill>
            </a:rPr>
            <a:t>скотарство</a:t>
          </a:r>
          <a:r>
            <a:rPr lang="ru-RU" sz="1600" b="1" i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– </a:t>
          </a:r>
          <a:r>
            <a:rPr lang="ru-RU" sz="1600" b="1" kern="1200" dirty="0" err="1" smtClean="0">
              <a:solidFill>
                <a:srgbClr val="FF0000"/>
              </a:solidFill>
            </a:rPr>
            <a:t>інтенсивний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розвиток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породотворних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процесів</a:t>
          </a:r>
          <a:r>
            <a:rPr lang="ru-RU" sz="1600" b="1" kern="1200" dirty="0" smtClean="0">
              <a:solidFill>
                <a:srgbClr val="FF0000"/>
              </a:solidFill>
            </a:rPr>
            <a:t> в </a:t>
          </a:r>
          <a:r>
            <a:rPr lang="ru-RU" sz="1600" b="1" kern="1200" dirty="0" err="1" smtClean="0">
              <a:solidFill>
                <a:srgbClr val="FF0000"/>
              </a:solidFill>
            </a:rPr>
            <a:t>галузі</a:t>
          </a:r>
          <a:r>
            <a:rPr lang="ru-RU" sz="1600" b="1" kern="1200" dirty="0" smtClean="0">
              <a:solidFill>
                <a:srgbClr val="FF0000"/>
              </a:solidFill>
            </a:rPr>
            <a:t>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2350279"/>
        <a:ext cx="8892480" cy="895050"/>
      </dsp:txXfrm>
    </dsp:sp>
    <dsp:sp modelId="{E5077007-4EDE-4769-9415-0FE5DC4EED10}">
      <dsp:nvSpPr>
        <dsp:cNvPr id="0" name=""/>
        <dsp:cNvSpPr/>
      </dsp:nvSpPr>
      <dsp:spPr>
        <a:xfrm>
          <a:off x="0" y="3291409"/>
          <a:ext cx="8892480" cy="895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0000"/>
              </a:solidFill>
            </a:rPr>
            <a:t>Свинарство</a:t>
          </a:r>
          <a:r>
            <a:rPr lang="ru-RU" sz="1600" b="1" i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– </a:t>
          </a:r>
          <a:r>
            <a:rPr lang="ru-RU" sz="1600" b="1" kern="1200" dirty="0" err="1" smtClean="0">
              <a:solidFill>
                <a:srgbClr val="FF0000"/>
              </a:solidFill>
            </a:rPr>
            <a:t>впровадження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індексної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селекції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інформаційних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технологій</a:t>
          </a:r>
          <a:r>
            <a:rPr lang="ru-RU" sz="1600" b="1" kern="1200" dirty="0" smtClean="0">
              <a:solidFill>
                <a:srgbClr val="FF0000"/>
              </a:solidFill>
            </a:rPr>
            <a:t>, </a:t>
          </a:r>
          <a:r>
            <a:rPr lang="ru-RU" sz="1600" b="1" kern="1200" dirty="0" err="1" smtClean="0">
              <a:solidFill>
                <a:srgbClr val="FF0000"/>
              </a:solidFill>
            </a:rPr>
            <a:t>застосування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ДНК-технологій</a:t>
          </a:r>
          <a:r>
            <a:rPr lang="ru-RU" sz="1600" b="1" kern="1200" dirty="0" smtClean="0">
              <a:solidFill>
                <a:srgbClr val="FF0000"/>
              </a:solidFill>
            </a:rPr>
            <a:t>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3291409"/>
        <a:ext cx="8892480" cy="895050"/>
      </dsp:txXfrm>
    </dsp:sp>
    <dsp:sp modelId="{670BAF1C-27E0-43F4-BEEC-5818EA7C23E6}">
      <dsp:nvSpPr>
        <dsp:cNvPr id="0" name=""/>
        <dsp:cNvSpPr/>
      </dsp:nvSpPr>
      <dsp:spPr>
        <a:xfrm>
          <a:off x="0" y="4232539"/>
          <a:ext cx="8892480" cy="8950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0000"/>
              </a:solidFill>
            </a:rPr>
            <a:t>Птахівництво</a:t>
          </a:r>
          <a:r>
            <a:rPr lang="ru-RU" sz="1600" b="1" i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rgbClr val="FF0000"/>
              </a:solidFill>
            </a:rPr>
            <a:t>– </a:t>
          </a:r>
          <a:r>
            <a:rPr lang="ru-RU" sz="1600" b="1" kern="1200" dirty="0" err="1" smtClean="0">
              <a:solidFill>
                <a:srgbClr val="FF0000"/>
              </a:solidFill>
            </a:rPr>
            <a:t>створені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протягом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багатьох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десятиліть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спеціалізовані</a:t>
          </a:r>
          <a:r>
            <a:rPr lang="ru-RU" sz="1600" b="1" kern="1200" dirty="0" smtClean="0">
              <a:solidFill>
                <a:srgbClr val="FF0000"/>
              </a:solidFill>
            </a:rPr>
            <a:t> породи  </a:t>
          </a:r>
          <a:r>
            <a:rPr lang="ru-RU" sz="1600" b="1" kern="1200" dirty="0" err="1" smtClean="0">
              <a:solidFill>
                <a:srgbClr val="FF0000"/>
              </a:solidFill>
            </a:rPr>
            <a:t>птиці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навіть</a:t>
          </a:r>
          <a:r>
            <a:rPr lang="ru-RU" sz="1600" b="1" kern="1200" dirty="0" smtClean="0">
              <a:solidFill>
                <a:srgbClr val="FF0000"/>
              </a:solidFill>
            </a:rPr>
            <a:t>  на  перших  </a:t>
          </a:r>
          <a:r>
            <a:rPr lang="ru-RU" sz="1600" b="1" kern="1200" dirty="0" err="1" smtClean="0">
              <a:solidFill>
                <a:srgbClr val="FF0000"/>
              </a:solidFill>
            </a:rPr>
            <a:t>етапах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дуже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відрізнялись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від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своїх</a:t>
          </a:r>
          <a:r>
            <a:rPr lang="ru-RU" sz="1600" b="1" kern="1200" dirty="0" smtClean="0">
              <a:solidFill>
                <a:srgbClr val="FF0000"/>
              </a:solidFill>
            </a:rPr>
            <a:t>  диких </a:t>
          </a:r>
          <a:r>
            <a:rPr lang="ru-RU" sz="1600" b="1" kern="1200" dirty="0" err="1" smtClean="0">
              <a:solidFill>
                <a:srgbClr val="FF0000"/>
              </a:solidFill>
            </a:rPr>
            <a:t>предків</a:t>
          </a:r>
          <a:r>
            <a:rPr lang="ru-RU" sz="1600" b="1" kern="1200" dirty="0" smtClean="0">
              <a:solidFill>
                <a:srgbClr val="FF0000"/>
              </a:solidFill>
            </a:rPr>
            <a:t>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4232539"/>
        <a:ext cx="8892480" cy="895050"/>
      </dsp:txXfrm>
    </dsp:sp>
    <dsp:sp modelId="{A847F8D0-0BFD-4F18-A54E-B176D04DBD27}">
      <dsp:nvSpPr>
        <dsp:cNvPr id="0" name=""/>
        <dsp:cNvSpPr/>
      </dsp:nvSpPr>
      <dsp:spPr>
        <a:xfrm>
          <a:off x="0" y="5173669"/>
          <a:ext cx="8892480" cy="12163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solidFill>
                <a:srgbClr val="FF0000"/>
              </a:solidFill>
            </a:rPr>
            <a:t>Вівчарство</a:t>
          </a:r>
          <a:r>
            <a:rPr lang="ru-RU" sz="1600" b="1" i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smtClean="0">
              <a:solidFill>
                <a:srgbClr val="FF0000"/>
              </a:solidFill>
            </a:rPr>
            <a:t>–  </a:t>
          </a:r>
          <a:r>
            <a:rPr lang="ru-RU" sz="1600" b="1" kern="1200" dirty="0" err="1" smtClean="0">
              <a:solidFill>
                <a:srgbClr val="FF0000"/>
              </a:solidFill>
            </a:rPr>
            <a:t>поліпшення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спадкових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задатків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господарськи</a:t>
          </a:r>
          <a:r>
            <a:rPr lang="ru-RU" sz="1600" b="1" kern="1200" dirty="0" smtClean="0">
              <a:solidFill>
                <a:srgbClr val="FF0000"/>
              </a:solidFill>
            </a:rPr>
            <a:t>  </a:t>
          </a:r>
          <a:r>
            <a:rPr lang="ru-RU" sz="1600" b="1" kern="1200" dirty="0" err="1" smtClean="0">
              <a:solidFill>
                <a:srgbClr val="FF0000"/>
              </a:solidFill>
            </a:rPr>
            <a:t>корисних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ознак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і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здоров’я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овець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різного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напряму</a:t>
          </a: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err="1" smtClean="0">
              <a:solidFill>
                <a:srgbClr val="FF0000"/>
              </a:solidFill>
            </a:rPr>
            <a:t>продуктивності</a:t>
          </a:r>
          <a:r>
            <a:rPr lang="ru-RU" sz="1600" b="1" kern="1200" dirty="0" smtClean="0">
              <a:solidFill>
                <a:srgbClr val="FF0000"/>
              </a:solidFill>
            </a:rPr>
            <a:t>.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0" y="5173669"/>
        <a:ext cx="8892480" cy="12163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F83CB-C9B9-449D-8279-7CB81FCF46B6}">
      <dsp:nvSpPr>
        <dsp:cNvPr id="0" name=""/>
        <dsp:cNvSpPr/>
      </dsp:nvSpPr>
      <dsp:spPr>
        <a:xfrm>
          <a:off x="0" y="8279"/>
          <a:ext cx="8964488" cy="1700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Усі</a:t>
          </a:r>
          <a:r>
            <a:rPr lang="ru-RU" sz="2400" kern="1200" dirty="0" smtClean="0"/>
            <a:t> </a:t>
          </a:r>
          <a:r>
            <a:rPr lang="ru-RU" sz="2400" b="1" kern="1200" dirty="0" err="1" smtClean="0"/>
            <a:t>зміни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які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виникли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під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впливом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одомашнення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можна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поділити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дві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групи</a:t>
          </a:r>
          <a:r>
            <a:rPr lang="ru-RU" sz="2400" kern="1200" dirty="0" smtClean="0"/>
            <a:t>:</a:t>
          </a:r>
          <a:endParaRPr lang="ru-RU" sz="2400" kern="1200" dirty="0"/>
        </a:p>
      </dsp:txBody>
      <dsp:txXfrm>
        <a:off x="0" y="8279"/>
        <a:ext cx="8964488" cy="1700595"/>
      </dsp:txXfrm>
    </dsp:sp>
    <dsp:sp modelId="{DBA37E0E-02A0-4B66-A4E4-6FDABFBA58C3}">
      <dsp:nvSpPr>
        <dsp:cNvPr id="0" name=""/>
        <dsp:cNvSpPr/>
      </dsp:nvSpPr>
      <dsp:spPr>
        <a:xfrm>
          <a:off x="0" y="1777994"/>
          <a:ext cx="8964488" cy="1700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1) </a:t>
          </a:r>
          <a:r>
            <a:rPr lang="ru-RU" sz="2400" kern="1200" dirty="0" err="1" smtClean="0"/>
            <a:t>зміни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пов’язані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спеціалізацією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продуктивності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виникли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результаті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цілеспрямованої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діяльності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людини</a:t>
          </a:r>
          <a:r>
            <a:rPr lang="ru-RU" sz="2400" kern="1200" dirty="0" smtClean="0"/>
            <a:t> по </a:t>
          </a:r>
          <a:r>
            <a:rPr lang="ru-RU" sz="2400" kern="1200" dirty="0" err="1" smtClean="0"/>
            <a:t>виведенню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потрібних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порід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розвиток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молочної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залози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особливість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вовни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тощо</a:t>
          </a:r>
          <a:r>
            <a:rPr lang="ru-RU" sz="2400" kern="1200" dirty="0" smtClean="0"/>
            <a:t>);</a:t>
          </a:r>
          <a:endParaRPr lang="ru-RU" sz="2400" kern="1200" dirty="0"/>
        </a:p>
      </dsp:txBody>
      <dsp:txXfrm>
        <a:off x="0" y="1777994"/>
        <a:ext cx="8964488" cy="1700595"/>
      </dsp:txXfrm>
    </dsp:sp>
    <dsp:sp modelId="{A77195F6-ECA5-4B5F-85F7-5A13D8B1D031}">
      <dsp:nvSpPr>
        <dsp:cNvPr id="0" name=""/>
        <dsp:cNvSpPr/>
      </dsp:nvSpPr>
      <dsp:spPr>
        <a:xfrm>
          <a:off x="0" y="3547709"/>
          <a:ext cx="8964488" cy="1700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2) </a:t>
          </a:r>
          <a:r>
            <a:rPr lang="ru-RU" sz="2400" kern="1200" dirty="0" err="1" smtClean="0"/>
            <a:t>зміни</a:t>
          </a:r>
          <a:r>
            <a:rPr lang="ru-RU" sz="2400" kern="1200" dirty="0" smtClean="0"/>
            <a:t>, не </a:t>
          </a:r>
          <a:r>
            <a:rPr lang="ru-RU" sz="2400" kern="1200" dirty="0" err="1" smtClean="0"/>
            <a:t>пов’язані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спеціалізацією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продуктивності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цілеспрямованою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діяльністю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людини</a:t>
          </a:r>
          <a:r>
            <a:rPr lang="ru-RU" sz="2400" kern="1200" dirty="0" smtClean="0"/>
            <a:t>. До них належать </a:t>
          </a:r>
          <a:r>
            <a:rPr lang="ru-RU" sz="2400" kern="1200" dirty="0" err="1" smtClean="0"/>
            <a:t>такі</a:t>
          </a:r>
          <a:r>
            <a:rPr lang="ru-RU" sz="2400" kern="1200" dirty="0" smtClean="0"/>
            <a:t>: </a:t>
          </a:r>
          <a:r>
            <a:rPr lang="ru-RU" sz="2400" kern="1200" dirty="0" err="1" smtClean="0"/>
            <a:t>звислі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вуха</a:t>
          </a:r>
          <a:r>
            <a:rPr lang="ru-RU" sz="2400" kern="1200" dirty="0" smtClean="0"/>
            <a:t> у собак, </a:t>
          </a:r>
          <a:r>
            <a:rPr lang="ru-RU" sz="2400" kern="1200" dirty="0" err="1" smtClean="0"/>
            <a:t>кролів</a:t>
          </a:r>
          <a:r>
            <a:rPr lang="ru-RU" sz="2400" kern="1200" dirty="0" smtClean="0"/>
            <a:t>, свиней, </a:t>
          </a:r>
          <a:r>
            <a:rPr lang="ru-RU" sz="2400" kern="1200" dirty="0" err="1" smtClean="0"/>
            <a:t>овець</a:t>
          </a:r>
          <a:r>
            <a:rPr lang="ru-RU" sz="2400" kern="1200" dirty="0" smtClean="0"/>
            <a:t>; </a:t>
          </a:r>
          <a:r>
            <a:rPr lang="ru-RU" sz="2400" kern="1200" dirty="0" err="1" smtClean="0"/>
            <a:t>комолість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інші</a:t>
          </a:r>
          <a:endParaRPr lang="ru-RU" sz="2400" kern="1200" dirty="0"/>
        </a:p>
      </dsp:txBody>
      <dsp:txXfrm>
        <a:off x="0" y="3547709"/>
        <a:ext cx="8964488" cy="17005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239320-6880-41FC-9904-933D6DC715F0}">
      <dsp:nvSpPr>
        <dsp:cNvPr id="0" name=""/>
        <dsp:cNvSpPr/>
      </dsp:nvSpPr>
      <dsp:spPr>
        <a:xfrm>
          <a:off x="0" y="437067"/>
          <a:ext cx="9144000" cy="8342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</a:rPr>
            <a:t>6. </a:t>
          </a:r>
          <a:r>
            <a:rPr lang="ru-RU" sz="2100" b="1" i="1" kern="1200" dirty="0" smtClean="0">
              <a:solidFill>
                <a:srgbClr val="FF0000"/>
              </a:solidFill>
            </a:rPr>
            <a:t>У </a:t>
          </a:r>
          <a:r>
            <a:rPr lang="ru-RU" sz="2100" b="1" i="1" kern="1200" dirty="0" err="1" smtClean="0">
              <a:solidFill>
                <a:srgbClr val="FF0000"/>
              </a:solidFill>
            </a:rPr>
            <a:t>конярстві</a:t>
          </a:r>
          <a:r>
            <a:rPr lang="ru-RU" sz="2100" b="1" i="1" kern="1200" dirty="0" smtClean="0">
              <a:solidFill>
                <a:srgbClr val="FF0000"/>
              </a:solidFill>
            </a:rPr>
            <a:t> </a:t>
          </a:r>
          <a:r>
            <a:rPr lang="ru-RU" sz="2100" b="1" kern="1200" dirty="0" err="1" smtClean="0">
              <a:solidFill>
                <a:srgbClr val="FF0000"/>
              </a:solidFill>
            </a:rPr>
            <a:t>основними</a:t>
          </a:r>
          <a:r>
            <a:rPr lang="ru-RU" sz="2100" b="1" kern="1200" dirty="0" smtClean="0">
              <a:solidFill>
                <a:srgbClr val="FF0000"/>
              </a:solidFill>
            </a:rPr>
            <a:t> </a:t>
          </a:r>
          <a:r>
            <a:rPr lang="ru-RU" sz="2100" b="1" kern="1200" dirty="0" err="1" smtClean="0">
              <a:solidFill>
                <a:srgbClr val="FF0000"/>
              </a:solidFill>
            </a:rPr>
            <a:t>ознаками</a:t>
          </a:r>
          <a:r>
            <a:rPr lang="ru-RU" sz="2100" b="1" kern="1200" dirty="0" smtClean="0">
              <a:solidFill>
                <a:srgbClr val="FF0000"/>
              </a:solidFill>
            </a:rPr>
            <a:t> є: </a:t>
          </a:r>
          <a:endParaRPr lang="ru-RU" sz="2100" b="1" kern="1200" dirty="0">
            <a:solidFill>
              <a:srgbClr val="FF0000"/>
            </a:solidFill>
          </a:endParaRPr>
        </a:p>
      </dsp:txBody>
      <dsp:txXfrm>
        <a:off x="0" y="437067"/>
        <a:ext cx="9144000" cy="834228"/>
      </dsp:txXfrm>
    </dsp:sp>
    <dsp:sp modelId="{97976E2B-7027-49B8-89DF-FC2C1D2A4ECB}">
      <dsp:nvSpPr>
        <dsp:cNvPr id="0" name=""/>
        <dsp:cNvSpPr/>
      </dsp:nvSpPr>
      <dsp:spPr>
        <a:xfrm>
          <a:off x="0" y="1331775"/>
          <a:ext cx="9144000" cy="8342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/>
            <a:t>показники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жвавості</a:t>
          </a:r>
          <a:r>
            <a:rPr lang="ru-RU" sz="2100" b="1" kern="1200" dirty="0" smtClean="0"/>
            <a:t> та скакового </a:t>
          </a:r>
          <a:r>
            <a:rPr lang="ru-RU" sz="2100" b="1" kern="1200" dirty="0" err="1" smtClean="0"/>
            <a:t>класу</a:t>
          </a:r>
          <a:r>
            <a:rPr lang="ru-RU" sz="2100" b="1" kern="1200" dirty="0" smtClean="0"/>
            <a:t>, тип, </a:t>
          </a:r>
          <a:r>
            <a:rPr lang="ru-RU" sz="2100" b="1" kern="1200" dirty="0" err="1" smtClean="0"/>
            <a:t>гармонійність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тілобудови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показники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роботоздатності</a:t>
          </a:r>
          <a:r>
            <a:rPr lang="ru-RU" sz="2100" b="1" kern="1200" dirty="0" smtClean="0"/>
            <a:t> (</a:t>
          </a:r>
          <a:r>
            <a:rPr lang="ru-RU" sz="2100" b="1" kern="1200" dirty="0" err="1" smtClean="0"/>
            <a:t>верхові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рисисті</a:t>
          </a:r>
          <a:r>
            <a:rPr lang="ru-RU" sz="2100" b="1" kern="1200" dirty="0" smtClean="0"/>
            <a:t> – </a:t>
          </a:r>
          <a:r>
            <a:rPr lang="ru-RU" sz="2100" b="1" kern="1200" dirty="0" err="1" smtClean="0"/>
            <a:t>жвавість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витривалість</a:t>
          </a:r>
          <a:r>
            <a:rPr lang="ru-RU" sz="2100" b="1" kern="1200" dirty="0" smtClean="0"/>
            <a:t>; </a:t>
          </a:r>
          <a:endParaRPr lang="ru-RU" sz="2100" b="1" kern="1200" dirty="0"/>
        </a:p>
      </dsp:txBody>
      <dsp:txXfrm>
        <a:off x="0" y="1331775"/>
        <a:ext cx="9144000" cy="834228"/>
      </dsp:txXfrm>
    </dsp:sp>
    <dsp:sp modelId="{999AADBE-A57B-41FE-8544-A1AF488079E4}">
      <dsp:nvSpPr>
        <dsp:cNvPr id="0" name=""/>
        <dsp:cNvSpPr/>
      </dsp:nvSpPr>
      <dsp:spPr>
        <a:xfrm>
          <a:off x="0" y="2226484"/>
          <a:ext cx="9144000" cy="8342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 </a:t>
          </a:r>
          <a:r>
            <a:rPr lang="ru-RU" sz="2100" b="1" kern="1200" dirty="0" err="1" smtClean="0"/>
            <a:t>ваговозів</a:t>
          </a:r>
          <a:r>
            <a:rPr lang="ru-RU" sz="2100" b="1" kern="1200" dirty="0" smtClean="0"/>
            <a:t> – </a:t>
          </a:r>
          <a:r>
            <a:rPr lang="ru-RU" sz="2100" b="1" kern="1200" dirty="0" err="1" smtClean="0"/>
            <a:t>вантажопідйомність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швидкість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руху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з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вантажем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кроком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риссю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тяглова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витривалість</a:t>
          </a:r>
          <a:r>
            <a:rPr lang="ru-RU" sz="2100" b="1" kern="1200" dirty="0" smtClean="0"/>
            <a:t>; </a:t>
          </a:r>
          <a:endParaRPr lang="ru-RU" sz="2100" b="1" kern="1200" dirty="0"/>
        </a:p>
      </dsp:txBody>
      <dsp:txXfrm>
        <a:off x="0" y="2226484"/>
        <a:ext cx="9144000" cy="834228"/>
      </dsp:txXfrm>
    </dsp:sp>
    <dsp:sp modelId="{5897D530-054D-48C9-A41C-B6A94E5A396A}">
      <dsp:nvSpPr>
        <dsp:cNvPr id="0" name=""/>
        <dsp:cNvSpPr/>
      </dsp:nvSpPr>
      <dsp:spPr>
        <a:xfrm>
          <a:off x="0" y="3121192"/>
          <a:ext cx="9144000" cy="8342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 </a:t>
          </a:r>
          <a:r>
            <a:rPr lang="ru-RU" sz="2100" b="1" kern="1200" dirty="0" err="1" smtClean="0"/>
            <a:t>спортивних</a:t>
          </a:r>
          <a:r>
            <a:rPr lang="ru-RU" sz="2100" b="1" kern="1200" dirty="0" smtClean="0"/>
            <a:t> – </a:t>
          </a:r>
          <a:r>
            <a:rPr lang="ru-RU" sz="2100" b="1" kern="1200" dirty="0" err="1" smtClean="0"/>
            <a:t>здатність</a:t>
          </a:r>
          <a:r>
            <a:rPr lang="ru-RU" sz="2100" b="1" kern="1200" dirty="0" smtClean="0"/>
            <a:t> до </a:t>
          </a:r>
          <a:r>
            <a:rPr lang="ru-RU" sz="2100" b="1" kern="1200" dirty="0" err="1" smtClean="0"/>
            <a:t>виїздки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якість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стрибка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жвавість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витривалість</a:t>
          </a:r>
          <a:r>
            <a:rPr lang="ru-RU" sz="2100" b="1" kern="1200" dirty="0" smtClean="0"/>
            <a:t> при </a:t>
          </a:r>
          <a:r>
            <a:rPr lang="ru-RU" sz="2100" b="1" kern="1200" dirty="0" err="1" smtClean="0"/>
            <a:t>роботі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під</a:t>
          </a:r>
          <a:r>
            <a:rPr lang="ru-RU" sz="2100" b="1" kern="1200" dirty="0" smtClean="0"/>
            <a:t> вершником), </a:t>
          </a:r>
          <a:r>
            <a:rPr lang="ru-RU" sz="2100" b="1" kern="1200" dirty="0" err="1" smtClean="0"/>
            <a:t>молочна</a:t>
          </a:r>
          <a:r>
            <a:rPr lang="ru-RU" sz="2100" b="1" kern="1200" dirty="0" smtClean="0"/>
            <a:t> </a:t>
          </a:r>
          <a:r>
            <a:rPr lang="ru-RU" sz="2100" b="1" kern="1200" dirty="0" err="1" smtClean="0"/>
            <a:t>продуктивність</a:t>
          </a:r>
          <a:r>
            <a:rPr lang="ru-RU" sz="2100" b="1" kern="1200" dirty="0" smtClean="0"/>
            <a:t>, </a:t>
          </a:r>
          <a:r>
            <a:rPr lang="ru-RU" sz="2100" b="1" kern="1200" dirty="0" err="1" smtClean="0"/>
            <a:t>інтенсивність</a:t>
          </a:r>
          <a:r>
            <a:rPr lang="ru-RU" sz="2100" b="1" kern="1200" dirty="0" smtClean="0"/>
            <a:t> росту</a:t>
          </a:r>
          <a:endParaRPr lang="ru-RU" sz="2100" kern="1200" dirty="0"/>
        </a:p>
      </dsp:txBody>
      <dsp:txXfrm>
        <a:off x="0" y="3121192"/>
        <a:ext cx="9144000" cy="83422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62B08-0460-4DE0-9240-03B335FD401E}">
      <dsp:nvSpPr>
        <dsp:cNvPr id="0" name=""/>
        <dsp:cNvSpPr/>
      </dsp:nvSpPr>
      <dsp:spPr>
        <a:xfrm>
          <a:off x="0" y="138151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err="1" smtClean="0">
              <a:solidFill>
                <a:srgbClr val="002060"/>
              </a:solidFill>
            </a:rPr>
            <a:t>Сучасні</a:t>
          </a:r>
          <a:r>
            <a:rPr lang="ru-RU" sz="1900" b="1" i="1" kern="1200" dirty="0" smtClean="0">
              <a:solidFill>
                <a:srgbClr val="002060"/>
              </a:solidFill>
            </a:rPr>
            <a:t> </a:t>
          </a:r>
          <a:r>
            <a:rPr lang="ru-RU" sz="1900" b="1" i="1" kern="1200" dirty="0" err="1" smtClean="0">
              <a:solidFill>
                <a:srgbClr val="002060"/>
              </a:solidFill>
            </a:rPr>
            <a:t>досягнення</a:t>
          </a:r>
          <a:r>
            <a:rPr lang="ru-RU" sz="1900" b="1" i="1" kern="1200" dirty="0" smtClean="0">
              <a:solidFill>
                <a:srgbClr val="002060"/>
              </a:solidFill>
            </a:rPr>
            <a:t> </a:t>
          </a:r>
          <a:r>
            <a:rPr lang="ru-RU" sz="1900" b="1" i="1" kern="1200" dirty="0" err="1" smtClean="0">
              <a:solidFill>
                <a:srgbClr val="002060"/>
              </a:solidFill>
            </a:rPr>
            <a:t>селекції</a:t>
          </a:r>
          <a:r>
            <a:rPr lang="ru-RU" sz="1900" b="1" i="1" kern="1200" dirty="0" smtClean="0">
              <a:solidFill>
                <a:srgbClr val="002060"/>
              </a:solidFill>
            </a:rPr>
            <a:t> у </a:t>
          </a:r>
          <a:r>
            <a:rPr lang="ru-RU" sz="1900" b="1" i="1" kern="1200" dirty="0" err="1" smtClean="0">
              <a:solidFill>
                <a:srgbClr val="002060"/>
              </a:solidFill>
            </a:rPr>
            <a:t>різних</a:t>
          </a:r>
          <a:r>
            <a:rPr lang="ru-RU" sz="1900" b="1" i="1" kern="1200" dirty="0" smtClean="0">
              <a:solidFill>
                <a:srgbClr val="002060"/>
              </a:solidFill>
            </a:rPr>
            <a:t> </a:t>
          </a:r>
          <a:r>
            <a:rPr lang="ru-RU" sz="1900" b="1" i="1" kern="1200" dirty="0" err="1" smtClean="0">
              <a:solidFill>
                <a:srgbClr val="002060"/>
              </a:solidFill>
            </a:rPr>
            <a:t>тваринницьких</a:t>
          </a:r>
          <a:r>
            <a:rPr lang="ru-RU" sz="1900" b="1" i="1" kern="1200" dirty="0" smtClean="0">
              <a:solidFill>
                <a:srgbClr val="002060"/>
              </a:solidFill>
            </a:rPr>
            <a:t> </a:t>
          </a:r>
          <a:r>
            <a:rPr lang="ru-RU" sz="1900" b="1" i="1" kern="1200" dirty="0" err="1" smtClean="0">
              <a:solidFill>
                <a:srgbClr val="002060"/>
              </a:solidFill>
            </a:rPr>
            <a:t>галузях</a:t>
          </a:r>
          <a:r>
            <a:rPr lang="ru-RU" sz="1900" b="1" i="1" kern="1200" dirty="0" smtClean="0">
              <a:solidFill>
                <a:srgbClr val="002060"/>
              </a:solidFill>
            </a:rPr>
            <a:t> </a:t>
          </a:r>
          <a:r>
            <a:rPr lang="ru-RU" sz="1900" b="1" kern="1200" dirty="0" err="1" smtClean="0">
              <a:solidFill>
                <a:srgbClr val="002060"/>
              </a:solidFill>
            </a:rPr>
            <a:t>стосуються</a:t>
          </a:r>
          <a:r>
            <a:rPr lang="ru-RU" sz="1900" b="1" kern="1200" dirty="0" smtClean="0">
              <a:solidFill>
                <a:srgbClr val="002060"/>
              </a:solidFill>
            </a:rPr>
            <a:t> </a:t>
          </a:r>
          <a:r>
            <a:rPr lang="ru-RU" sz="1900" b="1" kern="1200" dirty="0" err="1" smtClean="0">
              <a:solidFill>
                <a:srgbClr val="002060"/>
              </a:solidFill>
            </a:rPr>
            <a:t>нових</a:t>
          </a:r>
          <a:r>
            <a:rPr lang="ru-RU" sz="1900" b="1" kern="1200" dirty="0" smtClean="0">
              <a:solidFill>
                <a:srgbClr val="002060"/>
              </a:solidFill>
            </a:rPr>
            <a:t> </a:t>
          </a:r>
          <a:r>
            <a:rPr lang="ru-RU" sz="1900" b="1" kern="1200" dirty="0" err="1" smtClean="0">
              <a:solidFill>
                <a:srgbClr val="002060"/>
              </a:solidFill>
            </a:rPr>
            <a:t>порід</a:t>
          </a:r>
          <a:r>
            <a:rPr lang="ru-RU" sz="1900" b="1" kern="1200" dirty="0" smtClean="0">
              <a:solidFill>
                <a:srgbClr val="002060"/>
              </a:solidFill>
            </a:rPr>
            <a:t> </a:t>
          </a:r>
          <a:r>
            <a:rPr lang="ru-RU" sz="1900" b="1" kern="1200" dirty="0" err="1" smtClean="0">
              <a:solidFill>
                <a:srgbClr val="002060"/>
              </a:solidFill>
            </a:rPr>
            <a:t>і</a:t>
          </a:r>
          <a:r>
            <a:rPr lang="ru-RU" sz="1900" b="1" kern="1200" dirty="0" smtClean="0">
              <a:solidFill>
                <a:srgbClr val="002060"/>
              </a:solidFill>
            </a:rPr>
            <a:t> </a:t>
          </a:r>
          <a:r>
            <a:rPr lang="ru-RU" sz="1900" b="1" kern="1200" dirty="0" err="1" smtClean="0">
              <a:solidFill>
                <a:srgbClr val="002060"/>
              </a:solidFill>
            </a:rPr>
            <a:t>типів</a:t>
          </a:r>
          <a:r>
            <a:rPr lang="ru-RU" sz="1900" b="1" kern="1200" dirty="0" smtClean="0">
              <a:solidFill>
                <a:srgbClr val="002060"/>
              </a:solidFill>
            </a:rPr>
            <a:t> </a:t>
          </a:r>
          <a:r>
            <a:rPr lang="ru-RU" sz="1900" b="1" kern="1200" dirty="0" err="1" smtClean="0">
              <a:solidFill>
                <a:srgbClr val="002060"/>
              </a:solidFill>
            </a:rPr>
            <a:t>тварин</a:t>
          </a:r>
          <a:r>
            <a:rPr lang="ru-RU" sz="1900" b="1" kern="1200" dirty="0" smtClean="0">
              <a:solidFill>
                <a:srgbClr val="002060"/>
              </a:solidFill>
            </a:rPr>
            <a:t>, а </a:t>
          </a:r>
          <a:r>
            <a:rPr lang="ru-RU" sz="1900" b="1" kern="1200" dirty="0" err="1" smtClean="0">
              <a:solidFill>
                <a:srgbClr val="002060"/>
              </a:solidFill>
            </a:rPr>
            <a:t>саме</a:t>
          </a:r>
          <a:r>
            <a:rPr lang="ru-RU" sz="1900" b="1" kern="1200" dirty="0" smtClean="0">
              <a:solidFill>
                <a:srgbClr val="002060"/>
              </a:solidFill>
            </a:rPr>
            <a:t>: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0" y="138151"/>
        <a:ext cx="9036496" cy="755820"/>
      </dsp:txXfrm>
    </dsp:sp>
    <dsp:sp modelId="{D8CC5F36-4681-4DF3-B09B-4ED588FCA225}">
      <dsp:nvSpPr>
        <dsp:cNvPr id="0" name=""/>
        <dsp:cNvSpPr/>
      </dsp:nvSpPr>
      <dsp:spPr>
        <a:xfrm>
          <a:off x="0" y="948692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молочне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скотарство</a:t>
          </a:r>
          <a:r>
            <a:rPr lang="ru-RU" sz="1900" kern="1200" dirty="0" smtClean="0"/>
            <a:t>: </a:t>
          </a:r>
          <a:r>
            <a:rPr lang="ru-RU" sz="1900" kern="1200" dirty="0" err="1" smtClean="0"/>
            <a:t>українська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чорно-ряба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молочна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українська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червоно-ряба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молочна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українська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червона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молочна</a:t>
          </a:r>
          <a:r>
            <a:rPr lang="ru-RU" sz="1900" kern="1200" dirty="0" smtClean="0"/>
            <a:t> породи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внутрішньопородні</a:t>
          </a:r>
          <a:r>
            <a:rPr lang="ru-RU" sz="1900" kern="1200" dirty="0" smtClean="0"/>
            <a:t> та </a:t>
          </a:r>
          <a:r>
            <a:rPr lang="ru-RU" sz="1900" kern="1200" dirty="0" err="1" smtClean="0"/>
            <a:t>зональні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типи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>
        <a:off x="0" y="948692"/>
        <a:ext cx="9036496" cy="755820"/>
      </dsp:txXfrm>
    </dsp:sp>
    <dsp:sp modelId="{6E93AA46-016A-453E-800E-A33E13C25368}">
      <dsp:nvSpPr>
        <dsp:cNvPr id="0" name=""/>
        <dsp:cNvSpPr/>
      </dsp:nvSpPr>
      <dsp:spPr>
        <a:xfrm>
          <a:off x="0" y="1759232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м’ясне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скотарство</a:t>
          </a:r>
          <a:r>
            <a:rPr lang="ru-RU" sz="1900" kern="1200" dirty="0" smtClean="0"/>
            <a:t>: </a:t>
          </a:r>
          <a:r>
            <a:rPr lang="ru-RU" sz="1900" kern="1200" dirty="0" err="1" smtClean="0"/>
            <a:t>українська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м’ясна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волинська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м’ясна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поліська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м’ясна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південна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м’ясна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>
        <a:off x="0" y="1759232"/>
        <a:ext cx="9036496" cy="755820"/>
      </dsp:txXfrm>
    </dsp:sp>
    <dsp:sp modelId="{D31593AA-AB25-4402-8AC6-A7BD4F7659B2}">
      <dsp:nvSpPr>
        <dsp:cNvPr id="0" name=""/>
        <dsp:cNvSpPr/>
      </dsp:nvSpPr>
      <dsp:spPr>
        <a:xfrm>
          <a:off x="0" y="2569772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свинарство</a:t>
          </a:r>
          <a:r>
            <a:rPr lang="ru-RU" sz="1900" kern="1200" dirty="0" smtClean="0"/>
            <a:t>: </a:t>
          </a:r>
          <a:r>
            <a:rPr lang="ru-RU" sz="1900" kern="1200" dirty="0" err="1" smtClean="0"/>
            <a:t>полтавська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м’ясна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українська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м’ясна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червона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біло-пояса</a:t>
          </a:r>
          <a:r>
            <a:rPr lang="ru-RU" sz="1900" kern="1200" dirty="0" smtClean="0"/>
            <a:t> породи, УВБ–1, УВБ–2, УВБ–3;</a:t>
          </a:r>
          <a:endParaRPr lang="ru-RU" sz="1900" kern="1200" dirty="0"/>
        </a:p>
      </dsp:txBody>
      <dsp:txXfrm>
        <a:off x="0" y="2569772"/>
        <a:ext cx="9036496" cy="755820"/>
      </dsp:txXfrm>
    </dsp:sp>
    <dsp:sp modelId="{F31F37BF-EBE0-4C9A-A0CA-9D1DFBB2AD0F}">
      <dsp:nvSpPr>
        <dsp:cNvPr id="0" name=""/>
        <dsp:cNvSpPr/>
      </dsp:nvSpPr>
      <dsp:spPr>
        <a:xfrm>
          <a:off x="0" y="3380312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вівчарство</a:t>
          </a:r>
          <a:r>
            <a:rPr lang="ru-RU" sz="1900" kern="1200" dirty="0" smtClean="0"/>
            <a:t>: </a:t>
          </a:r>
          <a:r>
            <a:rPr lang="ru-RU" sz="1900" kern="1200" dirty="0" err="1" smtClean="0"/>
            <a:t>типи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асканійських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тонкорунних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овець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м’ясо-вовнові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інтенсивні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типи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овець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>
        <a:off x="0" y="3380312"/>
        <a:ext cx="9036496" cy="755820"/>
      </dsp:txXfrm>
    </dsp:sp>
    <dsp:sp modelId="{0C953D48-A9DF-44BB-9F73-24C64AF2A526}">
      <dsp:nvSpPr>
        <dsp:cNvPr id="0" name=""/>
        <dsp:cNvSpPr/>
      </dsp:nvSpPr>
      <dsp:spPr>
        <a:xfrm>
          <a:off x="0" y="4190852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птахівництво</a:t>
          </a:r>
          <a:r>
            <a:rPr lang="ru-RU" sz="1900" kern="1200" dirty="0" smtClean="0"/>
            <a:t>: </a:t>
          </a:r>
          <a:r>
            <a:rPr lang="ru-RU" sz="1900" kern="1200" dirty="0" err="1" smtClean="0"/>
            <a:t>синтетичні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лінії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яєчних</a:t>
          </a:r>
          <a:r>
            <a:rPr lang="ru-RU" sz="1900" kern="1200" dirty="0" smtClean="0"/>
            <a:t> курей, </a:t>
          </a:r>
          <a:r>
            <a:rPr lang="ru-RU" sz="1900" kern="1200" dirty="0" err="1" smtClean="0"/>
            <a:t>кроси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яєчних</a:t>
          </a:r>
          <a:r>
            <a:rPr lang="ru-RU" sz="1900" kern="1200" dirty="0" smtClean="0"/>
            <a:t> курей, </a:t>
          </a:r>
          <a:r>
            <a:rPr lang="ru-RU" sz="1900" kern="1200" dirty="0" err="1" smtClean="0"/>
            <a:t>аутосексні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лінії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птиці;конярство</a:t>
          </a:r>
          <a:r>
            <a:rPr lang="ru-RU" sz="1900" kern="1200" dirty="0" smtClean="0"/>
            <a:t>: </a:t>
          </a:r>
          <a:r>
            <a:rPr lang="ru-RU" sz="1900" kern="1200" dirty="0" err="1" smtClean="0"/>
            <a:t>українська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верхова</a:t>
          </a:r>
          <a:r>
            <a:rPr lang="ru-RU" sz="1900" kern="1200" dirty="0" smtClean="0"/>
            <a:t> порода коней;</a:t>
          </a:r>
          <a:endParaRPr lang="ru-RU" sz="1900" kern="1200" dirty="0"/>
        </a:p>
      </dsp:txBody>
      <dsp:txXfrm>
        <a:off x="0" y="4190852"/>
        <a:ext cx="9036496" cy="755820"/>
      </dsp:txXfrm>
    </dsp:sp>
    <dsp:sp modelId="{953DC4FF-AF24-4C14-A6D1-017E8EA277F8}">
      <dsp:nvSpPr>
        <dsp:cNvPr id="0" name=""/>
        <dsp:cNvSpPr/>
      </dsp:nvSpPr>
      <dsp:spPr>
        <a:xfrm>
          <a:off x="0" y="5001392"/>
          <a:ext cx="9036496" cy="7558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рибництво</a:t>
          </a:r>
          <a:r>
            <a:rPr lang="ru-RU" sz="1900" kern="1200" dirty="0" smtClean="0"/>
            <a:t>: породи </a:t>
          </a:r>
          <a:r>
            <a:rPr lang="ru-RU" sz="1900" kern="1200" dirty="0" err="1" smtClean="0"/>
            <a:t>коропа</a:t>
          </a:r>
          <a:r>
            <a:rPr lang="ru-RU" sz="1900" kern="1200" dirty="0" smtClean="0"/>
            <a:t> – </a:t>
          </a:r>
          <a:r>
            <a:rPr lang="ru-RU" sz="1900" kern="1200" dirty="0" err="1" smtClean="0"/>
            <a:t>український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рамчатий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український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лускатний</a:t>
          </a:r>
          <a:r>
            <a:rPr lang="ru-RU" sz="1900" kern="1200" dirty="0" smtClean="0"/>
            <a:t>; </a:t>
          </a:r>
          <a:r>
            <a:rPr lang="ru-RU" sz="1900" kern="1200" dirty="0" err="1" smtClean="0"/>
            <a:t>коропо-карасеві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гібриди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0" y="5001392"/>
        <a:ext cx="9036496" cy="75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79686-F446-409E-9635-4CEFA73DB891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DB35D-3DA7-45DB-BDDC-E802BA290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6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DB35D-3DA7-45DB-BDDC-E802BA290D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59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37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2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643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9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716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26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3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4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2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28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95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468-A25F-4176-B692-C04D627F3E37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3A070-7E88-46D4-B438-A5A75AF26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8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1073/abg.59.0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416824" cy="23042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СЕЛЕКЦІЯ СІЛЬСЬКОГОСПОДАРСЬКИХ ТВАРИН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 descr="&amp;Fcy;&amp;iecy;&amp;rcy;&amp;mcy;&amp;acy; &amp;zhcy;&amp;icy;&amp;vcy;&amp;ocy;&amp;tcy;&amp;ncy;&amp;ycy;&amp;khcy; &amp;kcy;&amp;ocy;&amp;lcy;&amp;lcy;&amp;acy;&amp;zhcy;: &amp;kcy;&amp;acy;&amp;rcy;&amp;tcy;&amp;icy;&amp;ncy;&amp;kcy;&amp;icy;, &amp;scy;&amp;tcy;&amp;ocy;&amp;kcy;&amp;ocy;&amp;vcy;&amp;iukcy; &amp;Fcy;&amp;iecy;&amp;rcy;&amp;mcy;&amp;acy; &amp;zhcy;&amp;icy;&amp;vcy;&amp;ocy;&amp;tcy;&amp;ncy;&amp;ycy;&amp;khcy; &amp;kcy;&amp;ocy;&amp;lcy;&amp;lcy;&amp;acy;&amp;zhcy; &amp;fcy;&amp;ocy;&amp;tcy;&amp;ocy;&amp;gcy;&amp;rcy;&amp;acy;&amp;fcy;&amp;iukcy;&amp;yicy;,  &amp;zcy;&amp;ocy;&amp;bcy;&amp;rcy;&amp;acy;&amp;zhcy;&amp;iecy;&amp;ncy;&amp;ncy;&amp;yacy; | &amp;Scy;&amp;kcy;&amp;acy;&amp;chcy;&amp;acy;&amp;tcy;&amp;icy; &amp;zcy;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7"/>
            <a:ext cx="4392488" cy="4667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027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260648"/>
          <a:ext cx="8748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&amp;Dcy;&amp;ocy;&amp;scy;&amp;vcy;&amp;iukcy;&amp;dcy; &amp;rcy;&amp;ocy;&amp;bcy;&amp;ocy;&amp;tcy;&amp;icy; &amp;Dcy;&amp;Pcy; &quot;&amp;Vcy;&amp;ocy;&amp;lcy;&amp;icy;&amp;ncy;&amp;scy;&amp;softcy;&amp;kcy;&amp;iecy; &amp;ocy;&amp;bcy;&amp;lcy;&amp;acy;&amp;scy;&amp;ncy;&amp;iecy; &amp;scy;&amp;iukcy;&amp;lcy;&amp;softcy;&amp;scy;&amp;softcy;&amp;kcy;&amp;ocy;&amp;gcy;&amp;ocy;&amp;scy;&amp;pcy;&amp;ocy;&amp;dcy;&amp;acy;&amp;rcy;&amp;scy;&amp;softcy;&amp;kcy;&amp;iecy; &amp;vcy;&amp;icy;&amp;rcy;&amp;ocy;&amp;bcy;&amp;ncy;&amp;icy;&amp;chcy;&amp;iecy;  &amp;pcy;&amp;iukcy;&amp;dcy;&amp;pcy;&amp;rcy;&amp;icy;&amp;jukcy;&amp;mcy;&amp;scy;&amp;tcy;&amp;vcy;&amp;ocy; &amp;pcy;&amp;ocy; &amp;pcy;&amp;lcy;&amp;iecy;&amp;mcy;&amp;iukcy;&amp;ncy;&amp;ncy;&amp;iukcy;&amp;jcy; &amp;scy;&amp;pcy;&amp;rcy;&amp;acy;&amp;vcy;&amp;iukcy; &amp;ucy; &amp;tcy;&amp;vcy;&amp;acy;&amp;rcy;&amp;icy;&amp;ncy;&amp;ncy;&amp;icy;&amp;tscy;&amp;tcy;&amp;vcy;&amp;iukcy;&quot; | &amp;Ucy;&amp;pcy;&amp;rcy;&amp;acy;&amp;vcy;&amp;lcy;&amp;iukcy;&amp;ncy;&amp;ncy;&amp;yacy;  &amp;acy;&amp;gcy;&amp;rcy;&amp;ocy;&amp;pcy;&amp;rcy;&amp;ocy;&amp;mcy;&amp;icy;&amp;scy;&amp;lcy;&amp;ocy;&amp;vcy;&amp;ocy;&amp;gcy;&amp;ocy; &amp;rcy;&amp;ocy;&amp;zcy;&amp;vcy;&amp;icy;&amp;tcy;&amp;kcy;&amp;ucy; &amp;Vcy;&amp;ocy;&amp;lcy;&amp;icy;&amp;ncy;&amp;scy;&amp;softcy;&amp;kcy;&amp;ocy;&amp;yicy; &amp;ocy;&amp;bcy;&amp;lcy;&amp;dcy;&amp;iecy;&amp;rcy;&amp;zhcy;&amp;acy;&amp;dcy;&amp;mcy;&amp;iukcy;&amp;ncy;&amp;iukcy;&amp;scy;&amp;tcy;&amp;rcy;&amp;acy;&amp;tscy;&amp;iukcy;&amp;y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0194" y="4437112"/>
            <a:ext cx="3386597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0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&amp;Gcy;&amp;ocy;&amp;lcy;&amp;ocy;&amp;vcy;&amp;ncy;&amp;acy; &amp;tcy;&amp;iecy;&amp;mcy;&amp;acy;2 | &amp;Acy;&amp;scy;&amp;kcy;&amp;acy;&amp;ncy;&amp;icy;&amp;yacy;-&amp;Ncy;&amp;ocy;&amp;v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381236"/>
            <a:ext cx="3707904" cy="2476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93411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95536" y="0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6" name="AutoShape 2" descr="&amp;Ncy;&amp;ocy;&amp;vcy;&amp;icy;&amp;n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&amp;Pcy;&amp;rcy;&amp;iecy;&amp;zcy;&amp;iecy;&amp;ncy;&amp;tcy;&amp;acy;&amp;tscy;&amp;iukcy;&amp;yacy; &quot;&amp;Scy;&amp;vcy;&amp;iukcy;&amp;jcy;&amp;scy;&amp;softcy;&amp;kcy;&amp;iukcy; &amp;tcy;&amp;vcy;&amp;acy;&amp;rcy;&amp;icy;&amp;ncy;&amp;icy;&quot;"/>
          <p:cNvPicPr>
            <a:picLocks noChangeAspect="1" noChangeArrowheads="1"/>
          </p:cNvPicPr>
          <p:nvPr/>
        </p:nvPicPr>
        <p:blipFill>
          <a:blip r:embed="rId8" cstate="print"/>
          <a:srcRect l="10800" t="14400" r="9281" b="35201"/>
          <a:stretch>
            <a:fillRect/>
          </a:stretch>
        </p:blipFill>
        <p:spPr bwMode="auto">
          <a:xfrm>
            <a:off x="2051720" y="4337720"/>
            <a:ext cx="532859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459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-243408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&amp;Scy;&amp;iecy;&amp;lcy;&amp;iecy;&amp;kcy;&amp;tscy;&amp;icy;&amp;yacy; &amp;lcy;&amp;ocy;&amp;shcy;&amp;acy;&amp;dcy;&amp;iecy;&amp;jcy; (&amp;Rcy;&amp;acy;&amp;zcy;&amp;vcy;&amp;iecy;&amp;dcy;&amp;iecy;&amp;ncy;&amp;icy;&amp;iecy;) &amp;Ecy;&amp;ncy;&amp;tscy;&amp;icy;&amp;kcy;&amp;lcy;&amp;ocy;&amp;pcy;&amp;iecy;&amp;dcy;&amp;icy;&amp;yacy; &amp;ocy; &amp;zhcy;&amp;icy;&amp;vcy;&amp;ocy;&amp;tcy;&amp;ncy;&amp;ycy;&amp;khcy; EGIDA.B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843300"/>
            <a:ext cx="4019600" cy="30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3. </a:t>
            </a:r>
            <a:r>
              <a:rPr lang="ru-RU" sz="2400" b="1" dirty="0" err="1">
                <a:solidFill>
                  <a:srgbClr val="FF0000"/>
                </a:solidFill>
              </a:rPr>
              <a:t>Сучасні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досягнення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перспективи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напрями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селекції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557972"/>
          <a:ext cx="9036496" cy="589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4695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8761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1328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ДЯКУЮ ЗА УВАГУ!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899592" y="1196752"/>
            <a:ext cx="7632848" cy="35779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Поняття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селекція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та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різноманітність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глибину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тварин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2.Селекція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тварин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господарсько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корисними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ознаками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3.Сучасні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перспективи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селекції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81958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Бондаренко О.В.,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Гетя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Ільницька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Т.Є. Методика оцінки та добору племінного матеріалу з використання генетичних та біологічних особливостей коней різних напрямів використання за сучасними методами.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Чубинське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2017. 34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Войтенко С.Л.,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Порхун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М.Г., Сидоренко О.В.,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Ільницька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Т.Є. Генетичні ресурси сільськогосподарських тварин України на початку третього тисячоліття. </a:t>
            </a:r>
            <a:r>
              <a:rPr lang="uk-UA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Розведення і генетика тварин.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Вип. 58. Київ, 2019.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110-119.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Гопка Б.М., Коваленко В.П., Мельник Ю.Ф.,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Найденко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К.А.,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Нежлукченко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Т.І.,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Пелих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В.Г. Селекція сільськогосподарських тварин. Київ.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Інтас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2007. 554 с.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Ільницька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Т.Є. Оцінка спортивної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роботоздатності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коней різних порід, які брали участь у змаганнях з подолання перешкод.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Розведення і генетика тварин.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Вип. 56. Київ, 2018.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25-31.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Любинський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О.І.,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Каспров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Р.В. Продуктивні якості корів різних селекційних груп буковинського заводського типу української червоно-рябої молочної породи.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Розведення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генетика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тварин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59.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Київ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2020. С. 60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66. DOI: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2"/>
              </a:rPr>
              <a:t>https://doi.org/10.31073/abg.59.07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 Чудак Р. А.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авчальної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«Інноваційні методи використання генетичних ресурсів тварин» для підготовки магістрів за спеціальністю 204 «Технологія виробництва та переробки продукції тваринництва» для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аграрних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закладів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ІІІ-ІV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рівнів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акредитації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2018. 12 С.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1. </a:t>
            </a:r>
            <a:r>
              <a:rPr lang="ru-RU" sz="2400" b="1" dirty="0" err="1">
                <a:solidFill>
                  <a:srgbClr val="FF0000"/>
                </a:solidFill>
              </a:rPr>
              <a:t>Поняття</a:t>
            </a:r>
            <a:r>
              <a:rPr lang="ru-RU" sz="2400" b="1" dirty="0">
                <a:solidFill>
                  <a:srgbClr val="FF0000"/>
                </a:solidFill>
              </a:rPr>
              <a:t> «</a:t>
            </a:r>
            <a:r>
              <a:rPr lang="ru-RU" sz="2400" b="1" dirty="0" err="1">
                <a:solidFill>
                  <a:srgbClr val="FF0000"/>
                </a:solidFill>
              </a:rPr>
              <a:t>селекція</a:t>
            </a:r>
            <a:r>
              <a:rPr lang="ru-RU" sz="2400" b="1" dirty="0">
                <a:solidFill>
                  <a:srgbClr val="FF0000"/>
                </a:solidFill>
              </a:rPr>
              <a:t>» та </a:t>
            </a:r>
            <a:r>
              <a:rPr lang="ru-RU" sz="2400" b="1" dirty="0" err="1">
                <a:solidFill>
                  <a:srgbClr val="FF0000"/>
                </a:solidFill>
              </a:rPr>
              <a:t>її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вплив</a:t>
            </a:r>
            <a:r>
              <a:rPr lang="ru-RU" sz="2400" b="1" dirty="0">
                <a:solidFill>
                  <a:srgbClr val="FF0000"/>
                </a:solidFill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</a:rPr>
              <a:t>різноманітність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глибину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змін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тварин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340768"/>
          <a:ext cx="889248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Collage of Farm Animals ⬇ Stock Photo, Image by © zorandim #536481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140968"/>
            <a:ext cx="3717031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4488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.ppt-online.org/files/slide/m/mLKRbozj9MTXvuqQilO6dUZIAJCcwHfGtBrSYF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512" y="476672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До </a:t>
            </a:r>
            <a:r>
              <a:rPr lang="ru-RU" sz="2800" b="1" i="1" dirty="0" err="1">
                <a:solidFill>
                  <a:srgbClr val="FF0000"/>
                </a:solidFill>
              </a:rPr>
              <a:t>найбільш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істотних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змін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які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відбулися</a:t>
            </a:r>
            <a:r>
              <a:rPr lang="ru-RU" sz="2800" b="1" i="1" dirty="0">
                <a:solidFill>
                  <a:srgbClr val="FF0000"/>
                </a:solidFill>
              </a:rPr>
              <a:t> у </a:t>
            </a:r>
            <a:r>
              <a:rPr lang="ru-RU" sz="2800" b="1" i="1" dirty="0" err="1">
                <a:solidFill>
                  <a:srgbClr val="FF0000"/>
                </a:solidFill>
              </a:rPr>
              <a:t>зв’язку</a:t>
            </a:r>
            <a:r>
              <a:rPr lang="ru-RU" sz="2800" b="1" i="1" dirty="0">
                <a:solidFill>
                  <a:srgbClr val="FF0000"/>
                </a:solidFill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</a:rPr>
              <a:t>одомашненням</a:t>
            </a:r>
            <a:r>
              <a:rPr lang="ru-RU" sz="2800" b="1" i="1" dirty="0">
                <a:solidFill>
                  <a:srgbClr val="FF0000"/>
                </a:solidFill>
              </a:rPr>
              <a:t> і </a:t>
            </a:r>
            <a:r>
              <a:rPr lang="ru-RU" sz="2800" b="1" i="1" dirty="0" err="1">
                <a:solidFill>
                  <a:srgbClr val="FF0000"/>
                </a:solidFill>
              </a:rPr>
              <a:t>під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впливом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селекції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слід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віднести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такі</a:t>
            </a:r>
            <a:r>
              <a:rPr lang="ru-RU" sz="2800" b="1" i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800" dirty="0"/>
          </a:p>
          <a:p>
            <a:pPr marL="457200" indent="-457200">
              <a:buAutoNum type="arabicPeriod"/>
            </a:pPr>
            <a:r>
              <a:rPr lang="ru-RU" sz="2800" i="1" dirty="0" err="1" smtClean="0"/>
              <a:t>Зміни</a:t>
            </a:r>
            <a:r>
              <a:rPr lang="ru-RU" sz="2800" i="1" dirty="0" smtClean="0"/>
              <a:t>  </a:t>
            </a:r>
            <a:r>
              <a:rPr lang="ru-RU" sz="2800" i="1" dirty="0" err="1"/>
              <a:t>будови</a:t>
            </a:r>
            <a:r>
              <a:rPr lang="ru-RU" sz="2800" i="1" dirty="0"/>
              <a:t>  </a:t>
            </a:r>
            <a:r>
              <a:rPr lang="ru-RU" sz="2800" i="1" dirty="0" err="1"/>
              <a:t>тіла</a:t>
            </a:r>
            <a:r>
              <a:rPr lang="ru-RU" sz="2800" i="1" dirty="0"/>
              <a:t>.  </a:t>
            </a:r>
            <a:endParaRPr lang="ru-RU" sz="2800" i="1" dirty="0" smtClean="0"/>
          </a:p>
          <a:p>
            <a:r>
              <a:rPr lang="ru-RU" sz="2800" i="1" dirty="0" smtClean="0"/>
              <a:t>2. </a:t>
            </a:r>
            <a:r>
              <a:rPr lang="ru-RU" sz="2800" i="1" dirty="0" err="1" smtClean="0"/>
              <a:t>Зміни</a:t>
            </a:r>
            <a:r>
              <a:rPr lang="ru-RU" sz="2800" i="1" dirty="0" smtClean="0"/>
              <a:t>    </a:t>
            </a:r>
            <a:r>
              <a:rPr lang="ru-RU" sz="2800" i="1" dirty="0" err="1" smtClean="0"/>
              <a:t>шкіряного</a:t>
            </a:r>
            <a:r>
              <a:rPr lang="ru-RU" sz="2800" i="1" dirty="0" smtClean="0"/>
              <a:t>    </a:t>
            </a:r>
            <a:r>
              <a:rPr lang="ru-RU" sz="2800" i="1" dirty="0" err="1" smtClean="0"/>
              <a:t>покриву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3. </a:t>
            </a:r>
            <a:r>
              <a:rPr lang="ru-RU" sz="2800" i="1" dirty="0" err="1" smtClean="0"/>
              <a:t>Зміни</a:t>
            </a:r>
            <a:r>
              <a:rPr lang="ru-RU" sz="2800" i="1" dirty="0" smtClean="0"/>
              <a:t>  </a:t>
            </a:r>
            <a:r>
              <a:rPr lang="ru-RU" sz="2800" i="1" dirty="0" err="1" smtClean="0"/>
              <a:t>статевої</a:t>
            </a:r>
            <a:r>
              <a:rPr lang="ru-RU" sz="2800" i="1" dirty="0" smtClean="0"/>
              <a:t>  </a:t>
            </a:r>
            <a:r>
              <a:rPr lang="ru-RU" sz="2800" i="1" dirty="0" err="1" smtClean="0"/>
              <a:t>функції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4. </a:t>
            </a:r>
            <a:r>
              <a:rPr lang="ru-RU" sz="2800" i="1" dirty="0" err="1" smtClean="0"/>
              <a:t>Підвищення</a:t>
            </a:r>
            <a:r>
              <a:rPr lang="ru-RU" sz="2800" i="1" dirty="0" smtClean="0"/>
              <a:t>  </a:t>
            </a:r>
            <a:r>
              <a:rPr lang="ru-RU" sz="2800" i="1" dirty="0" err="1" smtClean="0"/>
              <a:t>плодючості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5. </a:t>
            </a:r>
            <a:r>
              <a:rPr lang="ru-RU" sz="2800" i="1" dirty="0" err="1" smtClean="0"/>
              <a:t>Підвищення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скороспілості</a:t>
            </a:r>
            <a:r>
              <a:rPr lang="ru-RU" sz="2800" i="1" dirty="0" smtClean="0"/>
              <a:t>.</a:t>
            </a:r>
          </a:p>
          <a:p>
            <a:r>
              <a:rPr lang="ru-RU" sz="2800" i="1" dirty="0" smtClean="0"/>
              <a:t>6. </a:t>
            </a:r>
            <a:r>
              <a:rPr lang="ru-RU" sz="2800" i="1" dirty="0" err="1" smtClean="0"/>
              <a:t>Зміна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продуктивності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7237" y="1532984"/>
            <a:ext cx="6411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&amp;Scy;&amp;iecy;&amp;lcy;&amp;softcy;&amp;scy;&amp;kcy;&amp;ocy;&amp;jcy; &amp;mcy;&amp;iecy;&amp;scy;&amp;tcy;&amp;ncy;&amp;ocy;&amp;scy;&amp;tcy;&amp;icy; &amp;kcy;&amp;ocy;&amp;lcy;&amp;lcy;&amp;acy;&amp;zhcy;: &amp;scy;&amp;kcy;&amp;acy;&amp;chcy;&amp;acy;&amp;tcy;&amp;softcy; &amp;kcy;&amp;acy;&amp;rcy;&amp;tcy;&amp;icy;&amp;ncy;&amp;kcy;&amp;icy;, &amp;scy;&amp;tcy;&amp;ocy;&amp;kcy;&amp;ocy;&amp;vcy;&amp;ycy;&amp;iecy; &amp;fcy;&amp;ocy;&amp;tcy;&amp;ocy; &amp;Scy;&amp;iecy;&amp;lcy;&amp;softcy;&amp;scy;&amp;kcy;&amp;ocy;&amp;jcy;  &amp;mcy;&amp;iecy;&amp;scy;&amp;tcy;&amp;ncy;&amp;ocy;&amp;scy;&amp;tcy;&amp;icy; &amp;kcy;&amp;ocy;&amp;lcy;&amp;lcy;&amp;acy;&amp;zhcy; &amp;vcy; &amp;khcy;&amp;ocy;&amp;rcy;&amp;ocy;&amp;shcy;&amp;iecy;&amp;mcy; &amp;kcy;&amp;acy;&amp;chcy;&amp;iecy;&amp;scy;&amp;tcy;&amp;vcy;&amp;iecy;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02023"/>
            <a:ext cx="4355976" cy="4355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865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Tcy;&amp;icy;&amp;pcy;&amp;icy; &amp;scy;&amp;khcy;&amp;rcy;&amp;iecy;&amp;shchcy;&amp;ucy;&amp;vcy;&amp;acy;&amp;ncy;&amp;n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2. </a:t>
            </a:r>
            <a:r>
              <a:rPr lang="ru-RU" sz="2400" b="1" dirty="0" err="1">
                <a:solidFill>
                  <a:srgbClr val="FF0000"/>
                </a:solidFill>
              </a:rPr>
              <a:t>Селекція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тварин</a:t>
            </a:r>
            <a:r>
              <a:rPr lang="ru-RU" sz="2400" b="1" dirty="0">
                <a:solidFill>
                  <a:srgbClr val="FF0000"/>
                </a:solidFill>
              </a:rPr>
              <a:t> за </a:t>
            </a:r>
            <a:r>
              <a:rPr lang="ru-RU" sz="2400" b="1" dirty="0" err="1" smtClean="0">
                <a:solidFill>
                  <a:srgbClr val="FF0000"/>
                </a:solidFill>
              </a:rPr>
              <a:t>господарсько</a:t>
            </a:r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err="1" smtClean="0">
                <a:solidFill>
                  <a:srgbClr val="FF0000"/>
                </a:solidFill>
              </a:rPr>
              <a:t>корисними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ознаками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548680"/>
          <a:ext cx="85689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AutoShape 2" descr="&amp;Bcy;&amp;ocy;&amp;lcy;&amp;softcy;&amp;shcy;&amp;ocy;&amp;jcy; &amp;Kcy;&amp;ocy;&amp;lcy;&amp;lcy;&amp;acy;&amp;zhcy; &amp;Icy;&amp;zcy; &amp;Scy;&amp;iecy;&amp;lcy;&amp;softcy;&amp;scy;&amp;kcy;&amp;ocy;&amp;khcy;&amp;ocy;&amp;zcy;&amp;yacy;&amp;jcy;&amp;scy;&amp;tcy;&amp;vcy;&amp;iecy;&amp;ncy;&amp;ncy;&amp;ycy;&amp;khcy; &amp;ZHcy;&amp;icy;&amp;vcy;&amp;ocy;&amp;tcy;&amp;ncy;&amp;ycy;&amp;khcy; — &amp;scy;&amp;tcy;&amp;ocy;&amp;kcy;&amp;ocy;&amp;vcy;&amp;ycy;&amp;iecy; &amp;fcy;&amp;ocy;&amp;tcy;&amp;ocy;&amp;gcy;&amp;rcy;&amp;acy;&amp;fcy;&amp;icy;&amp;icy; &amp;icy;  &amp;dcy;&amp;rcy;&amp;ucy;&amp;gcy;&amp;icy;&amp;iecy; &amp;kcy;&amp;acy;&amp;rcy;&amp;tcy;&amp;icy;&amp;ncy;&amp;kcy;&amp;icy; &amp;Bcy;&amp;acy;&amp;rcy;&amp;acy;&amp;ncy;&amp;icy;&amp;ncy;&amp;acy; - &amp;mcy;&amp;yacy;&amp;scy;&amp;ocy;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&amp;Kcy;&amp;ocy;&amp;lcy;&amp;lcy;&amp;acy;&amp;zhcy; &amp;zhcy;&amp;icy;&amp;vcy;&amp;ocy;&amp;tcy;&amp;ncy;&amp;ycy;&amp;iecy; images libres de droit, photos de &amp;Kcy;&amp;ocy;&amp;lcy;&amp;lcy;&amp;acy;&amp;zhcy; &amp;zhcy;&amp;icy;&amp;vcy;&amp;ocy;&amp;tcy;&amp;ncy;&amp;ycy;&amp;iecy; |  Depositpho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8918" y="3501007"/>
            <a:ext cx="2875081" cy="3356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4808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1183</Words>
  <Application>Microsoft Office PowerPoint</Application>
  <PresentationFormat>Экран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СЕЛЕКЦІЯ СІЛЬСЬКОГОСПОДАРСЬКИХ ТВАРИН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СЕЛЕКЦІЯ СІЛЬСЬКОГОСПОДАРСЬКИХ ТВАРИН </dc:title>
  <dc:creator>Sam</dc:creator>
  <cp:lastModifiedBy>Ulia</cp:lastModifiedBy>
  <cp:revision>10</cp:revision>
  <dcterms:created xsi:type="dcterms:W3CDTF">2018-03-02T10:03:49Z</dcterms:created>
  <dcterms:modified xsi:type="dcterms:W3CDTF">2021-05-26T12:18:23Z</dcterms:modified>
</cp:coreProperties>
</file>