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53ECA-CECA-4D0E-AE4F-D88A0AE61309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0A5D6-1E00-427B-ADB7-2CB55D07B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05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6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30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399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89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17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9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66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0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05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01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513A9-0179-43DA-9A83-75F79EDED555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7BD64-8505-41EA-8477-D4F35E20A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0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ВІННИЦЬКИЙ НАЦІОНАЛЬНИЙ АГРАРНИЙ УНІВЕРСИТЕТ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Факультет технології виробництва і переробки продукції тваринництва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Годівля та живлення тварин»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Галузь знань 21 «Ветеринарна медицина»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Спеціальність 212 «Ветеринарна гігієна, санітарія та експертиза»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Освітній ступінь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Магістр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en-US" dirty="0"/>
          </a:p>
          <a:p>
            <a:pPr algn="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Чудак Р. А. – доктор с.-г. наук, професор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75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725375"/>
              </p:ext>
            </p:extLst>
          </p:nvPr>
        </p:nvGraphicFramePr>
        <p:xfrm>
          <a:off x="539552" y="548680"/>
          <a:ext cx="7344816" cy="60486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6534"/>
                <a:gridCol w="2366534"/>
                <a:gridCol w="1305874"/>
                <a:gridCol w="1305874"/>
              </a:tblGrid>
              <a:tr h="5601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Найменування показників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Галузь знань, напрям підготовки, освітньо-кваліфікаційний рівень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Характеристика навчальної дисципліни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1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денна форма навчання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заочна форма навчання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214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Кількість кредитів  –4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Галузь знань 21 «Ветеринарна медицина»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Вибіркова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Спеціальність 212 «Ветеринарна гігієна, санітарія та експертиза»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Атестація – 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Рік підготовки: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9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Семестр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Загальна кількість годин –120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-й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7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Лекції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Тижневих годин для денної форми навчання: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аудиторних – 3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самостійної роботи студента –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,4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Другий  магістерський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ступінь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16 год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Практичні, семінарські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Лабораторні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28 год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Самостійна робота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76 год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Вид контролю: іспит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39" marR="5673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5" y="0"/>
            <a:ext cx="66967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 навчальної дисципліни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405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Мета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Засвоєння студентами теоретичних і практичних знань з годівлі і живлення тварин різних видів.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вивчення  основних методів управління годівлею  для збільшення продуктивності тварин, покращення якості продукції тваринництва.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40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8828" y="0"/>
            <a:ext cx="906532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uk-UA" sz="3200" dirty="0"/>
              <a:t>Як результат вивчення навчальної дисципліни студент повинен </a:t>
            </a:r>
            <a:endParaRPr lang="ru-RU" sz="3200" dirty="0"/>
          </a:p>
          <a:p>
            <a:pPr marL="457200" indent="-457200">
              <a:buFont typeface="Wingdings" pitchFamily="2" charset="2"/>
              <a:buChar char="Ø"/>
            </a:pPr>
            <a:r>
              <a:rPr lang="uk-UA" sz="3200" b="1" dirty="0"/>
              <a:t>знати:</a:t>
            </a:r>
            <a:r>
              <a:rPr lang="uk-UA" sz="3200" dirty="0"/>
              <a:t> суть живлення і годівлі в тваринництві;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3200" dirty="0"/>
              <a:t>основні методи оцінки поживності кормів;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3200" dirty="0"/>
              <a:t>Енергетичну поживність кормів;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3200" dirty="0"/>
              <a:t>Протеїнову, мінеральну і вітамінну поживність кормів,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3200" dirty="0"/>
              <a:t>Основи складання раціонів годівлі для тварин.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974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вміти: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надати майбутнім фахівцям необхідний комплекс знань з біології живлення домашніх тварин різних видів, організації науково обґрунтованої годівлі. Здобувач вищої освіти повинен знати , які відбуваються  зміни у процесі заготівлі, зберігання і підготовки кормів до згодовування, а також вплив кормів на якість тваринницької продукції.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7313" indent="449263">
              <a:buFont typeface="Wingdings" pitchFamily="2" charset="2"/>
              <a:buChar char="§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практично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застосувати одержані знання; уміти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потреб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поживних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кормах,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раціони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87313" indent="449263">
              <a:buFont typeface="Wingdings" pitchFamily="2" charset="2"/>
              <a:buChar char="§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уміти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добову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місячну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сезонну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річну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потребу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кормах; -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раціони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фізіологічного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стану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комп’ютерних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сновними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формами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лабораторні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самостійна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робота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здобувачів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вищої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за  параметрами живлення прогнозувати продуктивність   у залежності від різного фізіологічного стану;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використовувати одержані знання для вирішення теоретичних і практичних завдань із годівлі тварин і живлення;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застосовувати набуті знання під час вивчення інших навчальних дисциплін та подальшої практичної діяльності;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враховувати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язок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 живлення тварин з  продуктивністю.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7313" lvl="0" indent="449263">
              <a:buFont typeface="Wingdings" pitchFamily="2" charset="2"/>
              <a:buChar char="§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використовувати  набуті теоретичні знання для складання раціонів, рецептів комбікормів для різних статево вікових груп тварин.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23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404664"/>
            <a:ext cx="9108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Рекомендована література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Базова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360363"/>
            <a:r>
              <a:rPr lang="uk-UA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Присяжнюк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М. В., Безуглий М. Д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.,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Головко В. О.,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Гноєвий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В. І., Кандиба В. М. та ін..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Інформаційна база  даних для інноваційного розвитку тваринництва. Навчальний посібник ОКР «Бакалавр» напрямку 090102 «Технологія виробництва і переробки продукції тваринництва» Харків 2012. 791с.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360363"/>
            <a:r>
              <a:rPr lang="uk-UA" dirty="0">
                <a:latin typeface="Times New Roman" pitchFamily="18" charset="0"/>
                <a:cs typeface="Times New Roman" pitchFamily="18" charset="0"/>
              </a:rPr>
              <a:t>2. Кандиба В.М.,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Ібатулліна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І.І., Костенка В.І. Теорія і практика нормованої годівлі великої рогатої худоби. За редакцією Житомир. 2012.860с.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360363"/>
            <a:r>
              <a:rPr lang="uk-UA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Богданов Г.А. Кормление сельскохозяйственных животных.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Агропромиздат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1990.620 с.</a:t>
            </a:r>
          </a:p>
          <a:p>
            <a:pPr indent="360363"/>
            <a:r>
              <a:rPr lang="uk-UA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Ібатуллін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І.І.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Годівля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Нова книга, 2007.  616 с.</a:t>
            </a:r>
          </a:p>
          <a:p>
            <a:pPr lvl="0" indent="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5.Костенко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В.М., Панько В.В.,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Сироватко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К.М., Практикум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годівлі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“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Хімічний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склад 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поживності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кормів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”.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РВВ ВДАУ, 2008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141 с.</a:t>
            </a:r>
          </a:p>
          <a:p>
            <a:pPr lvl="0" indent="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6.Костенко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В.М.,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Сироватко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К.М., Панько В.В.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та ін..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Практикум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годівлі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ІІ “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Нормована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годівля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 ”.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РВВ ВДАУ, 2007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242 с.</a:t>
            </a:r>
          </a:p>
        </p:txBody>
      </p:sp>
    </p:spTree>
    <p:extLst>
      <p:ext uri="{BB962C8B-B14F-4D97-AF65-F5344CB8AC3E}">
        <p14:creationId xmlns:p14="http://schemas.microsoft.com/office/powerpoint/2010/main" val="171106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39" y="476672"/>
            <a:ext cx="9036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Допоміжна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47675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Ібатуллін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І.І. , Панасенко Ю.О. , Кононенко В.К. 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СтолюкВ.Д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Практикум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годівлі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2003.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432 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indent="447675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Ноздрін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М.Т., Карпусь М.М.,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Каравашенко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В.Ф.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ін. Деталізовані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норми годівлі сільськогосподарських тварин, Довідник.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К. Урожай, 1991. 344 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47675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Проваторов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Г. В.,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Проваторова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В. О.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Годівля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с.-г.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Ун-ська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книга, 2004.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510 с.</a:t>
            </a:r>
          </a:p>
          <a:p>
            <a:pPr indent="447675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Проваторов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Г. В.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годівлі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раціони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поживність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кормів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с.-г.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Ун-ська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книга, 2008.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488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</a:t>
            </a:r>
          </a:p>
        </p:txBody>
      </p:sp>
    </p:spTree>
    <p:extLst>
      <p:ext uri="{BB962C8B-B14F-4D97-AF65-F5344CB8AC3E}">
        <p14:creationId xmlns:p14="http://schemas.microsoft.com/office/powerpoint/2010/main" val="19630900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717</Words>
  <Application>Microsoft Office PowerPoint</Application>
  <PresentationFormat>Экран (4:3)</PresentationFormat>
  <Paragraphs>87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</dc:creator>
  <cp:lastModifiedBy>Sam</cp:lastModifiedBy>
  <cp:revision>3</cp:revision>
  <cp:lastPrinted>2019-02-22T10:30:03Z</cp:lastPrinted>
  <dcterms:created xsi:type="dcterms:W3CDTF">2019-02-22T10:08:56Z</dcterms:created>
  <dcterms:modified xsi:type="dcterms:W3CDTF">2019-02-22T10:31:48Z</dcterms:modified>
</cp:coreProperties>
</file>