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65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36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7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4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317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5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43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2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2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E8AFB-6BD2-4DB8-87F5-F781CC99A600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6DF6-F4C8-4757-9F3C-56538E9B8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990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ВІННИЦЬКИЙ НАЦІОНАЛЬНИЙ АГРАРНИЙ УНІВЕРСИТЕТ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Факультет технології виробництва і переробки продукції тваринництва та ветеринарії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Експериментально-біологічна лабораторія та лабораторні тварини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uk-UA" dirty="0"/>
              <a:t> </a:t>
            </a:r>
            <a:endParaRPr lang="ru-RU" dirty="0"/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Галузь знань 21 «Ветеринарна медицина»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Спеціальність 212 «Ветеринарна гігієна, санітарія та експертиза»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Освітній ступінь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Магістр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en-US" dirty="0"/>
          </a:p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Чудак Р. А. – доктор с.-г. наук, професор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1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3809"/>
              </p:ext>
            </p:extLst>
          </p:nvPr>
        </p:nvGraphicFramePr>
        <p:xfrm>
          <a:off x="323528" y="404664"/>
          <a:ext cx="8424936" cy="5904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4554"/>
                <a:gridCol w="2714554"/>
                <a:gridCol w="1497914"/>
                <a:gridCol w="1497914"/>
              </a:tblGrid>
              <a:tr h="5252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Найменування показників 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Галузь знань, спеціальність, освітньо-кваліфікаційний рівень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Характеристика навчальної дисципліни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9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денна форма навчання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заочна форма навчання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/>
                </a:tc>
              </a:tr>
              <a:tr h="26753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Кількість кредитів  –4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Вибіркова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9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Галузь знань 21 «Ветеринарна медицина»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Атестацій – 2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Спеціальність 212 «Ветеринарна гігієна, санітарія і експертиза»</a:t>
                      </a:r>
                      <a:endParaRPr lang="ru-RU" sz="1100" b="1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Рік підготовки: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Загальна кількість годин – 120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2018-2019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Семестр 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2-й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38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Лекції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row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Тижневих годин для денної форми навчання:</a:t>
                      </a:r>
                      <a:endParaRPr lang="ru-RU" sz="11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аудиторних –3</a:t>
                      </a:r>
                      <a:endParaRPr lang="ru-RU" sz="11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самостійної роботи студента – 4,9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Перший бакалаврський освітній ступінь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16 год.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Практичні, семінарські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Лабораторні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30 год.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Самостійна робота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74 год.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</a:tr>
              <a:tr h="439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</a:rPr>
                        <a:t>Індивідуальні завдання: год.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Вид контролю: іспит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49" marR="541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685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Опис навчальної дисципліни</a:t>
            </a:r>
            <a:endParaRPr kumimoji="0" lang="uk-UA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5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50" y="39332"/>
            <a:ext cx="90774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Експериментально-біологічна лабораторія та лабораторні тварини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є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уяву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сучасний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тваринництві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законодавчі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правила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етичні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розведення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догляду за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відбору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правила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маніпуляцій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6354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8847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6213"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завданнями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Експериментально-біологічна лабораторія та лабораторні тварини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теоретичних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основ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біологічних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експериментів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основами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вимогами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постановки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експерименту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сучасними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методами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біологічних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об'єктів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інструментальними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методами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статистичної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обробки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експериментальних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особливостями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лінійними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нелінійними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уяви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законодавчі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правила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етичні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умовами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устроєм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віварію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правила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маніпуляцій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22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10"/>
            <a:ext cx="9036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студент повинен </a:t>
            </a:r>
          </a:p>
          <a:p>
            <a:pPr indent="27305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знати: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біологічних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об'єктів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мікроскопії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інструментальні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етичні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науково-дослідницької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розведення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догляду 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відбору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біомедичні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правили стандартного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позначення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експерименту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робочого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критерії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необхідного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експерименту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27305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заходи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експериментальних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при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744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79653"/>
            <a:ext cx="9324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експериментальні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біологічними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об’єктами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хімічним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посудом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вимірювальними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приладами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наважки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приготування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приблизних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аналітичних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концентрацій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вибирати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мікроскопом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мікроскопіювання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здійснювати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гематологічних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цитологічних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підбирати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оптимальний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раціон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лабораторними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зважувати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фіксувати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маніпуляції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отриманням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піддослідних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записувати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отримані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статистично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4278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Рекомендована література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Новосад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Н.В.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Лабораторні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біологічного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експерименту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Навчально-методичний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біологічного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факультету денного та заочного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відділень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Біологія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Природничі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науки»).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ЗНУ, 2011. 85 с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Кожем’якін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Ю.М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Хромов О.С.,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Філоненко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Сайфетдінова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Науково-практичні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ними. 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Авіценна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Кожем’якін Ю.М.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Хромов О.С., Н.Є.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Болдиєва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та ін..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Науково-практичні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рекомендації з утримання лабораторних тварин та роботи з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ними. 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Інтерсервіс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2017.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182 с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Каркищенко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ГрачеваС.В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лабораторным животным и альтернативным моделям в биомедицинских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технологиях.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М.: Профиль, 2010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358 с. </a:t>
            </a:r>
          </a:p>
          <a:p>
            <a:endParaRPr lang="ru-RU" dirty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35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0"/>
            <a:ext cx="910850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Допоміжна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indent="273050" algn="just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Мелехова О.П., Егорова Е.И., Евсеева Т.И. и др.; под ред. О.П. Мелеховой и Е.И. Егоровой. Биологический контроль окружающей среды: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биоиндикация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биотестирование: учеб. пособие для студ.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учеб. Заведение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М.: Издательский центр «Академия», 2007.  288 с. </a:t>
            </a:r>
          </a:p>
          <a:p>
            <a:pPr lvl="0" indent="273050" algn="just">
              <a:buFont typeface="+mj-lt"/>
              <a:buAutoNum type="arabicPeriod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Бююль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Цефель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SPSS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искусство обработки информации. Анализ статистических данных и восстановление скрытых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закономірностей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.: ООО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ДиаСофтЮП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2005. 608 с. </a:t>
            </a:r>
          </a:p>
          <a:p>
            <a:pPr lvl="0" indent="273050" algn="just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Горбунов Л.В.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Клещев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Н.Ф. Учебное пособие по курсу «биометрия» для студентов специальности 7.092901 «Промышленная биотехнология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Харьков: НТУ «ХПИ», 2012.  227 с.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73050" algn="just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Любина А.Я.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Неменева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Ю.М.,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Полеес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М.З.,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Чернобельская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Г.М. Руководство к практическим занятиям по технике лабораторных работ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М.: Медицина, 1983.208 с. 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0032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646</Words>
  <Application>Microsoft Office PowerPoint</Application>
  <PresentationFormat>Экран (4:3)</PresentationFormat>
  <Paragraphs>97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</dc:creator>
  <cp:lastModifiedBy>Sam</cp:lastModifiedBy>
  <cp:revision>2</cp:revision>
  <dcterms:created xsi:type="dcterms:W3CDTF">2019-02-22T10:31:02Z</dcterms:created>
  <dcterms:modified xsi:type="dcterms:W3CDTF">2019-02-22T10:43:39Z</dcterms:modified>
</cp:coreProperties>
</file>