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8" r:id="rId8"/>
    <p:sldId id="274" r:id="rId9"/>
    <p:sldId id="261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№3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РОЗРАХУНОК КОВАЛЬСЬКОЇ ОПЕРАЦІЇ ПРОТЯЖКА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Протяжка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ковальська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як основна 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формотворувальна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операція кування.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smtClean="0"/>
              <a:t>Зусилля протяжки.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Способи</a:t>
            </a:r>
            <a:r>
              <a:rPr lang="ru-RU" dirty="0" smtClean="0"/>
              <a:t> протяжки.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	</a:t>
            </a:r>
            <a:r>
              <a:rPr lang="uk-UA" dirty="0"/>
              <a:t>Соколов Л.М., Алієв І.С., </a:t>
            </a:r>
            <a:r>
              <a:rPr lang="uk-UA" dirty="0" err="1"/>
              <a:t>Марков</a:t>
            </a:r>
            <a:r>
              <a:rPr lang="uk-UA" dirty="0"/>
              <a:t> О.Є., Алієва Л.І. Технологія кування: посібник для самостійної роботи студентів всіх форм навчання спеціальностей «Обробка металів тиском», «Машини та технологія обробки тиском» з дисципліни «Технологія кування» / Л.М. Соколов, І.С. Алієв, О.Є. </a:t>
            </a:r>
            <a:r>
              <a:rPr lang="uk-UA" dirty="0" err="1"/>
              <a:t>Марков</a:t>
            </a:r>
            <a:r>
              <a:rPr lang="uk-UA" dirty="0"/>
              <a:t>, Л.І. Алієва. – Краматорськ: ДДМА, 2010. –  300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2.	</a:t>
            </a:r>
            <a:r>
              <a:rPr lang="uk-UA" dirty="0"/>
              <a:t>Алієв, І. С. Гаряче об’ємне штампування : навчальний посібник / І. С. Алієв, Я. Г. </a:t>
            </a:r>
            <a:r>
              <a:rPr lang="uk-UA" dirty="0" err="1"/>
              <a:t>Жбанков</a:t>
            </a:r>
            <a:r>
              <a:rPr lang="uk-UA" dirty="0"/>
              <a:t>. – Краматорськ : ДДМА, 2012. – 240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/>
              <a:t>3.	 Евстратов В. А. Основы технологии выдавливания и конструирования штампов / В. А. Евстратов. – Харьков: </a:t>
            </a:r>
            <a:r>
              <a:rPr lang="ru-RU" dirty="0" err="1"/>
              <a:t>Вища</a:t>
            </a:r>
            <a:r>
              <a:rPr lang="ru-RU" dirty="0"/>
              <a:t> школа. Изд-во при </a:t>
            </a:r>
            <a:r>
              <a:rPr lang="ru-RU" dirty="0" err="1"/>
              <a:t>Харьк</a:t>
            </a:r>
            <a:r>
              <a:rPr lang="ru-RU" dirty="0"/>
              <a:t>. Ун-те, 1987. – 144 с. </a:t>
            </a:r>
          </a:p>
          <a:p>
            <a:r>
              <a:rPr lang="ru-RU" dirty="0" smtClean="0"/>
              <a:t>4.</a:t>
            </a:r>
            <a:r>
              <a:rPr lang="ru-RU" dirty="0"/>
              <a:t>	 Ковка и штамповка. Справочник в 4-х т. / Под ред. Е.И. Семенова [и др.]. – М.: Машиностроение. 1987. Т.З. Холодная объемная штамповка / Под ред. Г.А. Навроцкого, 1987. – 384 с.</a:t>
            </a:r>
          </a:p>
          <a:p>
            <a:r>
              <a:rPr lang="ru-RU" dirty="0"/>
              <a:t>6.	Кузнецу – штамповщику: Справочное пособие / Л.Н. Соколов, В.Н. Ефимов, Ю.А. Кащенко, И.С. Алиев [и др.] – Донецк: Донбасс, 1986. – 144 с.</a:t>
            </a:r>
          </a:p>
          <a:p>
            <a:r>
              <a:rPr lang="ru-RU" dirty="0" smtClean="0"/>
              <a:t>7.</a:t>
            </a:r>
            <a:r>
              <a:rPr lang="ru-RU" dirty="0"/>
              <a:t>	Данченко В. М.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В. М. Данченко, В. О. </a:t>
            </a:r>
            <a:r>
              <a:rPr lang="ru-RU" dirty="0" err="1"/>
              <a:t>Гринкевич</a:t>
            </a:r>
            <a:r>
              <a:rPr lang="ru-RU" dirty="0"/>
              <a:t>, О. М. Головко. – </a:t>
            </a:r>
            <a:r>
              <a:rPr lang="ru-RU" dirty="0" err="1"/>
              <a:t>Дніпропетровськ</a:t>
            </a:r>
            <a:r>
              <a:rPr lang="ru-RU" dirty="0"/>
              <a:t> : Пороги, 2008. – 370 с.</a:t>
            </a:r>
          </a:p>
          <a:p>
            <a:r>
              <a:rPr lang="ru-RU" dirty="0" smtClean="0"/>
              <a:t>8.</a:t>
            </a:r>
            <a:r>
              <a:rPr lang="ru-RU" dirty="0"/>
              <a:t>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smtClean="0"/>
              <a:t>9.</a:t>
            </a:r>
            <a:r>
              <a:rPr lang="ru-RU" dirty="0"/>
              <a:t>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51" y="360608"/>
            <a:ext cx="7820213" cy="606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285" y="0"/>
            <a:ext cx="526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2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273" y="1176983"/>
            <a:ext cx="6949609" cy="448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4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9178" y="1249251"/>
            <a:ext cx="9122008" cy="475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28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0998" y="296214"/>
            <a:ext cx="6346194" cy="61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206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338" y="206248"/>
            <a:ext cx="10251583" cy="722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04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27</Words>
  <Application>Microsoft Office PowerPoint</Application>
  <PresentationFormat>Произвольный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Практична робота №3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12</cp:revision>
  <dcterms:created xsi:type="dcterms:W3CDTF">2021-05-24T19:01:26Z</dcterms:created>
  <dcterms:modified xsi:type="dcterms:W3CDTF">2021-05-26T10:36:10Z</dcterms:modified>
</cp:coreProperties>
</file>