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74" r:id="rId6"/>
    <p:sldId id="278" r:id="rId7"/>
    <p:sldId id="275" r:id="rId8"/>
    <p:sldId id="279" r:id="rId9"/>
    <p:sldId id="276" r:id="rId10"/>
    <p:sldId id="280" r:id="rId11"/>
    <p:sldId id="281" r:id="rId12"/>
    <p:sldId id="282" r:id="rId13"/>
    <p:sldId id="283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14" y="-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609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672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6812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535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525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028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802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633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796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300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184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812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Практична робота №8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 </a:t>
            </a:r>
            <a:endParaRPr lang="uk-UA" dirty="0"/>
          </a:p>
          <a:p>
            <a:r>
              <a:rPr lang="ru-RU" b="1" dirty="0"/>
              <a:t>ДОСЛІДЖЕННЯ РОТАЦІЙНОЇ ВИТЯЖКИ НА ВЕРСТАТАХ З ЧПК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2400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DSC_0264"/>
          <p:cNvPicPr/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961" y="1249251"/>
            <a:ext cx="6465193" cy="41212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6482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SC_0449"/>
          <p:cNvPicPr/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507" y="1171977"/>
            <a:ext cx="6903075" cy="435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0978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SC_0001"/>
          <p:cNvPicPr/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900" y="746975"/>
            <a:ext cx="6516708" cy="4906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5887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4796" y="349663"/>
            <a:ext cx="6352370" cy="536456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7166" y="349662"/>
            <a:ext cx="5239684" cy="5020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117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373487"/>
            <a:ext cx="10439400" cy="5803476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Зміст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Вихідні </a:t>
            </a:r>
            <a:r>
              <a:rPr lang="uk-UA" dirty="0" smtClean="0"/>
              <a:t>дані.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dirty="0"/>
              <a:t> </a:t>
            </a: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Фрезерний верстат з ЧПК із обладнанням для виготовлення </a:t>
            </a:r>
            <a:r>
              <a:rPr lang="uk-UA" dirty="0" err="1"/>
              <a:t>вісесиметричних</a:t>
            </a:r>
            <a:r>
              <a:rPr lang="uk-UA" dirty="0"/>
              <a:t> </a:t>
            </a:r>
            <a:r>
              <a:rPr lang="uk-UA" dirty="0" smtClean="0"/>
              <a:t>деталей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Обробка деталі на першій операції у конічну </a:t>
            </a:r>
            <a:r>
              <a:rPr lang="uk-UA" dirty="0" smtClean="0"/>
              <a:t>форму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Проведення експериментальних досліджень на вертикально-фрезерному верстаті з </a:t>
            </a:r>
            <a:r>
              <a:rPr lang="uk-UA" dirty="0" smtClean="0"/>
              <a:t>ЧПК</a:t>
            </a:r>
          </a:p>
          <a:p>
            <a:pPr marL="514350" indent="-514350">
              <a:buFont typeface="+mj-lt"/>
              <a:buAutoNum type="arabicPeriod"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88452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7675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/>
              <a:t>Література</a:t>
            </a:r>
            <a:endParaRPr lang="uk-UA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9055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1.</a:t>
            </a:r>
            <a:r>
              <a:rPr lang="ru-RU" dirty="0"/>
              <a:t>	</a:t>
            </a:r>
            <a:r>
              <a:rPr lang="ru-RU" dirty="0" err="1"/>
              <a:t>Матвийчук</a:t>
            </a:r>
            <a:r>
              <a:rPr lang="en-US" dirty="0"/>
              <a:t> </a:t>
            </a:r>
            <a:r>
              <a:rPr lang="ru-RU" dirty="0"/>
              <a:t>В.</a:t>
            </a:r>
            <a:r>
              <a:rPr lang="en-US" dirty="0"/>
              <a:t> </a:t>
            </a:r>
            <a:r>
              <a:rPr lang="ru-RU" dirty="0"/>
              <a:t>А. Совершенствование процессов локальной ротационной обработки давлением на основе анализа </a:t>
            </a:r>
            <a:r>
              <a:rPr lang="ru-RU" dirty="0" err="1"/>
              <a:t>деформируемости</a:t>
            </a:r>
            <a:r>
              <a:rPr lang="ru-RU" dirty="0"/>
              <a:t> металлов: Монография / В.</a:t>
            </a:r>
            <a:r>
              <a:rPr lang="en-US" dirty="0"/>
              <a:t> </a:t>
            </a:r>
            <a:r>
              <a:rPr lang="ru-RU" dirty="0"/>
              <a:t>А.</a:t>
            </a:r>
            <a:r>
              <a:rPr lang="en-US" dirty="0"/>
              <a:t> </a:t>
            </a:r>
            <a:r>
              <a:rPr lang="ru-RU" dirty="0" err="1"/>
              <a:t>Матвийчук</a:t>
            </a:r>
            <a:r>
              <a:rPr lang="ru-RU" dirty="0"/>
              <a:t>, И.</a:t>
            </a:r>
            <a:r>
              <a:rPr lang="en-US" dirty="0"/>
              <a:t> </a:t>
            </a:r>
            <a:r>
              <a:rPr lang="ru-RU" dirty="0"/>
              <a:t>С.</a:t>
            </a:r>
            <a:r>
              <a:rPr lang="en-US" dirty="0"/>
              <a:t> </a:t>
            </a:r>
            <a:r>
              <a:rPr lang="ru-RU" dirty="0"/>
              <a:t>Алиев. – Краматорск: ДГМА, 2009. – 268</a:t>
            </a:r>
            <a:r>
              <a:rPr lang="uk-UA" dirty="0"/>
              <a:t> </a:t>
            </a:r>
            <a:r>
              <a:rPr lang="ru-RU" dirty="0"/>
              <a:t>с</a:t>
            </a:r>
            <a:r>
              <a:rPr lang="ru-RU" smtClean="0"/>
              <a:t>. </a:t>
            </a:r>
            <a:endParaRPr lang="ru-RU" dirty="0"/>
          </a:p>
          <a:p>
            <a:r>
              <a:rPr lang="ru-RU" dirty="0" smtClean="0"/>
              <a:t>2.</a:t>
            </a:r>
            <a:r>
              <a:rPr lang="ru-RU" dirty="0"/>
              <a:t>	</a:t>
            </a:r>
            <a:r>
              <a:rPr lang="uk-UA" dirty="0"/>
              <a:t>Матвійчук В.А., Колісник М.А. Розробка технологічного процесу формування широких фланців на листових заготовках методом штампування обкочуванням. </a:t>
            </a:r>
            <a:r>
              <a:rPr lang="uk-UA" i="1" dirty="0"/>
              <a:t>Техніка, енергетика, транспорт АПК.</a:t>
            </a:r>
            <a:r>
              <a:rPr lang="uk-UA" dirty="0"/>
              <a:t> 2021. № 1(112). С. 38-45.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 smtClean="0"/>
              <a:t>3.</a:t>
            </a:r>
            <a:r>
              <a:rPr lang="ru-RU" dirty="0"/>
              <a:t>	</a:t>
            </a:r>
            <a:r>
              <a:rPr lang="ru-RU" dirty="0"/>
              <a:t>Яковлев С. С. Ротационная вытяжка с утонением стенки осесимметричных деталей из анизотропных трубных заготовок / С. С. Яковлев, В. И. </a:t>
            </a:r>
            <a:r>
              <a:rPr lang="ru-RU" dirty="0" err="1"/>
              <a:t>Трегубов</a:t>
            </a:r>
            <a:r>
              <a:rPr lang="ru-RU" dirty="0"/>
              <a:t> / М.: Машиностроение, 2009. – 254 с. </a:t>
            </a:r>
            <a:endParaRPr lang="ru-RU" dirty="0"/>
          </a:p>
          <a:p>
            <a:r>
              <a:rPr lang="ru-RU" dirty="0" smtClean="0"/>
              <a:t>4.</a:t>
            </a:r>
            <a:r>
              <a:rPr lang="ru-RU" dirty="0"/>
              <a:t>	</a:t>
            </a:r>
            <a:r>
              <a:rPr lang="uk-UA" dirty="0"/>
              <a:t>Калюжний О. В. Інтенсифікація формоутворюючих процесів холодного штампування : монографія / О. В. Калюжний, В. Л. Калюжний. – К.: ТОВ «Сік Груп Україна», 2015. – 292 с</a:t>
            </a:r>
            <a:r>
              <a:rPr lang="uk-UA" dirty="0" smtClean="0"/>
              <a:t>. </a:t>
            </a:r>
            <a:endParaRPr lang="ru-RU" dirty="0"/>
          </a:p>
          <a:p>
            <a:r>
              <a:rPr lang="ru-RU" dirty="0" smtClean="0"/>
              <a:t>5.</a:t>
            </a:r>
            <a:r>
              <a:rPr lang="ru-RU" dirty="0"/>
              <a:t>	</a:t>
            </a:r>
            <a:r>
              <a:rPr lang="ru-RU" dirty="0"/>
              <a:t>Яковлев С.П. Силовые режимы ротационной вытяжки конических деталей из анизотропных материалов / Яковлев С.П., </a:t>
            </a:r>
            <a:r>
              <a:rPr lang="ru-RU" dirty="0" err="1"/>
              <a:t>Драбик</a:t>
            </a:r>
            <a:r>
              <a:rPr lang="ru-RU" dirty="0"/>
              <a:t> А.Н., Яковлев С.С. – Тула : Издательство </a:t>
            </a:r>
            <a:r>
              <a:rPr lang="ru-RU" dirty="0" err="1"/>
              <a:t>ТулГУ</a:t>
            </a:r>
            <a:r>
              <a:rPr lang="ru-RU" dirty="0"/>
              <a:t>. Технические науки. –  2010. – </a:t>
            </a:r>
            <a:r>
              <a:rPr lang="ru-RU" dirty="0" err="1"/>
              <a:t>Вып</a:t>
            </a:r>
            <a:r>
              <a:rPr lang="ru-RU" dirty="0"/>
              <a:t>. 1. – С. 37 – 43</a:t>
            </a:r>
            <a:r>
              <a:rPr lang="ru-RU" dirty="0" smtClean="0"/>
              <a:t>. </a:t>
            </a:r>
            <a:endParaRPr lang="ru-RU" dirty="0"/>
          </a:p>
          <a:p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91072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0251" y="489396"/>
            <a:ext cx="8205725" cy="609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341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734" y="862885"/>
            <a:ext cx="9175579" cy="503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913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210" y="978794"/>
            <a:ext cx="10489863" cy="436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832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1062" y="947737"/>
            <a:ext cx="2809875" cy="496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821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214" y="1159098"/>
            <a:ext cx="7857338" cy="468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194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1986" y="1043189"/>
            <a:ext cx="7194594" cy="495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3879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11</Words>
  <Application>Microsoft Office PowerPoint</Application>
  <PresentationFormat>Произвольный</PresentationFormat>
  <Paragraphs>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Практична робота №8</vt:lpstr>
      <vt:lpstr>Презентация PowerPoint</vt:lpstr>
      <vt:lpstr>Література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№1</dc:title>
  <dc:creator>Олег Гайдамак</dc:creator>
  <cp:lastModifiedBy>USER</cp:lastModifiedBy>
  <cp:revision>24</cp:revision>
  <dcterms:created xsi:type="dcterms:W3CDTF">2021-05-24T19:01:26Z</dcterms:created>
  <dcterms:modified xsi:type="dcterms:W3CDTF">2021-05-26T12:04:41Z</dcterms:modified>
</cp:coreProperties>
</file>