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120191-22B4-65A1-FEFB-2BCEB11C1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30" y="1711560"/>
            <a:ext cx="7385539" cy="343487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732E06-5FFB-EF18-DEDD-A3E9B4B0B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25" y="1404937"/>
            <a:ext cx="6686550" cy="40481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14BC5D-C6B9-6C72-9BBF-0A11D7D12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14" y="2174949"/>
            <a:ext cx="8558571" cy="250810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3200" b="1" dirty="0"/>
              <a:t>Topic «Test Paper. Review. The World of Business. The Participle. » Grammar revision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rmAutofit fontScale="70000" lnSpcReduction="20000"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ever-changing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landscape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transcends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borders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represents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collective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efforts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organizations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interconnected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marketplace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compete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adapt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order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revolves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around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exchange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it's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multinational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chains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stretch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across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continents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suppliers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complex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transactions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digital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driving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behind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revolutionized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opened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E-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commerce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platforms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easier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worldwide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breaking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down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traditional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barriers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without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Competition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fierce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constantly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relevant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fluctuations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regulatory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geopolitical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tensions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impact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bottom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agile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adaptable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seize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navigate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uncertainties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solely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though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gained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prominence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recognizing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sustainable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ethical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decision-making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stewardship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well-being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becoming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integral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aspects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successful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lifeblood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fuels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drives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risk-taking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perseverance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forefront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shaping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conclusion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multifaceted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realm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shapes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encompasses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healthcare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navigate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embrace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foster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contribute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prosperity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societies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around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7BE63428-B13B-8F7E-D2EE-B714B326F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11" y="1340768"/>
            <a:ext cx="7809178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7FB764-A402-26C4-E91D-C89C56BEC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70" y="1749661"/>
            <a:ext cx="7373259" cy="335867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112</TotalTime>
  <Words>969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21</cp:revision>
  <dcterms:created xsi:type="dcterms:W3CDTF">2023-02-25T18:05:02Z</dcterms:created>
  <dcterms:modified xsi:type="dcterms:W3CDTF">2023-08-10T13:59:48Z</dcterms:modified>
</cp:coreProperties>
</file>