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6CEECB-D843-9DCB-A684-28E265DD5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7" y="1300162"/>
            <a:ext cx="812482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1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D72E5D-4DC6-DACC-BD17-8B79B87C1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6632"/>
            <a:ext cx="5994615" cy="23892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DC991F6-0211-F897-331E-4C0B15504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39" y="2505894"/>
            <a:ext cx="5994615" cy="396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0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D18E6A4-B7F9-F4F4-D682-AE5E824FE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019" y="448469"/>
            <a:ext cx="7915275" cy="5553075"/>
          </a:xfrm>
        </p:spPr>
      </p:pic>
    </p:spTree>
    <p:extLst>
      <p:ext uri="{BB962C8B-B14F-4D97-AF65-F5344CB8AC3E}">
        <p14:creationId xmlns:p14="http://schemas.microsoft.com/office/powerpoint/2010/main" val="1307694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6F0CEAA-AB8B-89E6-EFA9-8156DA7FAA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611" y="908720"/>
            <a:ext cx="8238777" cy="3071742"/>
          </a:xfrm>
        </p:spPr>
      </p:pic>
    </p:spTree>
    <p:extLst>
      <p:ext uri="{BB962C8B-B14F-4D97-AF65-F5344CB8AC3E}">
        <p14:creationId xmlns:p14="http://schemas.microsoft.com/office/powerpoint/2010/main" val="260497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C437B13-CF4D-C948-1F49-58943E1B3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836712"/>
            <a:ext cx="8467417" cy="4480173"/>
          </a:xfrm>
        </p:spPr>
      </p:pic>
    </p:spTree>
    <p:extLst>
      <p:ext uri="{BB962C8B-B14F-4D97-AF65-F5344CB8AC3E}">
        <p14:creationId xmlns:p14="http://schemas.microsoft.com/office/powerpoint/2010/main" val="328735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Launching and Managing a Business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Modal verbs 2</a:t>
            </a:r>
            <a:r>
              <a:rPr lang="en-US" sz="3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ctr">
              <a:buNone/>
            </a:pP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Exercise 1. Complete the text with an appropriate form of the verbs</a:t>
            </a:r>
            <a:r>
              <a:rPr lang="en-US" b="1" spc="5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en-US" b="1" spc="-2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present</a:t>
            </a:r>
            <a:r>
              <a:rPr lang="en-US" b="1" spc="-5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simple</a:t>
            </a:r>
            <a:r>
              <a:rPr lang="en-US" b="1" spc="5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or present</a:t>
            </a:r>
            <a:r>
              <a:rPr lang="en-US" b="1" spc="-5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continuous.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6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0D3950-DAFE-0742-10F3-F733463DB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84784"/>
            <a:ext cx="6952286" cy="51425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22B001-1C3C-C7D1-5AF1-83ADC8049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689" y="153123"/>
            <a:ext cx="5564622" cy="53012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0ECC3C-B0F0-3D55-AAE5-1C4C4FDFD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690" y="5454331"/>
            <a:ext cx="5564622" cy="11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800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BFF4D5-E55F-1590-B33D-DBB1846F7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7" y="1471612"/>
            <a:ext cx="8048625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136</TotalTime>
  <Words>616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19</cp:revision>
  <dcterms:created xsi:type="dcterms:W3CDTF">2023-02-25T18:05:02Z</dcterms:created>
  <dcterms:modified xsi:type="dcterms:W3CDTF">2023-08-10T13:46:29Z</dcterms:modified>
</cp:coreProperties>
</file>