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204" y="4797152"/>
            <a:ext cx="6480048" cy="1752600"/>
          </a:xfrm>
        </p:spPr>
        <p:txBody>
          <a:bodyPr>
            <a:noAutofit/>
          </a:bodyPr>
          <a:lstStyle/>
          <a:p>
            <a:endParaRPr lang="uk-UA" sz="1400" dirty="0"/>
          </a:p>
          <a:p>
            <a:r>
              <a:rPr lang="uk-UA" sz="1400" dirty="0"/>
              <a:t>Семестр </a:t>
            </a:r>
            <a:r>
              <a:rPr lang="en-US" sz="1400" dirty="0"/>
              <a:t>9</a:t>
            </a:r>
            <a:r>
              <a:rPr lang="ru-RU" sz="1400" dirty="0"/>
              <a:t> (</a:t>
            </a:r>
            <a:r>
              <a:rPr lang="en-US" sz="1400" dirty="0"/>
              <a:t>30</a:t>
            </a:r>
            <a:r>
              <a:rPr lang="ru-RU" sz="1400" dirty="0"/>
              <a:t> годин)</a:t>
            </a:r>
          </a:p>
          <a:p>
            <a:br>
              <a:rPr lang="ru-RU" sz="1400" dirty="0"/>
            </a:br>
            <a:r>
              <a:rPr lang="ru-RU" sz="1400" b="1" dirty="0"/>
              <a:t>       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ru-RU" sz="1400" b="1" dirty="0"/>
              <a:t>(1</a:t>
            </a:r>
            <a:r>
              <a:rPr lang="uk-UA" sz="1400" b="1" dirty="0"/>
              <a:t>4</a:t>
            </a:r>
            <a:r>
              <a:rPr lang="ru-RU" sz="1400" b="1" dirty="0"/>
              <a:t> год.)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C64562-0079-F4C8-DBF5-C348005B4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29" y="1844824"/>
            <a:ext cx="8250140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198B62-B101-6CCB-ABE7-56E440128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27" y="620688"/>
            <a:ext cx="8540346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53CA0B-90AB-EC82-0500-C309E9339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50" y="404390"/>
            <a:ext cx="8523900" cy="604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877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</a:t>
            </a:r>
            <a:r>
              <a:rPr lang="uk-UA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Plant products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» Subjunctive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AFB1F0-3294-84E5-069F-FD19FCA9A55E}"/>
              </a:ext>
            </a:extLst>
          </p:cNvPr>
          <p:cNvSpPr txBox="1"/>
          <p:nvPr/>
        </p:nvSpPr>
        <p:spPr>
          <a:xfrm>
            <a:off x="143508" y="251519"/>
            <a:ext cx="8856984" cy="66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craft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restoring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associated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derived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desired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stands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build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accepted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sustaining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might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affected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disciplines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encompass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numerous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Silviculture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concerns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itself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assisting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wood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wildlife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habitat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recreation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landscape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protection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aesthetically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appealing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landscapes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“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sink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atmospheric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carbon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dioxide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practitioner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assisting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technicians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GIS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specialists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government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urban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parks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boards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citizens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associations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landowners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predominantly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planning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regeneration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FCCDCC-AB95-EBD6-4B58-8E1B6718CA79}"/>
              </a:ext>
            </a:extLst>
          </p:cNvPr>
          <p:cNvSpPr txBox="1"/>
          <p:nvPr/>
        </p:nvSpPr>
        <p:spPr>
          <a:xfrm>
            <a:off x="143508" y="260648"/>
            <a:ext cx="8856984" cy="5599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profession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engage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broad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ecological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restoration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protected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objectives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extraction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outdoor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recreation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hunting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Emerging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forestlands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biodiversity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carbon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sequestration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air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bachelor’s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degree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considered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minimum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without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ecosystems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components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biosphere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emerged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vital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following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Meteorology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Climatology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Entomology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Diseases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Wildfire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Inventory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Scaling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Silviculture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Silvics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Wood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Hydrology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Wildlife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Recreation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Urban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Road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97087E-4978-4826-CEF5-8E1EE3ADC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04" y="1844824"/>
            <a:ext cx="8629591" cy="31683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175</TotalTime>
  <Words>1035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13 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44</cp:revision>
  <dcterms:created xsi:type="dcterms:W3CDTF">2023-02-25T18:05:02Z</dcterms:created>
  <dcterms:modified xsi:type="dcterms:W3CDTF">2023-08-10T15:10:27Z</dcterms:modified>
</cp:coreProperties>
</file>