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0" r:id="rId9"/>
    <p:sldId id="282" r:id="rId10"/>
    <p:sldId id="283" r:id="rId11"/>
    <p:sldId id="281" r:id="rId12"/>
    <p:sldId id="274" r:id="rId13"/>
    <p:sldId id="275" r:id="rId14"/>
    <p:sldId id="276" r:id="rId15"/>
    <p:sldId id="277" r:id="rId16"/>
    <p:sldId id="278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endParaRPr lang="uk-UA" sz="2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dirty="0"/>
              <a:t>9</a:t>
            </a:r>
            <a:r>
              <a:rPr lang="ru-RU" sz="2800" dirty="0"/>
              <a:t> (</a:t>
            </a:r>
            <a:r>
              <a:rPr lang="en-US" sz="2800" dirty="0"/>
              <a:t>30</a:t>
            </a:r>
            <a:r>
              <a:rPr lang="ru-RU" sz="2800" dirty="0"/>
              <a:t>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en-US" sz="2800" b="1" dirty="0"/>
              <a:t>6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Honey bees belong to the Kingdom Animalia which include all the animals.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en-US" sz="1800" spc="9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sz="1800" spc="9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classified</a:t>
            </a:r>
            <a:r>
              <a:rPr lang="en-US" sz="1800" spc="8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en-US" sz="1800" spc="9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peculiarly</a:t>
            </a:r>
            <a:r>
              <a:rPr lang="en-US" sz="1800" spc="9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800" spc="9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represent</a:t>
            </a:r>
            <a:r>
              <a:rPr lang="en-US" sz="1800" spc="9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800" spc="9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sort</a:t>
            </a:r>
            <a:r>
              <a:rPr lang="en-US" sz="1800" spc="9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800" spc="8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800" spc="8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society</a:t>
            </a:r>
            <a:r>
              <a:rPr lang="en-US" sz="1800" spc="8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en-US" sz="1800" spc="9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includes</a:t>
            </a:r>
            <a:r>
              <a:rPr lang="en-US" sz="1800" spc="-3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all the solitary and social bees, wasps, boasts, some familiar insects like yellow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jackets, bald-faced hornets, bumble bees and ants. All of them fulfill their special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duties. Bee-keepers must keep and protect bee-hives from different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deseases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When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speaking about the branches of agriculture we can't forget the mechanization. This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branchprovides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mechanized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en-US" sz="18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 the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agricultural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labour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137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algn="just">
              <a:lnSpc>
                <a:spcPct val="125000"/>
              </a:lnSpc>
            </a:pPr>
            <a:r>
              <a:rPr lang="uk-UA" sz="1800" b="1" dirty="0" err="1">
                <a:effectLst/>
                <a:latin typeface="+mn-lt"/>
                <a:ea typeface="Times New Roman" panose="02020603050405020304" pitchFamily="18" charset="0"/>
              </a:rPr>
              <a:t>Discussion</a:t>
            </a:r>
            <a:r>
              <a:rPr lang="uk-UA" sz="1800" b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b="1" dirty="0" err="1">
                <a:effectLst/>
                <a:latin typeface="+mn-lt"/>
                <a:ea typeface="Times New Roman" panose="02020603050405020304" pitchFamily="18" charset="0"/>
              </a:rPr>
              <a:t>questions</a:t>
            </a:r>
            <a:r>
              <a:rPr lang="uk-UA" sz="1800" b="1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endParaRPr lang="uk-UA" sz="1800" dirty="0">
              <a:effectLst/>
              <a:latin typeface="+mn-lt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1.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specialist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functions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2.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human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resources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3.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consultancy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4.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process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5.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department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6.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Public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relations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7.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enterprise’s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activity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administration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8.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team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positions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9.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Staff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wear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“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several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”.</a:t>
            </a:r>
          </a:p>
          <a:p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10. The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obligatory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professional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staff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0365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800" dirty="0">
              <a:latin typeface="+mn-l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F18A98C-64EC-59B7-270D-6BC26FA70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2281237"/>
            <a:ext cx="805815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325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br>
              <a:rPr lang="en-US" sz="1200" dirty="0"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sz="1200" dirty="0"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6E5F477-321E-82F8-AB49-CD4AFADA9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1638300"/>
            <a:ext cx="7848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217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b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400" dirty="0">
              <a:latin typeface="+mn-lt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569462B-A1E5-5757-22B8-FE78D2D90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" y="2119312"/>
            <a:ext cx="828675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509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EDCD394-6163-BE7F-B38F-F61D8980C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0" y="1566862"/>
            <a:ext cx="7658100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694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25D997-C4A8-0692-C2CB-9EBD46C32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87" y="2095500"/>
            <a:ext cx="789622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73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7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People in Business. The branches of agriculture.</a:t>
            </a:r>
            <a:r>
              <a:rPr lang="en-US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The infinitive. » Grammar revision</a:t>
            </a:r>
            <a:endParaRPr lang="uk-UA" sz="2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algn="ctr">
              <a:buNone/>
            </a:pP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Importance of English in the Business World. Present Perfect Continuous. Grammar revision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4.Make summery of the text in English.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comprehensive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term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covers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activity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helps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large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organisations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generate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money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profitable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jobs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comprise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aspects</a:t>
            </a:r>
            <a:r>
              <a:rPr lang="uk-UA" sz="12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despite</a:t>
            </a:r>
            <a:r>
              <a:rPr lang="uk-UA" sz="12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whether</a:t>
            </a:r>
            <a:r>
              <a:rPr lang="uk-UA" sz="1200" spc="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200" spc="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</a:t>
            </a:r>
            <a:r>
              <a:rPr lang="uk-UA" sz="12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200" spc="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accountant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3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lawyer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a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scientist</a:t>
            </a:r>
            <a:r>
              <a:rPr lang="uk-UA" sz="1200" spc="-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2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engineer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specialist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functions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human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resources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(HR),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consultancy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public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relations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(PR).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these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roles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enable</a:t>
            </a:r>
            <a:r>
              <a:rPr lang="uk-UA" sz="1200" spc="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organisations</a:t>
            </a:r>
            <a:r>
              <a:rPr lang="uk-UA" sz="1200" spc="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-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stay</a:t>
            </a:r>
            <a:r>
              <a:rPr lang="uk-UA" sz="1200" spc="-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human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resources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department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deal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recruitment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contracts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benefits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coaching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development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find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right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person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vacancy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agree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terms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employment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certain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maternity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paternity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sickness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holidays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pensions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staff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about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changes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industry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practices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help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staff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gain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skills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Another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name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human</a:t>
            </a:r>
            <a:r>
              <a:rPr lang="uk-UA" sz="12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resources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department</a:t>
            </a:r>
            <a:r>
              <a:rPr lang="uk-UA" sz="12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personnel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department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200" b="1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consultancy</a:t>
            </a:r>
            <a:r>
              <a:rPr lang="uk-UA" sz="1200" b="1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aims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solving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problems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clients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“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problem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”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does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something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negative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: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desire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expand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Consultants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spend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time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researching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–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collating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information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carrying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out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research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conducting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analysis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–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out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solutions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team-working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–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participating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brainstorming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advising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–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presenting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findings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colleagues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clients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implementing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changes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–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mentoring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monitoring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progress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writing</a:t>
            </a:r>
            <a:r>
              <a:rPr lang="uk-UA" sz="1200" spc="-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up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results</a:t>
            </a:r>
            <a:r>
              <a:rPr lang="uk-UA" sz="1200" spc="-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solutions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further</a:t>
            </a:r>
            <a:r>
              <a:rPr lang="uk-UA" sz="12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reference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200" b="1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tries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explain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why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customers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choose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certain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products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want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receive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those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choices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find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ways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engage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clients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’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interest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ensure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company’s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product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chosen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above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others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According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Chartered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Institute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(CIM) “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process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responsible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identifying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anticipating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satisfying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customer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requirements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profitably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”.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Thus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involved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following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activities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monitoring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research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branding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identity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design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packaging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advertising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copywriting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promotion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goods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relationships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social</a:t>
            </a:r>
            <a:r>
              <a:rPr lang="uk-UA" sz="12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media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spcAft>
                <a:spcPts val="1000"/>
              </a:spcAft>
              <a:buNone/>
            </a:pP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b="1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teams</a:t>
            </a:r>
            <a:r>
              <a:rPr lang="uk-UA" sz="1200" b="1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selling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goods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200" spc="2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26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consumers</a:t>
            </a:r>
            <a:r>
              <a:rPr lang="uk-UA" sz="1200" spc="2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(B2C)</a:t>
            </a:r>
            <a:r>
              <a:rPr lang="uk-UA" sz="1200" spc="2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27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spc="2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(B2B).</a:t>
            </a:r>
            <a:r>
              <a:rPr lang="uk-UA" sz="1200" spc="25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200" spc="26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spc="2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department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brings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costs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(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rent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premises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staff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salaries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)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funds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jobs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considered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call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centre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shop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meet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existing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customers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give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presentations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communicate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clients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secure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search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customers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create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teams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examine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monitor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competitors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’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products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marketplace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teams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should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good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understanding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products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ensure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offering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right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solution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product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clients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right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place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right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time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executives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via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phone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face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-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to-face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email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operate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local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national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international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levels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Public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relations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usually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associated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maintaining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improving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reputation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influencing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perceive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communicating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public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promoting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building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positive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image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PR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managers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determine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enterprise’s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response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possible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crisis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PR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involved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research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copywriting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drafting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newsletters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press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releases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meetings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journalists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persuade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public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events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opportunities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writing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social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media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content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blogging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online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advertising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junior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PR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executive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starts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/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career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researching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materials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conferences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liaising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journalists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monitoring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success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PR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campaign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keeping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track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subsequent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coverage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media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A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senior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PR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executive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charge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several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members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team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responsibility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managing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budgets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getting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customers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use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enterprise’s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successful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maintaining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enhancing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enterprise’s</a:t>
            </a:r>
            <a:r>
              <a:rPr lang="uk-UA" sz="12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reputation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spcAft>
                <a:spcPts val="1000"/>
              </a:spcAft>
              <a:buNone/>
            </a:pP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604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marL="2083429" indent="0" algn="just">
              <a:lnSpc>
                <a:spcPct val="115000"/>
              </a:lnSpc>
              <a:spcBef>
                <a:spcPts val="805"/>
              </a:spcBef>
              <a:spcAft>
                <a:spcPts val="1000"/>
              </a:spcAft>
              <a:buNone/>
            </a:pPr>
            <a:r>
              <a:rPr lang="en-US" sz="1200" b="1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uk-UA" sz="1200" b="1" spc="-5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b="1" spc="-5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Branches</a:t>
            </a:r>
            <a:r>
              <a:rPr lang="uk-UA" sz="1200" b="1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1200" b="1" spc="-8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Agriculture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nowadays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agriculture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doesn't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soil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cultivation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spc="-5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interested</a:t>
            </a:r>
            <a:r>
              <a:rPr lang="uk-UA" sz="1200" spc="9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spc="-5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uk-UA" sz="1200" spc="9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spc="-5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-16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spc="-5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forest</a:t>
            </a:r>
            <a:r>
              <a:rPr lang="uk-UA" sz="1200" spc="1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spc="-5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growing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1200" spc="1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spc="-5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uk-UA" sz="1200" spc="1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spc="-5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1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spc="-5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protection</a:t>
            </a:r>
            <a:r>
              <a:rPr lang="uk-UA" sz="1200" spc="1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1200" spc="1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1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river</a:t>
            </a:r>
            <a:r>
              <a:rPr lang="uk-UA" sz="1200" spc="1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sides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1200" spc="1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mountains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hothouses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agriculture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nourishing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resource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supports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human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organism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nourishment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human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become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impossible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nourishment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countries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agriculture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itself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distinguishes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independent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branches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crops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fruits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vegetables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uk-UA" sz="1200" spc="3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crops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sugar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beets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flax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hops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1200" spc="3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uk-UA" sz="1200" spc="3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-3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animal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breeding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apiculture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agricultural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branches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divided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large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groups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plant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raising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animal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breeding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branch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crops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cultivation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selection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wheat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rye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oats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barley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sorts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appeared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1200" spc="-3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spring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winter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varieties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cultivated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climatic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zones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fruit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vegetable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covers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needs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urban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population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gives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necessary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vital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vitamins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proteins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sugars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southern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regions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viticulture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become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profitable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branch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industrial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crops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substantial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resource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raw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Hops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cultivated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Nowadays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market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requires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aromatic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varieties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Flax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cultivated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needs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clothing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animal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breeding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supplies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meat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milk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sour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cream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cottage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cheese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Poultry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covers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needs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population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eggs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meat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apiculture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peculiar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branch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agriculture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2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requires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attention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2495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144</TotalTime>
  <Words>1784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</vt:lpstr>
      <vt:lpstr>Практичне заняття 7(2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Saho</cp:lastModifiedBy>
  <cp:revision>21</cp:revision>
  <dcterms:created xsi:type="dcterms:W3CDTF">2023-02-25T18:05:02Z</dcterms:created>
  <dcterms:modified xsi:type="dcterms:W3CDTF">2024-09-06T20:13:12Z</dcterms:modified>
</cp:coreProperties>
</file>