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73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endParaRPr lang="uk-UA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dirty="0"/>
              <a:t>9</a:t>
            </a:r>
            <a:r>
              <a:rPr lang="ru-RU" sz="2800" dirty="0"/>
              <a:t> (</a:t>
            </a:r>
            <a:r>
              <a:rPr lang="en-US" sz="2800" dirty="0"/>
              <a:t>30</a:t>
            </a:r>
            <a:r>
              <a:rPr lang="ru-RU" sz="2800" dirty="0"/>
              <a:t>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en-US" sz="2800" b="1" dirty="0"/>
              <a:t>6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6FE57C7-953F-37CB-866A-175A0B64F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" y="2443162"/>
            <a:ext cx="8439150" cy="19716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B4847B7-F99C-9576-43C3-265E95A57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781050"/>
            <a:ext cx="8515350" cy="52959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F12603B-5A40-D08E-5F84-D5B8865E2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25388"/>
            <a:ext cx="6042671" cy="38164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61EB5F7-5BEA-FCE5-9B75-8CFF7ACDB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4041812"/>
            <a:ext cx="6042671" cy="24683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05E4EBC-D35B-39E9-AA98-83D7C285D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" y="1733550"/>
            <a:ext cx="8105775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1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3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6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36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6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The Notion of Business</a:t>
            </a:r>
            <a:r>
              <a:rPr lang="en-US" sz="36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Active and Passive Voice</a:t>
            </a:r>
            <a:r>
              <a:rPr lang="uk-UA" sz="36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en-US" sz="36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.» Grammar revision</a:t>
            </a:r>
            <a:endParaRPr lang="uk-UA" sz="3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Importance of English in the Business World. Present Perfect Continuous. Grammar revision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25000"/>
              </a:lnSpc>
              <a:buNone/>
              <a:tabLst>
                <a:tab pos="901065" algn="l"/>
                <a:tab pos="1760220" algn="l"/>
                <a:tab pos="2098040" algn="l"/>
                <a:tab pos="3287395" algn="l"/>
                <a:tab pos="4237990" algn="l"/>
              </a:tabLst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800" spc="2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spc="2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spc="2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800" spc="2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organization</a:t>
            </a:r>
            <a:r>
              <a:rPr lang="uk-UA" sz="1800" spc="30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800" spc="29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enterprising</a:t>
            </a:r>
            <a:r>
              <a:rPr lang="uk-UA" sz="18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entity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engaged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commercial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industrial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professional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activities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for-profit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entities</a:t>
            </a:r>
            <a:r>
              <a:rPr lang="uk-UA" sz="1800" spc="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800" spc="20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non-profit</a:t>
            </a:r>
            <a:r>
              <a:rPr lang="uk-UA" sz="1800" spc="2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organizations</a:t>
            </a:r>
            <a:r>
              <a:rPr lang="uk-UA" sz="1800" spc="2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800" spc="2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operate</a:t>
            </a:r>
            <a:r>
              <a:rPr lang="uk-UA" sz="1800" spc="20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fulfil</a:t>
            </a:r>
            <a:r>
              <a:rPr lang="uk-UA" sz="1800" spc="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800" spc="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charitable</a:t>
            </a:r>
            <a:r>
              <a:rPr lang="uk-UA" sz="1800" spc="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mission</a:t>
            </a:r>
            <a:r>
              <a:rPr lang="uk-UA" sz="1800" spc="9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800" spc="7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further</a:t>
            </a:r>
            <a:r>
              <a:rPr lang="uk-UA" sz="1800" spc="7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800" spc="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social</a:t>
            </a:r>
            <a:r>
              <a:rPr lang="uk-UA" sz="1800" spc="6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cause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800" spc="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spc="6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organized</a:t>
            </a:r>
            <a:r>
              <a:rPr lang="uk-UA" sz="1800" spc="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efforts</a:t>
            </a:r>
            <a:r>
              <a:rPr lang="uk-UA" sz="18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spc="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activities</a:t>
            </a:r>
            <a:r>
              <a:rPr lang="uk-UA" sz="1800" spc="7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spc="6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individuals</a:t>
            </a:r>
            <a:r>
              <a:rPr lang="uk-UA" sz="1800" spc="6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produce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sell</a:t>
            </a:r>
            <a:r>
              <a:rPr lang="uk-UA" sz="18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goods</a:t>
            </a:r>
            <a:r>
              <a:rPr lang="uk-UA" sz="1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profit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Generally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begins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concept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idea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)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name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Depending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nature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extensive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market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research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necessary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determine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whether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turning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idea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feasible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deliver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value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consumers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name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valuable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assets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firm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therefore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careful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consideration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should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given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when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choosing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operating</a:t>
            </a:r>
            <a:r>
              <a:rPr lang="uk-UA" sz="18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under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fictitious</a:t>
            </a:r>
            <a:r>
              <a:rPr lang="uk-UA" sz="1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names</a:t>
            </a:r>
            <a:r>
              <a:rPr lang="uk-UA" sz="1800" spc="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must</a:t>
            </a:r>
            <a:r>
              <a:rPr lang="uk-UA" sz="18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registered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state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mainly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form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after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development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plan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800" spc="2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spc="2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800" spc="2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formal</a:t>
            </a:r>
            <a:r>
              <a:rPr lang="uk-UA" sz="1800" spc="2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document</a:t>
            </a:r>
            <a:r>
              <a:rPr lang="uk-UA" sz="1800" spc="2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detailing</a:t>
            </a:r>
            <a:r>
              <a:rPr lang="uk-UA" sz="1800" spc="2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800" spc="2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business’s</a:t>
            </a:r>
            <a:r>
              <a:rPr lang="uk-UA" sz="1800" spc="2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goals</a:t>
            </a:r>
            <a:r>
              <a:rPr lang="uk-UA" sz="1800" spc="2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spc="2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objectives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8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strategies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achieve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goals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objectives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plans</a:t>
            </a:r>
            <a:r>
              <a:rPr lang="uk-UA" sz="1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800" spc="-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almost</a:t>
            </a:r>
            <a:r>
              <a:rPr lang="uk-UA" sz="180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essential</a:t>
            </a:r>
            <a:r>
              <a:rPr lang="uk-UA" sz="18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when</a:t>
            </a:r>
            <a:r>
              <a:rPr lang="uk-UA" sz="18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borrowing</a:t>
            </a:r>
            <a:r>
              <a:rPr lang="uk-UA" sz="18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capital</a:t>
            </a:r>
            <a:r>
              <a:rPr lang="uk-UA" sz="18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begin</a:t>
            </a:r>
            <a:r>
              <a:rPr lang="uk-UA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operations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800" spc="2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spc="2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800" spc="2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important</a:t>
            </a:r>
            <a:r>
              <a:rPr lang="uk-UA" sz="1800" spc="2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spc="2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determine</a:t>
            </a:r>
            <a:r>
              <a:rPr lang="uk-UA" sz="1800" spc="2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spc="2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1800" spc="2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1800" spc="2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spc="2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spc="2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Depending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type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secure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permits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adhere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registration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requirements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obtain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licenses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operate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legally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common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structures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proprietorships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partnerships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proprietorships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prevalent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proprietorship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name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suggests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owned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operated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single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person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separation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between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owner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therefore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liabilities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owner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relationship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between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two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who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join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conduct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Each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partner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contributes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shares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losses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shared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losses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recorded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each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partner’s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return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group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act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together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single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entity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commonly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who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exchange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consideration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corporation’s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common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stock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Incorporating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releases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financial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obligations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however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unfavourable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taxation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rules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reason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relatively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(LLC),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available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combines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pass-through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taxation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benefits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limited-liability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benefits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spcAft>
                <a:spcPts val="1000"/>
              </a:spcAft>
              <a:buNone/>
            </a:pP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sizes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range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owner-operated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family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restaurants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multinational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conglomerates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Electric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Larger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issue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stock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operations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publicly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traded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reporting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operating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restrictions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Alternatively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smaller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operate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independently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regulators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describe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communicating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operates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estate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advertising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mattress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production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industries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exist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Because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term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“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”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interchanged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day-to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-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operations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well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overall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formation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term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used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indicate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transactions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regarding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underlying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product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service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ExxonMobil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transacts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providing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oil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.</a:t>
            </a:r>
          </a:p>
          <a:p>
            <a:pPr marL="0" indent="0" algn="just">
              <a:lnSpc>
                <a:spcPct val="125000"/>
              </a:lnSpc>
              <a:buNone/>
            </a:pPr>
            <a:r>
              <a:rPr lang="uk-UA" sz="1400" b="1" dirty="0" err="1">
                <a:effectLst/>
                <a:latin typeface="+mn-lt"/>
                <a:ea typeface="Times New Roman" panose="02020603050405020304" pitchFamily="18" charset="0"/>
              </a:rPr>
              <a:t>Discussion</a:t>
            </a:r>
            <a:r>
              <a:rPr lang="uk-UA" sz="1400" b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b="1" dirty="0" err="1">
                <a:effectLst/>
                <a:latin typeface="+mn-lt"/>
                <a:ea typeface="Times New Roman" panose="02020603050405020304" pitchFamily="18" charset="0"/>
              </a:rPr>
              <a:t>questions</a:t>
            </a:r>
            <a:r>
              <a:rPr lang="uk-UA" sz="1400" b="1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lang="uk-UA" sz="14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25000"/>
              </a:lnSpc>
              <a:buNone/>
            </a:pP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1.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5000"/>
              </a:lnSpc>
              <a:buNone/>
            </a:pP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2.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Starting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5000"/>
              </a:lnSpc>
              <a:buNone/>
            </a:pP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3.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structures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5000"/>
              </a:lnSpc>
              <a:buNone/>
            </a:pP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4.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sizes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5000"/>
              </a:lnSpc>
              <a:buNone/>
            </a:pP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5.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Operations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Industries</a:t>
            </a:r>
            <a:endParaRPr lang="uk-UA" sz="1400" dirty="0">
              <a:effectLst/>
              <a:latin typeface="+mn-lt"/>
              <a:ea typeface="Times New Roman" panose="02020603050405020304" pitchFamily="18" charset="0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1966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040AF1D-879A-56CD-7BFE-9E96B9D32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957262"/>
            <a:ext cx="7886700" cy="494347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115</TotalTime>
  <Words>1234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</vt:lpstr>
      <vt:lpstr>Практичне заняття 3(2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Saho</cp:lastModifiedBy>
  <cp:revision>16</cp:revision>
  <dcterms:created xsi:type="dcterms:W3CDTF">2023-02-25T18:05:02Z</dcterms:created>
  <dcterms:modified xsi:type="dcterms:W3CDTF">2023-08-10T13:24:41Z</dcterms:modified>
</cp:coreProperties>
</file>