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93840A0-5F75-4FE4-81B1-8ED968F1DFB7}" type="datetimeFigureOut">
              <a:rPr lang="ru-RU" smtClean="0"/>
              <a:t>14.06.2017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426D91-0ADD-43B7-BE33-3B6665BDDD4A}" type="slidenum">
              <a:rPr lang="ru-RU" smtClean="0"/>
              <a:t>‹#›</a:t>
            </a:fld>
            <a:endParaRPr lang="ru-RU"/>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93840A0-5F75-4FE4-81B1-8ED968F1DFB7}" type="datetimeFigureOut">
              <a:rPr lang="ru-RU" smtClean="0"/>
              <a:t>14.06.2017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426D91-0ADD-43B7-BE33-3B6665BDDD4A}"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93840A0-5F75-4FE4-81B1-8ED968F1DFB7}" type="datetimeFigureOut">
              <a:rPr lang="ru-RU" smtClean="0"/>
              <a:t>14.06.2017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426D91-0ADD-43B7-BE33-3B6665BDDD4A}"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93840A0-5F75-4FE4-81B1-8ED968F1DFB7}" type="datetimeFigureOut">
              <a:rPr lang="ru-RU" smtClean="0"/>
              <a:t>14.06.2017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426D91-0ADD-43B7-BE33-3B6665BDDD4A}"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93840A0-5F75-4FE4-81B1-8ED968F1DFB7}" type="datetimeFigureOut">
              <a:rPr lang="ru-RU" smtClean="0"/>
              <a:t>14.06.2017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6426D91-0ADD-43B7-BE33-3B6665BDDD4A}" type="slidenum">
              <a:rPr lang="ru-RU" smtClean="0"/>
              <a:t>‹#›</a:t>
            </a:fld>
            <a:endParaRPr lang="ru-RU"/>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993840A0-5F75-4FE4-81B1-8ED968F1DFB7}" type="datetimeFigureOut">
              <a:rPr lang="ru-RU" smtClean="0"/>
              <a:t>14.06.2017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6426D91-0ADD-43B7-BE33-3B6665BDDD4A}"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993840A0-5F75-4FE4-81B1-8ED968F1DFB7}" type="datetimeFigureOut">
              <a:rPr lang="ru-RU" smtClean="0"/>
              <a:t>14.06.2017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6426D91-0ADD-43B7-BE33-3B6665BDDD4A}" type="slidenum">
              <a:rPr lang="ru-RU" smtClean="0"/>
              <a:t>‹#›</a:t>
            </a:fld>
            <a:endParaRPr lang="ru-RU"/>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93840A0-5F75-4FE4-81B1-8ED968F1DFB7}" type="datetimeFigureOut">
              <a:rPr lang="ru-RU" smtClean="0"/>
              <a:t>14.06.2017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6426D91-0ADD-43B7-BE33-3B6665BDDD4A}"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3840A0-5F75-4FE4-81B1-8ED968F1DFB7}" type="datetimeFigureOut">
              <a:rPr lang="ru-RU" smtClean="0"/>
              <a:t>14.06.2017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6426D91-0ADD-43B7-BE33-3B6665BDDD4A}"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ru-RU" smtClean="0"/>
              <a:t>Образец заголовка</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93840A0-5F75-4FE4-81B1-8ED968F1DFB7}" type="datetimeFigureOut">
              <a:rPr lang="ru-RU" smtClean="0"/>
              <a:t>14.06.2017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6426D91-0ADD-43B7-BE33-3B6665BDDD4A}" type="slidenum">
              <a:rPr lang="ru-RU" smtClean="0"/>
              <a:t>‹#›</a:t>
            </a:fld>
            <a:endParaRPr lang="ru-RU"/>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ru-RU" smtClean="0"/>
              <a:t>Образец заголовка</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93840A0-5F75-4FE4-81B1-8ED968F1DFB7}" type="datetimeFigureOut">
              <a:rPr lang="ru-RU" smtClean="0"/>
              <a:t>14.06.2017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6426D91-0ADD-43B7-BE33-3B6665BDDD4A}"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993840A0-5F75-4FE4-81B1-8ED968F1DFB7}" type="datetimeFigureOut">
              <a:rPr lang="ru-RU" smtClean="0"/>
              <a:t>14.06.2017</a:t>
            </a:fld>
            <a:endParaRPr lang="ru-RU"/>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ru-RU"/>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E6426D91-0ADD-43B7-BE33-3B6665BDDD4A}" type="slidenum">
              <a:rPr lang="ru-RU" smtClean="0"/>
              <a:t>‹#›</a:t>
            </a:fld>
            <a:endParaRPr lang="ru-RU"/>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ctrTitle"/>
          </p:nvPr>
        </p:nvSpPr>
        <p:spPr/>
        <p:txBody>
          <a:bodyPr/>
          <a:lstStyle/>
          <a:p>
            <a:r>
              <a:rPr lang="en-US" sz="6000" dirty="0"/>
              <a:t>ENGLISH AS A MEANS OF INTERNATIONAL COMMUNICATION </a:t>
            </a:r>
            <a:endParaRPr lang="ru-RU" sz="6000" dirty="0"/>
          </a:p>
        </p:txBody>
      </p:sp>
      <p:sp>
        <p:nvSpPr>
          <p:cNvPr id="7" name="Подзаголовок 6"/>
          <p:cNvSpPr>
            <a:spLocks noGrp="1"/>
          </p:cNvSpPr>
          <p:nvPr>
            <p:ph type="subTitle" idx="1"/>
          </p:nvPr>
        </p:nvSpPr>
        <p:spPr/>
        <p:txBody>
          <a:bodyPr/>
          <a:lstStyle/>
          <a:p>
            <a:endParaRPr lang="ru-RU"/>
          </a:p>
        </p:txBody>
      </p:sp>
    </p:spTree>
    <p:extLst>
      <p:ext uri="{BB962C8B-B14F-4D97-AF65-F5344CB8AC3E}">
        <p14:creationId xmlns:p14="http://schemas.microsoft.com/office/powerpoint/2010/main" val="708880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a:t>Every day distances between different countries seem less. For this reason it's becoming more and more important to know foreign languages, especially English</a:t>
            </a:r>
            <a:r>
              <a:rPr lang="en-US" dirty="0" smtClean="0"/>
              <a:t>.</a:t>
            </a:r>
            <a:endParaRPr lang="uk-UA" dirty="0" smtClean="0"/>
          </a:p>
          <a:p>
            <a:endParaRPr lang="uk-UA" dirty="0"/>
          </a:p>
          <a:p>
            <a:endParaRPr lang="ru-RU" dirty="0"/>
          </a:p>
          <a:p>
            <a:r>
              <a:rPr lang="en-US" dirty="0"/>
              <a:t>    One billion people speak English today. That's about 20% of the world's population. 400 million people speak English as their first language. For the other 600 million people it's either a second language or a foreign language.</a:t>
            </a:r>
            <a:endParaRPr lang="ru-RU" dirty="0"/>
          </a:p>
          <a:p>
            <a:endParaRPr lang="ru-RU" dirty="0"/>
          </a:p>
        </p:txBody>
      </p:sp>
    </p:spTree>
    <p:extLst>
      <p:ext uri="{BB962C8B-B14F-4D97-AF65-F5344CB8AC3E}">
        <p14:creationId xmlns:p14="http://schemas.microsoft.com/office/powerpoint/2010/main" val="3415591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a:t>English is the first language in the United Kingdom, the United States of America, Australia as well as New Zealand. It's also one of the official languages in Canada, the Irish Republic and the Republic of South Africa.</a:t>
            </a:r>
            <a:endParaRPr lang="ru-RU" dirty="0"/>
          </a:p>
          <a:p>
            <a:r>
              <a:rPr lang="en-US" dirty="0"/>
              <a:t>    English is spoken in more than 60 countries as a second language. It is used by the government, businessmen and universities.</a:t>
            </a:r>
            <a:endParaRPr lang="ru-RU" dirty="0"/>
          </a:p>
          <a:p>
            <a:endParaRPr lang="ru-RU" dirty="0"/>
          </a:p>
        </p:txBody>
      </p:sp>
    </p:spTree>
    <p:extLst>
      <p:ext uri="{BB962C8B-B14F-4D97-AF65-F5344CB8AC3E}">
        <p14:creationId xmlns:p14="http://schemas.microsoft.com/office/powerpoint/2010/main" val="519110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762000" y="685800"/>
            <a:ext cx="7543800" cy="4543400"/>
          </a:xfrm>
        </p:spPr>
        <p:txBody>
          <a:bodyPr>
            <a:normAutofit fontScale="92500"/>
          </a:bodyPr>
          <a:lstStyle/>
          <a:p>
            <a:r>
              <a:rPr lang="en-US" sz="3300" dirty="0"/>
              <a:t>English is the language of politics and diplomacy, science and technology, business and trade, sport and pop music. 80% of all information in the world's computers is in English. 75% of the world's letters and faxes are sent in English. 60% of all international telephone calls are made in English. More than 60% of all scientific journals are printed in English.</a:t>
            </a:r>
            <a:endParaRPr lang="ru-RU" sz="3300" dirty="0"/>
          </a:p>
          <a:p>
            <a:endParaRPr lang="ru-RU" dirty="0"/>
          </a:p>
        </p:txBody>
      </p:sp>
    </p:spTree>
    <p:extLst>
      <p:ext uri="{BB962C8B-B14F-4D97-AF65-F5344CB8AC3E}">
        <p14:creationId xmlns:p14="http://schemas.microsoft.com/office/powerpoint/2010/main" val="1134798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a:t> </a:t>
            </a:r>
            <a:r>
              <a:rPr lang="en-US" sz="3200" dirty="0"/>
              <a:t>To know English today is quite a usual thing for every educated person, for every good specialist. Learning a language is not easy. It's a long and slow process that takes a lot of time and work.</a:t>
            </a:r>
            <a:endParaRPr lang="ru-RU" sz="3200" dirty="0"/>
          </a:p>
        </p:txBody>
      </p:sp>
    </p:spTree>
    <p:extLst>
      <p:ext uri="{BB962C8B-B14F-4D97-AF65-F5344CB8AC3E}">
        <p14:creationId xmlns:p14="http://schemas.microsoft.com/office/powerpoint/2010/main" val="2157200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en-US" sz="3200" dirty="0"/>
              <a:t>English is studied throughout the world and great number of people speak it quite well. In our country English is very popular: it is taught at schools (sometimes even at nursery schools), colleges and universities.</a:t>
            </a:r>
            <a:endParaRPr lang="ru-RU" sz="3200" dirty="0"/>
          </a:p>
          <a:p>
            <a:endParaRPr lang="ru-RU" sz="3200" dirty="0"/>
          </a:p>
        </p:txBody>
      </p:sp>
    </p:spTree>
    <p:extLst>
      <p:ext uri="{BB962C8B-B14F-4D97-AF65-F5344CB8AC3E}">
        <p14:creationId xmlns:p14="http://schemas.microsoft.com/office/powerpoint/2010/main" val="487464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en-US" dirty="0"/>
              <a:t> </a:t>
            </a:r>
            <a:r>
              <a:rPr lang="en-US" sz="3200" dirty="0"/>
              <a:t>Everyone will master English soon — I'm sure of it. We all need to understand each other. To do that we must know an international language, and that's English.</a:t>
            </a:r>
            <a:endParaRPr lang="ru-RU" sz="3200" dirty="0"/>
          </a:p>
        </p:txBody>
      </p:sp>
    </p:spTree>
    <p:extLst>
      <p:ext uri="{BB962C8B-B14F-4D97-AF65-F5344CB8AC3E}">
        <p14:creationId xmlns:p14="http://schemas.microsoft.com/office/powerpoint/2010/main" val="30084536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9</TotalTime>
  <Words>333</Words>
  <Application>Microsoft Office PowerPoint</Application>
  <PresentationFormat>Экран (4:3)</PresentationFormat>
  <Paragraphs>11</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NewsPrint</vt:lpstr>
      <vt:lpstr>ENGLISH AS A MEANS OF INTERNATIONAL COMMUNICATION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AS A MEANS OF INTERNATIONAL COMMUNICATION </dc:title>
  <dc:creator>User</dc:creator>
  <cp:lastModifiedBy>User</cp:lastModifiedBy>
  <cp:revision>1</cp:revision>
  <dcterms:created xsi:type="dcterms:W3CDTF">2017-06-14T12:06:42Z</dcterms:created>
  <dcterms:modified xsi:type="dcterms:W3CDTF">2017-06-14T12:16:34Z</dcterms:modified>
</cp:coreProperties>
</file>