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7" d="100"/>
          <a:sy n="67" d="100"/>
        </p:scale>
        <p:origin x="-1236" y="-10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bg>
      <p:bgRef idx="1002">
        <a:schemeClr val="bg1"/>
      </p:bgRef>
    </p:bg>
    <p:spTree>
      <p:nvGrpSpPr>
        <p:cNvPr id="1" name=""/>
        <p:cNvGrpSpPr/>
        <p:nvPr/>
      </p:nvGrpSpPr>
      <p:grpSpPr>
        <a:xfrm>
          <a:off x="0" y="0"/>
          <a:ext cx="0" cy="0"/>
          <a:chOff x="0" y="0"/>
          <a:chExt cx="0" cy="0"/>
        </a:xfrm>
      </p:grpSpPr>
      <p:sp>
        <p:nvSpPr>
          <p:cNvPr id="8" name="Прямоугольник 7"/>
          <p:cNvSpPr/>
          <p:nvPr/>
        </p:nvSpPr>
        <p:spPr>
          <a:xfrm flipH="1">
            <a:off x="2667000" y="0"/>
            <a:ext cx="6477000" cy="6858000"/>
          </a:xfrm>
          <a:prstGeom prst="rect">
            <a:avLst/>
          </a:prstGeom>
          <a:blipFill>
            <a:blip r:embed="rId2">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Прямая соединительная линия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Заголовок 11"/>
          <p:cNvSpPr>
            <a:spLocks noGrp="1"/>
          </p:cNvSpPr>
          <p:nvPr>
            <p:ph type="ctrTitle"/>
          </p:nvPr>
        </p:nvSpPr>
        <p:spPr>
          <a:xfrm>
            <a:off x="3366868" y="533400"/>
            <a:ext cx="5105400" cy="2868168"/>
          </a:xfrm>
        </p:spPr>
        <p:txBody>
          <a:bodyPr lIns="45720" tIns="0" rIns="45720">
            <a:noAutofit/>
          </a:bodyPr>
          <a:lstStyle>
            <a:lvl1pPr algn="r">
              <a:defRPr sz="4200" b="1"/>
            </a:lvl1pPr>
            <a:extLst/>
          </a:lstStyle>
          <a:p>
            <a:r>
              <a:rPr kumimoji="0" lang="ru-RU" smtClean="0"/>
              <a:t>Образец заголовка</a:t>
            </a:r>
            <a:endParaRPr kumimoji="0" lang="en-US"/>
          </a:p>
        </p:txBody>
      </p:sp>
      <p:sp>
        <p:nvSpPr>
          <p:cNvPr id="25" name="Подзаголовок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ru-RU" smtClean="0"/>
              <a:t>Образец подзаголовка</a:t>
            </a:r>
            <a:endParaRPr kumimoji="0" lang="en-US"/>
          </a:p>
        </p:txBody>
      </p:sp>
      <p:sp>
        <p:nvSpPr>
          <p:cNvPr id="31" name="Дата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fld id="{812C6861-22BB-4B75-8802-B3C5D6CD3837}" type="datetimeFigureOut">
              <a:rPr lang="ru-RU" smtClean="0"/>
              <a:t>14.06.2017</a:t>
            </a:fld>
            <a:endParaRPr lang="ru-RU"/>
          </a:p>
        </p:txBody>
      </p:sp>
      <p:sp>
        <p:nvSpPr>
          <p:cNvPr id="18" name="Нижний колонтитул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endParaRPr lang="ru-RU"/>
          </a:p>
        </p:txBody>
      </p:sp>
      <p:sp>
        <p:nvSpPr>
          <p:cNvPr id="29" name="Номер слайда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4F30693E-D0D2-4ABD-9960-D9A3CB429D2E}" type="slidenum">
              <a:rPr lang="ru-RU" smtClean="0"/>
              <a:t>‹#›</a:t>
            </a:fld>
            <a:endParaRPr lang="ru-RU"/>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extLs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812C6861-22BB-4B75-8802-B3C5D6CD3837}" type="datetimeFigureOut">
              <a:rPr lang="ru-RU" smtClean="0"/>
              <a:t>14.06.2017</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4F30693E-D0D2-4ABD-9960-D9A3CB429D2E}" type="slidenum">
              <a:rPr lang="ru-RU" smtClean="0"/>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553200" y="274955"/>
            <a:ext cx="1524000" cy="5851525"/>
          </a:xfrm>
        </p:spPr>
        <p:txBody>
          <a:bodyPr vert="eaVert" anchor="t"/>
          <a:lstStyle>
            <a:extLs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274642"/>
            <a:ext cx="6019800" cy="5851525"/>
          </a:xfrm>
        </p:spPr>
        <p:txBody>
          <a:bodyPr vert="eaVert"/>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a:xfrm>
            <a:off x="4242816" y="6557946"/>
            <a:ext cx="2002464" cy="226902"/>
          </a:xfrm>
        </p:spPr>
        <p:txBody>
          <a:bodyPr/>
          <a:lstStyle>
            <a:extLst/>
          </a:lstStyle>
          <a:p>
            <a:fld id="{812C6861-22BB-4B75-8802-B3C5D6CD3837}" type="datetimeFigureOut">
              <a:rPr lang="ru-RU" smtClean="0"/>
              <a:t>14.06.2017</a:t>
            </a:fld>
            <a:endParaRPr lang="ru-RU"/>
          </a:p>
        </p:txBody>
      </p:sp>
      <p:sp>
        <p:nvSpPr>
          <p:cNvPr id="5" name="Нижний колонтитул 4"/>
          <p:cNvSpPr>
            <a:spLocks noGrp="1"/>
          </p:cNvSpPr>
          <p:nvPr>
            <p:ph type="ftr" sz="quarter" idx="11"/>
          </p:nvPr>
        </p:nvSpPr>
        <p:spPr>
          <a:xfrm>
            <a:off x="457200" y="6556248"/>
            <a:ext cx="3657600" cy="228600"/>
          </a:xfrm>
        </p:spPr>
        <p:txBody>
          <a:bodyPr/>
          <a:lstStyle>
            <a:extLst/>
          </a:lstStyle>
          <a:p>
            <a:endParaRPr lang="ru-RU"/>
          </a:p>
        </p:txBody>
      </p:sp>
      <p:sp>
        <p:nvSpPr>
          <p:cNvPr id="6" name="Номер слайда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4F30693E-D0D2-4ABD-9960-D9A3CB429D2E}" type="slidenum">
              <a:rPr lang="ru-RU" smtClean="0"/>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extLst/>
          </a:lstStyle>
          <a:p>
            <a:r>
              <a:rPr kumimoji="0" lang="ru-RU" smtClean="0"/>
              <a:t>Образец заголовка</a:t>
            </a:r>
            <a:endParaRPr kumimoji="0" lang="en-US"/>
          </a:p>
        </p:txBody>
      </p:sp>
      <p:sp>
        <p:nvSpPr>
          <p:cNvPr id="3" name="Объект 2"/>
          <p:cNvSpPr>
            <a:spLocks noGrp="1"/>
          </p:cNvSpPr>
          <p:nvPr>
            <p:ph idx="1"/>
          </p:nvPr>
        </p:nvSpPr>
        <p:spPr/>
        <p:txBody>
          <a:bodyPr/>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812C6861-22BB-4B75-8802-B3C5D6CD3837}" type="datetimeFigureOut">
              <a:rPr lang="ru-RU" smtClean="0"/>
              <a:t>14.06.2017</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4F30693E-D0D2-4ABD-9960-D9A3CB429D2E}" type="slidenum">
              <a:rPr lang="ru-RU" smtClean="0"/>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ru-RU" smtClean="0"/>
              <a:t>Образец заголовка</a:t>
            </a:r>
            <a:endParaRPr kumimoji="0" lang="en-US"/>
          </a:p>
        </p:txBody>
      </p:sp>
      <p:sp>
        <p:nvSpPr>
          <p:cNvPr id="3" name="Текст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ru-RU" smtClean="0"/>
              <a:t>Образец текста</a:t>
            </a:r>
          </a:p>
        </p:txBody>
      </p:sp>
      <p:sp>
        <p:nvSpPr>
          <p:cNvPr id="4" name="Дата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fld id="{812C6861-22BB-4B75-8802-B3C5D6CD3837}" type="datetimeFigureOut">
              <a:rPr lang="ru-RU" smtClean="0"/>
              <a:t>14.06.2017</a:t>
            </a:fld>
            <a:endParaRPr lang="ru-RU"/>
          </a:p>
        </p:txBody>
      </p:sp>
      <p:sp>
        <p:nvSpPr>
          <p:cNvPr id="5" name="Нижний колонтитул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endParaRPr lang="ru-RU"/>
          </a:p>
        </p:txBody>
      </p:sp>
      <p:sp>
        <p:nvSpPr>
          <p:cNvPr id="6" name="Номер слайда 5"/>
          <p:cNvSpPr>
            <a:spLocks noGrp="1"/>
          </p:cNvSpPr>
          <p:nvPr>
            <p:ph type="sldNum" sz="quarter" idx="12"/>
          </p:nvPr>
        </p:nvSpPr>
        <p:spPr>
          <a:xfrm>
            <a:off x="6733952" y="6555112"/>
            <a:ext cx="588336" cy="228600"/>
          </a:xfrm>
        </p:spPr>
        <p:txBody>
          <a:bodyPr/>
          <a:lstStyle>
            <a:extLst/>
          </a:lstStyle>
          <a:p>
            <a:fld id="{4F30693E-D0D2-4ABD-9960-D9A3CB429D2E}" type="slidenum">
              <a:rPr lang="ru-RU" smtClean="0"/>
              <a:t>‹#›</a:t>
            </a:fld>
            <a:endParaRPr lang="ru-RU"/>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320040"/>
            <a:ext cx="7242048" cy="1143000"/>
          </a:xfrm>
        </p:spPr>
        <p:txBody>
          <a:bodyPr/>
          <a:lstStyle>
            <a:extLst/>
          </a:lstStyle>
          <a:p>
            <a:r>
              <a:rPr kumimoji="0" lang="ru-RU" smtClean="0"/>
              <a:t>Образец заголовка</a:t>
            </a:r>
            <a:endParaRPr kumimoji="0" lang="en-US"/>
          </a:p>
        </p:txBody>
      </p:sp>
      <p:sp>
        <p:nvSpPr>
          <p:cNvPr id="3" name="Объект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Объект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extLst/>
          </a:lstStyle>
          <a:p>
            <a:fld id="{812C6861-22BB-4B75-8802-B3C5D6CD3837}" type="datetimeFigureOut">
              <a:rPr lang="ru-RU" smtClean="0"/>
              <a:t>14.06.2017</a:t>
            </a:fld>
            <a:endParaRPr lang="ru-RU"/>
          </a:p>
        </p:txBody>
      </p:sp>
      <p:sp>
        <p:nvSpPr>
          <p:cNvPr id="6" name="Нижний колонтитул 5"/>
          <p:cNvSpPr>
            <a:spLocks noGrp="1"/>
          </p:cNvSpPr>
          <p:nvPr>
            <p:ph type="ftr" sz="quarter" idx="11"/>
          </p:nvPr>
        </p:nvSpPr>
        <p:spPr/>
        <p:txBody>
          <a:bodyPr/>
          <a:lstStyle>
            <a:extLst/>
          </a:lstStyle>
          <a:p>
            <a:endParaRPr lang="ru-RU"/>
          </a:p>
        </p:txBody>
      </p:sp>
      <p:sp>
        <p:nvSpPr>
          <p:cNvPr id="7" name="Номер слайда 6"/>
          <p:cNvSpPr>
            <a:spLocks noGrp="1"/>
          </p:cNvSpPr>
          <p:nvPr>
            <p:ph type="sldNum" sz="quarter" idx="12"/>
          </p:nvPr>
        </p:nvSpPr>
        <p:spPr/>
        <p:txBody>
          <a:bodyPr/>
          <a:lstStyle>
            <a:extLst/>
          </a:lstStyle>
          <a:p>
            <a:fld id="{4F30693E-D0D2-4ABD-9960-D9A3CB429D2E}" type="slidenum">
              <a:rPr lang="ru-RU" smtClean="0"/>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320040"/>
            <a:ext cx="7242048" cy="1143000"/>
          </a:xfrm>
        </p:spPr>
        <p:txBody>
          <a:bodyPr anchor="b"/>
          <a:lstStyle>
            <a:lvl1pPr>
              <a:defRPr/>
            </a:lvl1pPr>
            <a:extLst/>
          </a:lstStyle>
          <a:p>
            <a:r>
              <a:rPr kumimoji="0" lang="ru-RU" smtClean="0"/>
              <a:t>Образец заголовка</a:t>
            </a:r>
            <a:endParaRPr kumimoji="0" lang="en-US"/>
          </a:p>
        </p:txBody>
      </p:sp>
      <p:sp>
        <p:nvSpPr>
          <p:cNvPr id="3" name="Текст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ru-RU" smtClean="0"/>
              <a:t>Образец текста</a:t>
            </a:r>
          </a:p>
        </p:txBody>
      </p:sp>
      <p:sp>
        <p:nvSpPr>
          <p:cNvPr id="5" name="Объект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6" name="Объект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7" name="Дата 6"/>
          <p:cNvSpPr>
            <a:spLocks noGrp="1"/>
          </p:cNvSpPr>
          <p:nvPr>
            <p:ph type="dt" sz="half" idx="10"/>
          </p:nvPr>
        </p:nvSpPr>
        <p:spPr/>
        <p:txBody>
          <a:bodyPr/>
          <a:lstStyle>
            <a:extLst/>
          </a:lstStyle>
          <a:p>
            <a:fld id="{812C6861-22BB-4B75-8802-B3C5D6CD3837}" type="datetimeFigureOut">
              <a:rPr lang="ru-RU" smtClean="0"/>
              <a:t>14.06.2017</a:t>
            </a:fld>
            <a:endParaRPr lang="ru-RU"/>
          </a:p>
        </p:txBody>
      </p:sp>
      <p:sp>
        <p:nvSpPr>
          <p:cNvPr id="8" name="Нижний колонтитул 7"/>
          <p:cNvSpPr>
            <a:spLocks noGrp="1"/>
          </p:cNvSpPr>
          <p:nvPr>
            <p:ph type="ftr" sz="quarter" idx="11"/>
          </p:nvPr>
        </p:nvSpPr>
        <p:spPr/>
        <p:txBody>
          <a:bodyPr/>
          <a:lstStyle>
            <a:extLst/>
          </a:lstStyle>
          <a:p>
            <a:endParaRPr lang="ru-RU"/>
          </a:p>
        </p:txBody>
      </p:sp>
      <p:sp>
        <p:nvSpPr>
          <p:cNvPr id="9" name="Номер слайда 8"/>
          <p:cNvSpPr>
            <a:spLocks noGrp="1"/>
          </p:cNvSpPr>
          <p:nvPr>
            <p:ph type="sldNum" sz="quarter" idx="12"/>
          </p:nvPr>
        </p:nvSpPr>
        <p:spPr/>
        <p:txBody>
          <a:bodyPr/>
          <a:lstStyle>
            <a:extLst/>
          </a:lstStyle>
          <a:p>
            <a:fld id="{4F30693E-D0D2-4ABD-9960-D9A3CB429D2E}" type="slidenum">
              <a:rPr lang="ru-RU" smtClean="0"/>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320040"/>
            <a:ext cx="7242048" cy="1143000"/>
          </a:xfrm>
        </p:spPr>
        <p:txBody>
          <a:bodyPr/>
          <a:lstStyle>
            <a:extLst/>
          </a:lstStyle>
          <a:p>
            <a:r>
              <a:rPr kumimoji="0" lang="ru-RU" smtClean="0"/>
              <a:t>Образец заголовка</a:t>
            </a:r>
            <a:endParaRPr kumimoji="0" lang="en-US"/>
          </a:p>
        </p:txBody>
      </p:sp>
      <p:sp>
        <p:nvSpPr>
          <p:cNvPr id="3" name="Дата 2"/>
          <p:cNvSpPr>
            <a:spLocks noGrp="1"/>
          </p:cNvSpPr>
          <p:nvPr>
            <p:ph type="dt" sz="half" idx="10"/>
          </p:nvPr>
        </p:nvSpPr>
        <p:spPr/>
        <p:txBody>
          <a:bodyPr/>
          <a:lstStyle>
            <a:extLst/>
          </a:lstStyle>
          <a:p>
            <a:fld id="{812C6861-22BB-4B75-8802-B3C5D6CD3837}" type="datetimeFigureOut">
              <a:rPr lang="ru-RU" smtClean="0"/>
              <a:t>14.06.2017</a:t>
            </a:fld>
            <a:endParaRPr lang="ru-RU"/>
          </a:p>
        </p:txBody>
      </p:sp>
      <p:sp>
        <p:nvSpPr>
          <p:cNvPr id="4" name="Нижний колонтитул 3"/>
          <p:cNvSpPr>
            <a:spLocks noGrp="1"/>
          </p:cNvSpPr>
          <p:nvPr>
            <p:ph type="ftr" sz="quarter" idx="11"/>
          </p:nvPr>
        </p:nvSpPr>
        <p:spPr/>
        <p:txBody>
          <a:bodyPr/>
          <a:lstStyle>
            <a:extLst/>
          </a:lstStyle>
          <a:p>
            <a:endParaRPr lang="ru-RU"/>
          </a:p>
        </p:txBody>
      </p:sp>
      <p:sp>
        <p:nvSpPr>
          <p:cNvPr id="5" name="Номер слайда 4"/>
          <p:cNvSpPr>
            <a:spLocks noGrp="1"/>
          </p:cNvSpPr>
          <p:nvPr>
            <p:ph type="sldNum" sz="quarter" idx="12"/>
          </p:nvPr>
        </p:nvSpPr>
        <p:spPr/>
        <p:txBody>
          <a:bodyPr/>
          <a:lstStyle>
            <a:extLst/>
          </a:lstStyle>
          <a:p>
            <a:fld id="{4F30693E-D0D2-4ABD-9960-D9A3CB429D2E}" type="slidenum">
              <a:rPr lang="ru-RU" smtClean="0"/>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lvl1pPr>
              <a:defRPr>
                <a:solidFill>
                  <a:schemeClr val="tx2"/>
                </a:solidFill>
              </a:defRPr>
            </a:lvl1pPr>
            <a:extLst/>
          </a:lstStyle>
          <a:p>
            <a:fld id="{812C6861-22BB-4B75-8802-B3C5D6CD3837}" type="datetimeFigureOut">
              <a:rPr lang="ru-RU" smtClean="0"/>
              <a:t>14.06.2017</a:t>
            </a:fld>
            <a:endParaRPr lang="ru-RU"/>
          </a:p>
        </p:txBody>
      </p:sp>
      <p:sp>
        <p:nvSpPr>
          <p:cNvPr id="3" name="Нижний колонтитул 2"/>
          <p:cNvSpPr>
            <a:spLocks noGrp="1"/>
          </p:cNvSpPr>
          <p:nvPr>
            <p:ph type="ftr" sz="quarter" idx="11"/>
          </p:nvPr>
        </p:nvSpPr>
        <p:spPr/>
        <p:txBody>
          <a:bodyPr/>
          <a:lstStyle>
            <a:lvl1pPr>
              <a:defRPr>
                <a:solidFill>
                  <a:schemeClr val="tx2"/>
                </a:solidFill>
              </a:defRPr>
            </a:lvl1pPr>
            <a:extLst/>
          </a:lstStyle>
          <a:p>
            <a:endParaRPr lang="ru-RU"/>
          </a:p>
        </p:txBody>
      </p:sp>
      <p:sp>
        <p:nvSpPr>
          <p:cNvPr id="4" name="Номер слайда 3"/>
          <p:cNvSpPr>
            <a:spLocks noGrp="1"/>
          </p:cNvSpPr>
          <p:nvPr>
            <p:ph type="sldNum" sz="quarter" idx="12"/>
          </p:nvPr>
        </p:nvSpPr>
        <p:spPr/>
        <p:txBody>
          <a:bodyPr/>
          <a:lstStyle>
            <a:extLst/>
          </a:lstStyle>
          <a:p>
            <a:fld id="{4F30693E-D0D2-4ABD-9960-D9A3CB429D2E}" type="slidenum">
              <a:rPr lang="ru-RU" smtClean="0"/>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ru-RU" smtClean="0"/>
              <a:t>Образец заголовка</a:t>
            </a:r>
            <a:endParaRPr kumimoji="0" lang="en-US"/>
          </a:p>
        </p:txBody>
      </p:sp>
      <p:sp>
        <p:nvSpPr>
          <p:cNvPr id="3" name="Текст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ru-RU" smtClean="0"/>
              <a:t>Образец текста</a:t>
            </a:r>
          </a:p>
        </p:txBody>
      </p:sp>
      <p:sp>
        <p:nvSpPr>
          <p:cNvPr id="4" name="Объект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extLst/>
          </a:lstStyle>
          <a:p>
            <a:fld id="{812C6861-22BB-4B75-8802-B3C5D6CD3837}" type="datetimeFigureOut">
              <a:rPr lang="ru-RU" smtClean="0"/>
              <a:t>14.06.2017</a:t>
            </a:fld>
            <a:endParaRPr lang="ru-RU"/>
          </a:p>
        </p:txBody>
      </p:sp>
      <p:sp>
        <p:nvSpPr>
          <p:cNvPr id="6" name="Нижний колонтитул 5"/>
          <p:cNvSpPr>
            <a:spLocks noGrp="1"/>
          </p:cNvSpPr>
          <p:nvPr>
            <p:ph type="ftr" sz="quarter" idx="11"/>
          </p:nvPr>
        </p:nvSpPr>
        <p:spPr/>
        <p:txBody>
          <a:bodyPr/>
          <a:lstStyle>
            <a:extLst/>
          </a:lstStyle>
          <a:p>
            <a:endParaRPr lang="ru-RU"/>
          </a:p>
        </p:txBody>
      </p:sp>
      <p:sp>
        <p:nvSpPr>
          <p:cNvPr id="7" name="Номер слайда 6"/>
          <p:cNvSpPr>
            <a:spLocks noGrp="1"/>
          </p:cNvSpPr>
          <p:nvPr>
            <p:ph type="sldNum" sz="quarter" idx="12"/>
          </p:nvPr>
        </p:nvSpPr>
        <p:spPr/>
        <p:txBody>
          <a:bodyPr/>
          <a:lstStyle>
            <a:extLst/>
          </a:lstStyle>
          <a:p>
            <a:fld id="{4F30693E-D0D2-4ABD-9960-D9A3CB429D2E}" type="slidenum">
              <a:rPr lang="ru-RU" smtClean="0"/>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bg>
      <p:bgRef idx="1002">
        <a:schemeClr val="bg2"/>
      </p:bgRef>
    </p:bg>
    <p:spTree>
      <p:nvGrpSpPr>
        <p:cNvPr id="1" name=""/>
        <p:cNvGrpSpPr/>
        <p:nvPr/>
      </p:nvGrpSpPr>
      <p:grpSpPr>
        <a:xfrm>
          <a:off x="0" y="0"/>
          <a:ext cx="0" cy="0"/>
          <a:chOff x="0" y="0"/>
          <a:chExt cx="0" cy="0"/>
        </a:xfrm>
      </p:grpSpPr>
      <p:sp>
        <p:nvSpPr>
          <p:cNvPr id="8" name="Прямоугольник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Прямоугольник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Заголовок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ru-RU" smtClean="0"/>
              <a:t>Образец заголовка</a:t>
            </a:r>
            <a:endParaRPr kumimoji="0" lang="en-US" dirty="0"/>
          </a:p>
        </p:txBody>
      </p:sp>
      <p:sp>
        <p:nvSpPr>
          <p:cNvPr id="4" name="Текст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ru-RU" smtClean="0"/>
              <a:t>Образец текста</a:t>
            </a:r>
          </a:p>
        </p:txBody>
      </p:sp>
      <p:sp>
        <p:nvSpPr>
          <p:cNvPr id="5" name="Дата 4"/>
          <p:cNvSpPr>
            <a:spLocks noGrp="1"/>
          </p:cNvSpPr>
          <p:nvPr>
            <p:ph type="dt" sz="half" idx="10"/>
          </p:nvPr>
        </p:nvSpPr>
        <p:spPr/>
        <p:txBody>
          <a:bodyPr/>
          <a:lstStyle>
            <a:extLst/>
          </a:lstStyle>
          <a:p>
            <a:fld id="{812C6861-22BB-4B75-8802-B3C5D6CD3837}" type="datetimeFigureOut">
              <a:rPr lang="ru-RU" smtClean="0"/>
              <a:t>14.06.2017</a:t>
            </a:fld>
            <a:endParaRPr lang="ru-RU"/>
          </a:p>
        </p:txBody>
      </p:sp>
      <p:sp>
        <p:nvSpPr>
          <p:cNvPr id="6" name="Нижний колонтитул 5"/>
          <p:cNvSpPr>
            <a:spLocks noGrp="1"/>
          </p:cNvSpPr>
          <p:nvPr>
            <p:ph type="ftr" sz="quarter" idx="11"/>
          </p:nvPr>
        </p:nvSpPr>
        <p:spPr/>
        <p:txBody>
          <a:bodyPr/>
          <a:lstStyle>
            <a:extLst/>
          </a:lstStyle>
          <a:p>
            <a:endParaRPr lang="ru-RU"/>
          </a:p>
        </p:txBody>
      </p:sp>
      <p:sp>
        <p:nvSpPr>
          <p:cNvPr id="7" name="Номер слайда 6"/>
          <p:cNvSpPr>
            <a:spLocks noGrp="1"/>
          </p:cNvSpPr>
          <p:nvPr>
            <p:ph type="sldNum" sz="quarter" idx="12"/>
          </p:nvPr>
        </p:nvSpPr>
        <p:spPr/>
        <p:txBody>
          <a:bodyPr/>
          <a:lstStyle>
            <a:extLst/>
          </a:lstStyle>
          <a:p>
            <a:fld id="{4F30693E-D0D2-4ABD-9960-D9A3CB429D2E}" type="slidenum">
              <a:rPr lang="ru-RU" smtClean="0"/>
              <a:t>‹#›</a:t>
            </a:fld>
            <a:endParaRPr lang="ru-RU"/>
          </a:p>
        </p:txBody>
      </p:sp>
      <p:sp>
        <p:nvSpPr>
          <p:cNvPr id="10" name="Рисунок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ru-RU" smtClean="0"/>
              <a:t>Вставка рисунка</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Прямоугольник 8"/>
          <p:cNvSpPr/>
          <p:nvPr/>
        </p:nvSpPr>
        <p:spPr>
          <a:xfrm flipH="1">
            <a:off x="8153400" y="0"/>
            <a:ext cx="990600" cy="6858000"/>
          </a:xfrm>
          <a:prstGeom prst="rect">
            <a:avLst/>
          </a:prstGeom>
          <a:blipFill>
            <a:blip r:embed="rId13">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Заголовок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ru-RU" smtClean="0"/>
              <a:t>Образец заголовка</a:t>
            </a:r>
            <a:endParaRPr kumimoji="0" lang="en-US"/>
          </a:p>
        </p:txBody>
      </p:sp>
      <p:sp>
        <p:nvSpPr>
          <p:cNvPr id="31" name="Текст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27" name="Дата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fld id="{812C6861-22BB-4B75-8802-B3C5D6CD3837}" type="datetimeFigureOut">
              <a:rPr lang="ru-RU" smtClean="0"/>
              <a:t>14.06.2017</a:t>
            </a:fld>
            <a:endParaRPr lang="ru-RU"/>
          </a:p>
        </p:txBody>
      </p:sp>
      <p:sp>
        <p:nvSpPr>
          <p:cNvPr id="4" name="Нижний колонтитул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endParaRPr lang="ru-RU"/>
          </a:p>
        </p:txBody>
      </p:sp>
      <p:sp>
        <p:nvSpPr>
          <p:cNvPr id="16" name="Номер слайда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fld id="{4F30693E-D0D2-4ABD-9960-D9A3CB429D2E}" type="slidenum">
              <a:rPr lang="ru-RU" smtClean="0"/>
              <a:t>‹#›</a:t>
            </a:fld>
            <a:endParaRPr lang="ru-RU"/>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a:extLst/>
    </p:titleStyle>
    <p:bodyStyle>
      <a:lvl1pPr marL="274320" indent="-274320" algn="l" rtl="0"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l" rtl="0"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l" rtl="0"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l" rtl="0"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l" rtl="0"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l" rtl="0"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l" rtl="0"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l" rtl="0"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l" rtl="0"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p:txBody>
          <a:bodyPr/>
          <a:lstStyle/>
          <a:p>
            <a:r>
              <a:rPr lang="en-US" sz="6000" i="1" dirty="0"/>
              <a:t>FAMILIES AND FAMILY LIFE</a:t>
            </a:r>
            <a:endParaRPr lang="ru-RU" sz="6000" dirty="0"/>
          </a:p>
        </p:txBody>
      </p:sp>
      <p:sp>
        <p:nvSpPr>
          <p:cNvPr id="3" name="Подзаголовок 2"/>
          <p:cNvSpPr>
            <a:spLocks noGrp="1"/>
          </p:cNvSpPr>
          <p:nvPr>
            <p:ph type="subTitle" idx="1"/>
          </p:nvPr>
        </p:nvSpPr>
        <p:spPr/>
        <p:txBody>
          <a:bodyPr/>
          <a:lstStyle/>
          <a:p>
            <a:endParaRPr lang="ru-RU"/>
          </a:p>
        </p:txBody>
      </p:sp>
    </p:spTree>
    <p:extLst>
      <p:ext uri="{BB962C8B-B14F-4D97-AF65-F5344CB8AC3E}">
        <p14:creationId xmlns:p14="http://schemas.microsoft.com/office/powerpoint/2010/main" val="224726105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normAutofit lnSpcReduction="10000"/>
          </a:bodyPr>
          <a:lstStyle/>
          <a:p>
            <a:r>
              <a:rPr lang="en-US" sz="3600" dirty="0"/>
              <a:t>Family </a:t>
            </a:r>
            <a:r>
              <a:rPr lang="en-US" sz="3600" dirty="0" err="1"/>
              <a:t>counselling</a:t>
            </a:r>
            <a:r>
              <a:rPr lang="en-US" sz="3600" dirty="0"/>
              <a:t> can help when siblings aren’t getting on, or when parents and children are going through a divorce or separation. Forming a new family is a challenge and it is at this point that many parents contact Relate for some support to help everyone settle. </a:t>
            </a:r>
            <a:endParaRPr lang="ru-RU" sz="3600" dirty="0"/>
          </a:p>
          <a:p>
            <a:endParaRPr lang="ru-RU" dirty="0"/>
          </a:p>
        </p:txBody>
      </p:sp>
    </p:spTree>
    <p:extLst>
      <p:ext uri="{BB962C8B-B14F-4D97-AF65-F5344CB8AC3E}">
        <p14:creationId xmlns:p14="http://schemas.microsoft.com/office/powerpoint/2010/main" val="193883975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normAutofit/>
          </a:bodyPr>
          <a:lstStyle/>
          <a:p>
            <a:r>
              <a:rPr lang="en-US" sz="3200" dirty="0"/>
              <a:t>Whatever difficulties you're having as a family, we can help.</a:t>
            </a:r>
            <a:endParaRPr lang="ru-RU" sz="3200" dirty="0"/>
          </a:p>
          <a:p>
            <a:r>
              <a:rPr lang="en-US" sz="3200" dirty="0"/>
              <a:t>What is Family </a:t>
            </a:r>
            <a:r>
              <a:rPr lang="en-US" sz="3200" dirty="0" err="1"/>
              <a:t>Counselling</a:t>
            </a:r>
            <a:r>
              <a:rPr lang="en-US" sz="3200" dirty="0"/>
              <a:t>?</a:t>
            </a:r>
            <a:endParaRPr lang="ru-RU" sz="3200" dirty="0"/>
          </a:p>
          <a:p>
            <a:r>
              <a:rPr lang="en-US" sz="3200" dirty="0"/>
              <a:t>Watch the video below, in which Relate </a:t>
            </a:r>
            <a:r>
              <a:rPr lang="en-US" sz="3200" dirty="0" err="1"/>
              <a:t>counsellor</a:t>
            </a:r>
            <a:r>
              <a:rPr lang="en-US" sz="3200" dirty="0"/>
              <a:t> Graham explains what Family </a:t>
            </a:r>
            <a:r>
              <a:rPr lang="en-US" sz="3200" dirty="0" err="1"/>
              <a:t>Counselling</a:t>
            </a:r>
            <a:r>
              <a:rPr lang="en-US" sz="3200" dirty="0"/>
              <a:t> is for.</a:t>
            </a:r>
            <a:endParaRPr lang="ru-RU" sz="3200" dirty="0"/>
          </a:p>
          <a:p>
            <a:r>
              <a:rPr lang="en-US" sz="3200" dirty="0"/>
              <a:t>What can I expect in Family </a:t>
            </a:r>
            <a:r>
              <a:rPr lang="en-US" sz="3200" dirty="0" err="1"/>
              <a:t>Counselling</a:t>
            </a:r>
            <a:r>
              <a:rPr lang="en-US" sz="3200" dirty="0"/>
              <a:t>?</a:t>
            </a:r>
            <a:endParaRPr lang="ru-RU" sz="3200" dirty="0"/>
          </a:p>
          <a:p>
            <a:endParaRPr lang="ru-RU" sz="3200" dirty="0"/>
          </a:p>
        </p:txBody>
      </p:sp>
    </p:spTree>
    <p:extLst>
      <p:ext uri="{BB962C8B-B14F-4D97-AF65-F5344CB8AC3E}">
        <p14:creationId xmlns:p14="http://schemas.microsoft.com/office/powerpoint/2010/main" val="3680854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normAutofit/>
          </a:bodyPr>
          <a:lstStyle/>
          <a:p>
            <a:r>
              <a:rPr lang="en-US" sz="3600" dirty="0"/>
              <a:t>You will meet with a </a:t>
            </a:r>
            <a:r>
              <a:rPr lang="en-US" sz="3600" dirty="0" err="1"/>
              <a:t>counsellor</a:t>
            </a:r>
            <a:r>
              <a:rPr lang="en-US" sz="3600" dirty="0"/>
              <a:t>, who will provide confidential and non-</a:t>
            </a:r>
            <a:r>
              <a:rPr lang="en-US" sz="3600" dirty="0" err="1"/>
              <a:t>judgemental</a:t>
            </a:r>
            <a:r>
              <a:rPr lang="en-US" sz="3600" dirty="0"/>
              <a:t> support, and who will encourage everyone who comes to have their say and to share their feelings, if they wish.</a:t>
            </a:r>
            <a:endParaRPr lang="ru-RU" sz="3600" dirty="0"/>
          </a:p>
          <a:p>
            <a:endParaRPr lang="ru-RU" sz="3600" dirty="0"/>
          </a:p>
        </p:txBody>
      </p:sp>
    </p:spTree>
    <p:extLst>
      <p:ext uri="{BB962C8B-B14F-4D97-AF65-F5344CB8AC3E}">
        <p14:creationId xmlns:p14="http://schemas.microsoft.com/office/powerpoint/2010/main" val="286820522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lstStyle/>
          <a:p>
            <a:r>
              <a:rPr lang="en-US" sz="3600" dirty="0"/>
              <a:t>At the first appointment, the </a:t>
            </a:r>
            <a:r>
              <a:rPr lang="en-US" sz="3600" dirty="0" err="1"/>
              <a:t>counsellor</a:t>
            </a:r>
            <a:r>
              <a:rPr lang="en-US" sz="3600" dirty="0"/>
              <a:t> will ask you to talk through what’s happening, and what you’d like to change. You will then work with the </a:t>
            </a:r>
            <a:r>
              <a:rPr lang="en-US" sz="3600" dirty="0" err="1"/>
              <a:t>counsellor</a:t>
            </a:r>
            <a:r>
              <a:rPr lang="en-US" sz="3600" dirty="0"/>
              <a:t> to decide what happens next.</a:t>
            </a:r>
            <a:endParaRPr lang="ru-RU" sz="3600" dirty="0"/>
          </a:p>
          <a:p>
            <a:endParaRPr lang="ru-RU" dirty="0"/>
          </a:p>
        </p:txBody>
      </p:sp>
    </p:spTree>
    <p:extLst>
      <p:ext uri="{BB962C8B-B14F-4D97-AF65-F5344CB8AC3E}">
        <p14:creationId xmlns:p14="http://schemas.microsoft.com/office/powerpoint/2010/main" val="37083841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lstStyle/>
          <a:p>
            <a:r>
              <a:rPr lang="en-US" sz="3600" dirty="0" err="1"/>
              <a:t>Counselling</a:t>
            </a:r>
            <a:r>
              <a:rPr lang="en-US" sz="3600" dirty="0"/>
              <a:t> is a different experience for everyone, and what happens in your sessions will depend very much on what you hope to get out of it, and on the unique needs of your family.</a:t>
            </a:r>
            <a:endParaRPr lang="ru-RU" sz="3600" dirty="0"/>
          </a:p>
          <a:p>
            <a:endParaRPr lang="ru-RU" dirty="0"/>
          </a:p>
        </p:txBody>
      </p:sp>
    </p:spTree>
    <p:extLst>
      <p:ext uri="{BB962C8B-B14F-4D97-AF65-F5344CB8AC3E}">
        <p14:creationId xmlns:p14="http://schemas.microsoft.com/office/powerpoint/2010/main" val="162367478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normAutofit/>
          </a:bodyPr>
          <a:lstStyle/>
          <a:p>
            <a:r>
              <a:rPr lang="en-US" sz="3200" dirty="0"/>
              <a:t>You can expect Family </a:t>
            </a:r>
            <a:r>
              <a:rPr lang="en-US" sz="3200" dirty="0" err="1"/>
              <a:t>Counselling</a:t>
            </a:r>
            <a:r>
              <a:rPr lang="en-US" sz="3200" dirty="0"/>
              <a:t> to help you to build stronger relationships between every member of the family and help you to work together as a team.</a:t>
            </a:r>
            <a:endParaRPr lang="ru-RU" sz="3200" dirty="0"/>
          </a:p>
          <a:p>
            <a:r>
              <a:rPr lang="en-US" sz="3200" dirty="0"/>
              <a:t>How can Family </a:t>
            </a:r>
            <a:r>
              <a:rPr lang="en-US" sz="3200" dirty="0" err="1"/>
              <a:t>Counselling</a:t>
            </a:r>
            <a:r>
              <a:rPr lang="en-US" sz="3200" dirty="0"/>
              <a:t> help me?</a:t>
            </a:r>
            <a:endParaRPr lang="ru-RU" sz="3200" dirty="0"/>
          </a:p>
          <a:p>
            <a:endParaRPr lang="ru-RU" sz="3200" dirty="0"/>
          </a:p>
        </p:txBody>
      </p:sp>
    </p:spTree>
    <p:extLst>
      <p:ext uri="{BB962C8B-B14F-4D97-AF65-F5344CB8AC3E}">
        <p14:creationId xmlns:p14="http://schemas.microsoft.com/office/powerpoint/2010/main" val="343017196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lstStyle/>
          <a:p>
            <a:r>
              <a:rPr lang="en-US" sz="3600" dirty="0"/>
              <a:t>If you’re having problems as a family, whatever’s causing them, Family </a:t>
            </a:r>
            <a:r>
              <a:rPr lang="en-US" sz="3600" dirty="0" err="1"/>
              <a:t>Counselling</a:t>
            </a:r>
            <a:r>
              <a:rPr lang="en-US" sz="3600" dirty="0"/>
              <a:t> can help the whole family to communicate better, and to understand and resolve differences.</a:t>
            </a:r>
            <a:endParaRPr lang="ru-RU" sz="3600" dirty="0"/>
          </a:p>
          <a:p>
            <a:endParaRPr lang="ru-RU" dirty="0"/>
          </a:p>
        </p:txBody>
      </p:sp>
    </p:spTree>
    <p:extLst>
      <p:ext uri="{BB962C8B-B14F-4D97-AF65-F5344CB8AC3E}">
        <p14:creationId xmlns:p14="http://schemas.microsoft.com/office/powerpoint/2010/main" val="32190552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lstStyle/>
          <a:p>
            <a:r>
              <a:rPr lang="en-US" sz="3200" dirty="0"/>
              <a:t>When families go through change, it can be difficult to learn to adapt. </a:t>
            </a:r>
            <a:r>
              <a:rPr lang="en-US" sz="3200" dirty="0" err="1"/>
              <a:t>Counselling</a:t>
            </a:r>
            <a:r>
              <a:rPr lang="en-US" sz="3200" dirty="0"/>
              <a:t> can help family members to support one another through these difficult times, to reduce conflict and arguments and grow stronger as a result.</a:t>
            </a:r>
            <a:endParaRPr lang="ru-RU" sz="3200" dirty="0"/>
          </a:p>
          <a:p>
            <a:endParaRPr lang="ru-RU" dirty="0"/>
          </a:p>
        </p:txBody>
      </p:sp>
    </p:spTree>
    <p:extLst>
      <p:ext uri="{BB962C8B-B14F-4D97-AF65-F5344CB8AC3E}">
        <p14:creationId xmlns:p14="http://schemas.microsoft.com/office/powerpoint/2010/main" val="101081157"/>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Изящная">
  <a:themeElements>
    <a:clrScheme name="Изящная">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Изящная">
      <a:majorFont>
        <a:latin typeface="Trebuchet MS"/>
        <a:ea typeface=""/>
        <a:cs typeface=""/>
        <a:font script="Jpan" typeface="HG丸ｺﾞｼｯｸM-PRO"/>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丸ｺﾞｼｯｸM-PRO"/>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Изящная">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Opulent</Template>
  <TotalTime>4</TotalTime>
  <Words>310</Words>
  <Application>Microsoft Office PowerPoint</Application>
  <PresentationFormat>Экран (4:3)</PresentationFormat>
  <Paragraphs>13</Paragraphs>
  <Slides>9</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9</vt:i4>
      </vt:variant>
    </vt:vector>
  </HeadingPairs>
  <TitlesOfParts>
    <vt:vector size="10" baseType="lpstr">
      <vt:lpstr>Изящная</vt:lpstr>
      <vt:lpstr>FAMILIES AND FAMILY LIFE</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FAMILIES AND FAMILY LIFE</dc:title>
  <dc:creator>User</dc:creator>
  <cp:lastModifiedBy>User</cp:lastModifiedBy>
  <cp:revision>2</cp:revision>
  <dcterms:created xsi:type="dcterms:W3CDTF">2017-06-14T12:23:39Z</dcterms:created>
  <dcterms:modified xsi:type="dcterms:W3CDTF">2017-06-14T12:28:36Z</dcterms:modified>
</cp:coreProperties>
</file>

<file path=docProps/thumbnail.jpeg>
</file>