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34" y="-90"/>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grpSp>
        <p:nvGrpSpPr>
          <p:cNvPr id="89" name="Group 88"/>
          <p:cNvGrpSpPr/>
          <p:nvPr/>
        </p:nvGrpSpPr>
        <p:grpSpPr>
          <a:xfrm>
            <a:off x="-329674" y="-59376"/>
            <a:ext cx="12515851" cy="6923798"/>
            <a:chOff x="-329674" y="-51881"/>
            <a:chExt cx="12515851" cy="6923798"/>
          </a:xfrm>
        </p:grpSpPr>
        <p:sp>
          <p:nvSpPr>
            <p:cNvPr id="90" name="Freeform 5"/>
            <p:cNvSpPr/>
            <p:nvPr/>
          </p:nvSpPr>
          <p:spPr bwMode="auto">
            <a:xfrm>
              <a:off x="-329674" y="1298404"/>
              <a:ext cx="9702800" cy="5573512"/>
            </a:xfrm>
            <a:custGeom>
              <a:avLst/>
              <a:gdLst/>
              <a:ahLst/>
              <a:cxnLst/>
              <a:rect l="0" t="0" r="r" b="b"/>
              <a:pathLst>
                <a:path w="2038" h="1169">
                  <a:moveTo>
                    <a:pt x="1752" y="1169"/>
                  </a:moveTo>
                  <a:cubicBezTo>
                    <a:pt x="2038" y="928"/>
                    <a:pt x="1673" y="513"/>
                    <a:pt x="1487" y="334"/>
                  </a:cubicBezTo>
                  <a:cubicBezTo>
                    <a:pt x="1316" y="170"/>
                    <a:pt x="1099" y="43"/>
                    <a:pt x="860" y="22"/>
                  </a:cubicBezTo>
                  <a:cubicBezTo>
                    <a:pt x="621" y="0"/>
                    <a:pt x="341" y="128"/>
                    <a:pt x="199" y="318"/>
                  </a:cubicBezTo>
                  <a:cubicBezTo>
                    <a:pt x="0" y="586"/>
                    <a:pt x="184" y="965"/>
                    <a:pt x="399" y="116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1" name="Freeform 6"/>
            <p:cNvSpPr/>
            <p:nvPr/>
          </p:nvSpPr>
          <p:spPr bwMode="auto">
            <a:xfrm>
              <a:off x="670451" y="2018236"/>
              <a:ext cx="7373938" cy="4848892"/>
            </a:xfrm>
            <a:custGeom>
              <a:avLst/>
              <a:gdLst/>
              <a:ahLst/>
              <a:cxnLst/>
              <a:rect l="0" t="0" r="r" b="b"/>
              <a:pathLst>
                <a:path w="1549" h="1017">
                  <a:moveTo>
                    <a:pt x="1025" y="1016"/>
                  </a:moveTo>
                  <a:cubicBezTo>
                    <a:pt x="1223" y="971"/>
                    <a:pt x="1549" y="857"/>
                    <a:pt x="1443" y="592"/>
                  </a:cubicBezTo>
                  <a:cubicBezTo>
                    <a:pt x="1344" y="344"/>
                    <a:pt x="1041" y="111"/>
                    <a:pt x="782" y="53"/>
                  </a:cubicBezTo>
                  <a:cubicBezTo>
                    <a:pt x="545" y="0"/>
                    <a:pt x="275" y="117"/>
                    <a:pt x="150" y="329"/>
                  </a:cubicBezTo>
                  <a:cubicBezTo>
                    <a:pt x="0" y="584"/>
                    <a:pt x="243" y="911"/>
                    <a:pt x="477" y="101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2" name="Freeform 7"/>
            <p:cNvSpPr/>
            <p:nvPr/>
          </p:nvSpPr>
          <p:spPr bwMode="auto">
            <a:xfrm>
              <a:off x="251351" y="1788400"/>
              <a:ext cx="8035925" cy="5083516"/>
            </a:xfrm>
            <a:custGeom>
              <a:avLst/>
              <a:gdLst/>
              <a:ahLst/>
              <a:cxnLst/>
              <a:rect l="0" t="0" r="r" b="b"/>
              <a:pathLst>
                <a:path w="1688" h="1066">
                  <a:moveTo>
                    <a:pt x="1302" y="1066"/>
                  </a:moveTo>
                  <a:cubicBezTo>
                    <a:pt x="1416" y="1024"/>
                    <a:pt x="1551" y="962"/>
                    <a:pt x="1613" y="850"/>
                  </a:cubicBezTo>
                  <a:cubicBezTo>
                    <a:pt x="1688" y="715"/>
                    <a:pt x="1606" y="575"/>
                    <a:pt x="1517" y="471"/>
                  </a:cubicBezTo>
                  <a:cubicBezTo>
                    <a:pt x="1336" y="258"/>
                    <a:pt x="1084" y="62"/>
                    <a:pt x="798" y="28"/>
                  </a:cubicBezTo>
                  <a:cubicBezTo>
                    <a:pt x="559" y="0"/>
                    <a:pt x="317" y="138"/>
                    <a:pt x="181" y="333"/>
                  </a:cubicBezTo>
                  <a:cubicBezTo>
                    <a:pt x="0" y="592"/>
                    <a:pt x="191" y="907"/>
                    <a:pt x="420" y="1066"/>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3" name="Freeform 8"/>
            <p:cNvSpPr/>
            <p:nvPr/>
          </p:nvSpPr>
          <p:spPr bwMode="auto">
            <a:xfrm>
              <a:off x="-1061" y="549842"/>
              <a:ext cx="10334625" cy="6322075"/>
            </a:xfrm>
            <a:custGeom>
              <a:avLst/>
              <a:gdLst/>
              <a:ahLst/>
              <a:cxnLst/>
              <a:rect l="0" t="0" r="r" b="b"/>
              <a:pathLst>
                <a:path w="2171" h="1326">
                  <a:moveTo>
                    <a:pt x="1873" y="1326"/>
                  </a:moveTo>
                  <a:cubicBezTo>
                    <a:pt x="2171" y="1045"/>
                    <a:pt x="1825" y="678"/>
                    <a:pt x="1609" y="473"/>
                  </a:cubicBezTo>
                  <a:cubicBezTo>
                    <a:pt x="1406" y="281"/>
                    <a:pt x="1159" y="116"/>
                    <a:pt x="880" y="63"/>
                  </a:cubicBezTo>
                  <a:cubicBezTo>
                    <a:pt x="545" y="0"/>
                    <a:pt x="214" y="161"/>
                    <a:pt x="0" y="42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4" name="Freeform 9"/>
            <p:cNvSpPr/>
            <p:nvPr/>
          </p:nvSpPr>
          <p:spPr bwMode="auto">
            <a:xfrm>
              <a:off x="3701" y="6186246"/>
              <a:ext cx="504825" cy="681527"/>
            </a:xfrm>
            <a:custGeom>
              <a:avLst/>
              <a:gdLst/>
              <a:ahLst/>
              <a:cxnLst/>
              <a:rect l="0" t="0" r="r" b="b"/>
              <a:pathLst>
                <a:path w="106" h="143">
                  <a:moveTo>
                    <a:pt x="0" y="0"/>
                  </a:moveTo>
                  <a:cubicBezTo>
                    <a:pt x="35" y="54"/>
                    <a:pt x="70" y="101"/>
                    <a:pt x="106" y="143"/>
                  </a:cubicBezTo>
                </a:path>
              </a:pathLst>
            </a:custGeom>
            <a:noFill/>
            <a:ln w="4763"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10"/>
            <p:cNvSpPr/>
            <p:nvPr/>
          </p:nvSpPr>
          <p:spPr bwMode="auto">
            <a:xfrm>
              <a:off x="-1061" y="-51881"/>
              <a:ext cx="11091863" cy="6923796"/>
            </a:xfrm>
            <a:custGeom>
              <a:avLst/>
              <a:gdLst/>
              <a:ahLst/>
              <a:cxnLst/>
              <a:rect l="0" t="0" r="r" b="b"/>
              <a:pathLst>
                <a:path w="2330" h="1452">
                  <a:moveTo>
                    <a:pt x="2046" y="1452"/>
                  </a:moveTo>
                  <a:cubicBezTo>
                    <a:pt x="2330" y="1153"/>
                    <a:pt x="2049" y="821"/>
                    <a:pt x="1813" y="601"/>
                  </a:cubicBezTo>
                  <a:cubicBezTo>
                    <a:pt x="1569" y="375"/>
                    <a:pt x="1282" y="179"/>
                    <a:pt x="956" y="97"/>
                  </a:cubicBezTo>
                  <a:cubicBezTo>
                    <a:pt x="572" y="0"/>
                    <a:pt x="292" y="101"/>
                    <a:pt x="0" y="366"/>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11"/>
            <p:cNvSpPr/>
            <p:nvPr/>
          </p:nvSpPr>
          <p:spPr bwMode="auto">
            <a:xfrm>
              <a:off x="5426601" y="5579"/>
              <a:ext cx="5788025" cy="6847184"/>
            </a:xfrm>
            <a:custGeom>
              <a:avLst/>
              <a:gdLst/>
              <a:ahLst/>
              <a:cxnLst/>
              <a:rect l="0" t="0" r="r" b="b"/>
              <a:pathLst>
                <a:path w="1216" h="1436">
                  <a:moveTo>
                    <a:pt x="1094" y="1436"/>
                  </a:moveTo>
                  <a:cubicBezTo>
                    <a:pt x="1216" y="1114"/>
                    <a:pt x="904" y="770"/>
                    <a:pt x="709" y="551"/>
                  </a:cubicBezTo>
                  <a:cubicBezTo>
                    <a:pt x="509" y="327"/>
                    <a:pt x="274" y="127"/>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7" name="Freeform 12"/>
            <p:cNvSpPr/>
            <p:nvPr/>
          </p:nvSpPr>
          <p:spPr bwMode="auto">
            <a:xfrm>
              <a:off x="-1061" y="5579"/>
              <a:ext cx="1057275" cy="614491"/>
            </a:xfrm>
            <a:custGeom>
              <a:avLst/>
              <a:gdLst/>
              <a:ahLst/>
              <a:cxnLst/>
              <a:rect l="0" t="0" r="r" b="b"/>
              <a:pathLst>
                <a:path w="222" h="129">
                  <a:moveTo>
                    <a:pt x="222" y="0"/>
                  </a:moveTo>
                  <a:cubicBezTo>
                    <a:pt x="152" y="35"/>
                    <a:pt x="76" y="78"/>
                    <a:pt x="0" y="12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8" name="Freeform 13"/>
            <p:cNvSpPr/>
            <p:nvPr/>
          </p:nvSpPr>
          <p:spPr bwMode="auto">
            <a:xfrm>
              <a:off x="5821889" y="5579"/>
              <a:ext cx="5588000" cy="6866337"/>
            </a:xfrm>
            <a:custGeom>
              <a:avLst/>
              <a:gdLst/>
              <a:ahLst/>
              <a:cxnLst/>
              <a:rect l="0" t="0" r="r" b="b"/>
              <a:pathLst>
                <a:path w="1174" h="1440">
                  <a:moveTo>
                    <a:pt x="1067" y="1440"/>
                  </a:moveTo>
                  <a:cubicBezTo>
                    <a:pt x="1174" y="1124"/>
                    <a:pt x="887" y="797"/>
                    <a:pt x="698" y="577"/>
                  </a:cubicBezTo>
                  <a:cubicBezTo>
                    <a:pt x="500" y="348"/>
                    <a:pt x="270" y="14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9" name="Freeform 14"/>
            <p:cNvSpPr/>
            <p:nvPr/>
          </p:nvSpPr>
          <p:spPr bwMode="auto">
            <a:xfrm>
              <a:off x="3701" y="790"/>
              <a:ext cx="595313" cy="352734"/>
            </a:xfrm>
            <a:custGeom>
              <a:avLst/>
              <a:gdLst/>
              <a:ahLst/>
              <a:cxnLst/>
              <a:rect l="0" t="0" r="r" b="b"/>
              <a:pathLst>
                <a:path w="125" h="74">
                  <a:moveTo>
                    <a:pt x="125" y="0"/>
                  </a:moveTo>
                  <a:cubicBezTo>
                    <a:pt x="85" y="22"/>
                    <a:pt x="43" y="47"/>
                    <a:pt x="0" y="74"/>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100" name="Freeform 15"/>
            <p:cNvSpPr/>
            <p:nvPr/>
          </p:nvSpPr>
          <p:spPr bwMode="auto">
            <a:xfrm>
              <a:off x="6012389" y="5579"/>
              <a:ext cx="5497513" cy="6866337"/>
            </a:xfrm>
            <a:custGeom>
              <a:avLst/>
              <a:gdLst/>
              <a:ahLst/>
              <a:cxnLst/>
              <a:rect l="0" t="0" r="r" b="b"/>
              <a:pathLst>
                <a:path w="1155" h="1440">
                  <a:moveTo>
                    <a:pt x="1056" y="1440"/>
                  </a:moveTo>
                  <a:cubicBezTo>
                    <a:pt x="1155" y="1123"/>
                    <a:pt x="875" y="801"/>
                    <a:pt x="686" y="580"/>
                  </a:cubicBezTo>
                  <a:cubicBezTo>
                    <a:pt x="491" y="352"/>
                    <a:pt x="264" y="145"/>
                    <a:pt x="0" y="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101" name="Freeform 16"/>
            <p:cNvSpPr/>
            <p:nvPr/>
          </p:nvSpPr>
          <p:spPr bwMode="auto">
            <a:xfrm>
              <a:off x="-1061" y="5579"/>
              <a:ext cx="357188" cy="213875"/>
            </a:xfrm>
            <a:custGeom>
              <a:avLst/>
              <a:gdLst/>
              <a:ahLst/>
              <a:cxnLst/>
              <a:rect l="0" t="0" r="r" b="b"/>
              <a:pathLst>
                <a:path w="75" h="45">
                  <a:moveTo>
                    <a:pt x="75" y="0"/>
                  </a:moveTo>
                  <a:cubicBezTo>
                    <a:pt x="50" y="14"/>
                    <a:pt x="25" y="29"/>
                    <a:pt x="0" y="45"/>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102" name="Freeform 17"/>
            <p:cNvSpPr/>
            <p:nvPr/>
          </p:nvSpPr>
          <p:spPr bwMode="auto">
            <a:xfrm>
              <a:off x="6210826" y="790"/>
              <a:ext cx="5522913" cy="6871126"/>
            </a:xfrm>
            <a:custGeom>
              <a:avLst/>
              <a:gdLst/>
              <a:ahLst/>
              <a:cxnLst/>
              <a:rect l="0" t="0" r="r" b="b"/>
              <a:pathLst>
                <a:path w="1160" h="1441">
                  <a:moveTo>
                    <a:pt x="1053" y="1441"/>
                  </a:moveTo>
                  <a:cubicBezTo>
                    <a:pt x="1160" y="1129"/>
                    <a:pt x="892" y="817"/>
                    <a:pt x="705" y="599"/>
                  </a:cubicBezTo>
                  <a:cubicBezTo>
                    <a:pt x="503" y="365"/>
                    <a:pt x="270" y="152"/>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3" name="Freeform 18"/>
            <p:cNvSpPr/>
            <p:nvPr/>
          </p:nvSpPr>
          <p:spPr bwMode="auto">
            <a:xfrm>
              <a:off x="6463239" y="5579"/>
              <a:ext cx="5413375" cy="6866337"/>
            </a:xfrm>
            <a:custGeom>
              <a:avLst/>
              <a:gdLst/>
              <a:ahLst/>
              <a:cxnLst/>
              <a:rect l="0" t="0" r="r" b="b"/>
              <a:pathLst>
                <a:path w="1137" h="1440">
                  <a:moveTo>
                    <a:pt x="1040" y="1440"/>
                  </a:moveTo>
                  <a:cubicBezTo>
                    <a:pt x="1137" y="1131"/>
                    <a:pt x="883" y="828"/>
                    <a:pt x="698" y="611"/>
                  </a:cubicBezTo>
                  <a:cubicBezTo>
                    <a:pt x="498" y="375"/>
                    <a:pt x="268" y="15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4" name="Freeform 19"/>
            <p:cNvSpPr/>
            <p:nvPr/>
          </p:nvSpPr>
          <p:spPr bwMode="auto">
            <a:xfrm>
              <a:off x="6877576" y="5579"/>
              <a:ext cx="5037138" cy="6861550"/>
            </a:xfrm>
            <a:custGeom>
              <a:avLst/>
              <a:gdLst/>
              <a:ahLst/>
              <a:cxnLst/>
              <a:rect l="0" t="0" r="r" b="b"/>
              <a:pathLst>
                <a:path w="1058" h="1439">
                  <a:moveTo>
                    <a:pt x="1011" y="1439"/>
                  </a:moveTo>
                  <a:cubicBezTo>
                    <a:pt x="1058" y="1131"/>
                    <a:pt x="825" y="841"/>
                    <a:pt x="648" y="617"/>
                  </a:cubicBezTo>
                  <a:cubicBezTo>
                    <a:pt x="462" y="383"/>
                    <a:pt x="248" y="16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5" name="Freeform 20"/>
            <p:cNvSpPr/>
            <p:nvPr/>
          </p:nvSpPr>
          <p:spPr bwMode="auto">
            <a:xfrm>
              <a:off x="8768289" y="5579"/>
              <a:ext cx="3417888" cy="2742066"/>
            </a:xfrm>
            <a:custGeom>
              <a:avLst/>
              <a:gdLst/>
              <a:ahLst/>
              <a:cxnLst/>
              <a:rect l="0" t="0" r="r" b="b"/>
              <a:pathLst>
                <a:path w="718" h="575">
                  <a:moveTo>
                    <a:pt x="718" y="575"/>
                  </a:moveTo>
                  <a:cubicBezTo>
                    <a:pt x="500" y="360"/>
                    <a:pt x="260" y="163"/>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6" name="Freeform 21"/>
            <p:cNvSpPr/>
            <p:nvPr/>
          </p:nvSpPr>
          <p:spPr bwMode="auto">
            <a:xfrm>
              <a:off x="9235014" y="10367"/>
              <a:ext cx="2951163" cy="2555325"/>
            </a:xfrm>
            <a:custGeom>
              <a:avLst/>
              <a:gdLst/>
              <a:ahLst/>
              <a:cxnLst/>
              <a:rect l="0" t="0" r="r" b="b"/>
              <a:pathLst>
                <a:path w="620" h="536">
                  <a:moveTo>
                    <a:pt x="620" y="536"/>
                  </a:moveTo>
                  <a:cubicBezTo>
                    <a:pt x="404" y="314"/>
                    <a:pt x="196" y="13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7" name="Freeform 22"/>
            <p:cNvSpPr/>
            <p:nvPr/>
          </p:nvSpPr>
          <p:spPr bwMode="auto">
            <a:xfrm>
              <a:off x="10020826" y="5579"/>
              <a:ext cx="2165350" cy="1358265"/>
            </a:xfrm>
            <a:custGeom>
              <a:avLst/>
              <a:gdLst/>
              <a:ahLst/>
              <a:cxnLst/>
              <a:rect l="0" t="0" r="r" b="b"/>
              <a:pathLst>
                <a:path w="455" h="285">
                  <a:moveTo>
                    <a:pt x="0" y="0"/>
                  </a:moveTo>
                  <a:cubicBezTo>
                    <a:pt x="153" y="85"/>
                    <a:pt x="308" y="180"/>
                    <a:pt x="455" y="285"/>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108" name="Freeform 23"/>
            <p:cNvSpPr/>
            <p:nvPr/>
          </p:nvSpPr>
          <p:spPr bwMode="auto">
            <a:xfrm>
              <a:off x="11290826" y="5579"/>
              <a:ext cx="895350" cy="534687"/>
            </a:xfrm>
            <a:custGeom>
              <a:avLst/>
              <a:gdLst/>
              <a:ahLst/>
              <a:cxnLst/>
              <a:rect l="0" t="0" r="r" b="b"/>
              <a:pathLst>
                <a:path w="188" h="112">
                  <a:moveTo>
                    <a:pt x="0" y="0"/>
                  </a:moveTo>
                  <a:cubicBezTo>
                    <a:pt x="63" y="36"/>
                    <a:pt x="126" y="73"/>
                    <a:pt x="188" y="112"/>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9" name="Group 8"/>
          <p:cNvGrpSpPr/>
          <p:nvPr/>
        </p:nvGrpSpPr>
        <p:grpSpPr>
          <a:xfrm>
            <a:off x="1669293" y="1186483"/>
            <a:ext cx="8848345" cy="4477933"/>
            <a:chOff x="1669293" y="1186483"/>
            <a:chExt cx="8848345" cy="4477933"/>
          </a:xfrm>
        </p:grpSpPr>
        <p:sp>
          <p:nvSpPr>
            <p:cNvPr id="39" name="Rectangle 38"/>
            <p:cNvSpPr/>
            <p:nvPr/>
          </p:nvSpPr>
          <p:spPr>
            <a:xfrm>
              <a:off x="1674042" y="1186483"/>
              <a:ext cx="8843596" cy="7161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0" name="Isosceles Triangle 39"/>
            <p:cNvSpPr/>
            <p:nvPr/>
          </p:nvSpPr>
          <p:spPr>
            <a:xfrm rot="10800000">
              <a:off x="5892384" y="5313353"/>
              <a:ext cx="407233" cy="35106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1" name="Rectangle 40"/>
            <p:cNvSpPr/>
            <p:nvPr/>
          </p:nvSpPr>
          <p:spPr>
            <a:xfrm>
              <a:off x="1669293" y="1991156"/>
              <a:ext cx="8845667" cy="3322196"/>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ctrTitle"/>
          </p:nvPr>
        </p:nvSpPr>
        <p:spPr>
          <a:xfrm>
            <a:off x="1759236" y="2075504"/>
            <a:ext cx="8679915" cy="1748729"/>
          </a:xfrm>
        </p:spPr>
        <p:txBody>
          <a:bodyPr bIns="0" anchor="b">
            <a:normAutofit/>
          </a:bodyPr>
          <a:lstStyle>
            <a:lvl1pPr algn="ctr">
              <a:lnSpc>
                <a:spcPct val="80000"/>
              </a:lnSpc>
              <a:defRPr sz="5400" spc="-150">
                <a:solidFill>
                  <a:srgbClr val="FFFEFF"/>
                </a:solidFill>
              </a:defRPr>
            </a:lvl1pPr>
          </a:lstStyle>
          <a:p>
            <a:r>
              <a:rPr lang="ru-RU" dirty="0"/>
              <a:t>Образец заголовка</a:t>
            </a:r>
            <a:endParaRPr lang="en-US" dirty="0"/>
          </a:p>
        </p:txBody>
      </p:sp>
      <p:sp>
        <p:nvSpPr>
          <p:cNvPr id="3" name="Subtitle 2"/>
          <p:cNvSpPr>
            <a:spLocks noGrp="1"/>
          </p:cNvSpPr>
          <p:nvPr>
            <p:ph type="subTitle" idx="1"/>
          </p:nvPr>
        </p:nvSpPr>
        <p:spPr>
          <a:xfrm>
            <a:off x="1759237" y="3906266"/>
            <a:ext cx="8673427" cy="1322587"/>
          </a:xfrm>
        </p:spPr>
        <p:txBody>
          <a:bodyPr tIns="0">
            <a:normAutofit/>
          </a:bodyPr>
          <a:lstStyle>
            <a:lvl1pPr marL="0" indent="0" algn="ctr">
              <a:lnSpc>
                <a:spcPct val="100000"/>
              </a:lnSpc>
              <a:buNone/>
              <a:defRPr sz="1800" b="0">
                <a:solidFill>
                  <a:srgbClr val="FFFEFF"/>
                </a:solidFill>
              </a:defRPr>
            </a:lvl1pPr>
            <a:lvl2pPr marL="457200" indent="0" algn="ctr">
              <a:buNone/>
              <a:defRPr sz="18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dirty="0"/>
              <a:t>Образец подзаголовка</a:t>
            </a:r>
            <a:endParaRPr lang="en-US" dirty="0"/>
          </a:p>
        </p:txBody>
      </p:sp>
      <p:sp>
        <p:nvSpPr>
          <p:cNvPr id="4" name="Date Placeholder 3"/>
          <p:cNvSpPr>
            <a:spLocks noGrp="1"/>
          </p:cNvSpPr>
          <p:nvPr>
            <p:ph type="dt" sz="half" idx="10"/>
          </p:nvPr>
        </p:nvSpPr>
        <p:spPr>
          <a:xfrm>
            <a:off x="804672" y="320040"/>
            <a:ext cx="3657600" cy="320040"/>
          </a:xfrm>
        </p:spPr>
        <p:txBody>
          <a:bodyPr vert="horz" lIns="91440" tIns="45720" rIns="91440" bIns="45720" rtlCol="0" anchor="ctr"/>
          <a:lstStyle>
            <a:lvl1pPr>
              <a:defRPr lang="en-US"/>
            </a:lvl1pPr>
          </a:lstStyle>
          <a:p>
            <a:fld id="{48A87A34-81AB-432B-8DAE-1953F412C126}" type="datetimeFigureOut">
              <a:rPr lang="en-US" dirty="0"/>
              <a:pPr/>
              <a:t>6/19/2017</a:t>
            </a:fld>
            <a:endParaRPr lang="en-US" dirty="0"/>
          </a:p>
        </p:txBody>
      </p:sp>
      <p:sp>
        <p:nvSpPr>
          <p:cNvPr id="5" name="Footer Placeholder 4"/>
          <p:cNvSpPr>
            <a:spLocks noGrp="1"/>
          </p:cNvSpPr>
          <p:nvPr>
            <p:ph type="ftr" sz="quarter" idx="11"/>
          </p:nvPr>
        </p:nvSpPr>
        <p:spPr>
          <a:xfrm>
            <a:off x="804672" y="6227064"/>
            <a:ext cx="10588752" cy="320040"/>
          </a:xfrm>
        </p:spPr>
        <p:txBody>
          <a:bodyPr/>
          <a:lstStyle>
            <a:lvl1pPr algn="ctr">
              <a:defRPr/>
            </a:lvl1pPr>
          </a:lstStyle>
          <a:p>
            <a:endParaRPr lang="en-US" dirty="0"/>
          </a:p>
        </p:txBody>
      </p:sp>
      <p:sp>
        <p:nvSpPr>
          <p:cNvPr id="6" name="Slide Number Placeholder 5"/>
          <p:cNvSpPr>
            <a:spLocks noGrp="1"/>
          </p:cNvSpPr>
          <p:nvPr>
            <p:ph type="sldNum" sz="quarter" idx="12"/>
          </p:nvPr>
        </p:nvSpPr>
        <p:spPr>
          <a:xfrm>
            <a:off x="10469880" y="320040"/>
            <a:ext cx="914400" cy="320040"/>
          </a:xfrm>
        </p:spPr>
        <p:txBody>
          <a:bodyPr/>
          <a:lstStyle/>
          <a:p>
            <a:fld id="{6D22F896-40B5-4ADD-8801-0D06FADFA095}" type="slidenum">
              <a:rPr lang="en-US" dirty="0"/>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grpSp>
        <p:nvGrpSpPr>
          <p:cNvPr id="75" name="Group 74"/>
          <p:cNvGrpSpPr/>
          <p:nvPr/>
        </p:nvGrpSpPr>
        <p:grpSpPr>
          <a:xfrm>
            <a:off x="-417513" y="0"/>
            <a:ext cx="12584114" cy="6853238"/>
            <a:chOff x="-417513" y="0"/>
            <a:chExt cx="12584114" cy="6853238"/>
          </a:xfrm>
        </p:grpSpPr>
        <p:sp>
          <p:nvSpPr>
            <p:cNvPr id="76" name="Freeform 5"/>
            <p:cNvSpPr/>
            <p:nvPr/>
          </p:nvSpPr>
          <p:spPr bwMode="auto">
            <a:xfrm>
              <a:off x="1306513" y="0"/>
              <a:ext cx="3862388" cy="6843713"/>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7" name="Freeform 6"/>
            <p:cNvSpPr/>
            <p:nvPr/>
          </p:nvSpPr>
          <p:spPr bwMode="auto">
            <a:xfrm>
              <a:off x="10626725" y="9525"/>
              <a:ext cx="1539875" cy="555625"/>
            </a:xfrm>
            <a:custGeom>
              <a:avLst/>
              <a:gdLst/>
              <a:ahLst/>
              <a:cxnLst/>
              <a:rect l="0" t="0" r="r" b="b"/>
              <a:pathLst>
                <a:path w="324" h="117">
                  <a:moveTo>
                    <a:pt x="324" y="117"/>
                  </a:moveTo>
                  <a:cubicBezTo>
                    <a:pt x="223" y="64"/>
                    <a:pt x="107" y="2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 name="Freeform 7"/>
            <p:cNvSpPr/>
            <p:nvPr/>
          </p:nvSpPr>
          <p:spPr bwMode="auto">
            <a:xfrm>
              <a:off x="10247313" y="5013325"/>
              <a:ext cx="1919288" cy="1830388"/>
            </a:xfrm>
            <a:custGeom>
              <a:avLst/>
              <a:gdLst/>
              <a:ahLst/>
              <a:cxnLst/>
              <a:rect l="0" t="0" r="r" b="b"/>
              <a:pathLst>
                <a:path w="404" h="385">
                  <a:moveTo>
                    <a:pt x="0" y="385"/>
                  </a:moveTo>
                  <a:cubicBezTo>
                    <a:pt x="146" y="272"/>
                    <a:pt x="285" y="142"/>
                    <a:pt x="404"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9" name="Freeform 8"/>
            <p:cNvSpPr/>
            <p:nvPr/>
          </p:nvSpPr>
          <p:spPr bwMode="auto">
            <a:xfrm>
              <a:off x="1120775" y="0"/>
              <a:ext cx="3676650" cy="6843713"/>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0" name="Freeform 9"/>
            <p:cNvSpPr/>
            <p:nvPr/>
          </p:nvSpPr>
          <p:spPr bwMode="auto">
            <a:xfrm>
              <a:off x="11202988" y="9525"/>
              <a:ext cx="963613" cy="366713"/>
            </a:xfrm>
            <a:custGeom>
              <a:avLst/>
              <a:gdLst/>
              <a:ahLst/>
              <a:cxnLst/>
              <a:rect l="0" t="0" r="r" b="b"/>
              <a:pathLst>
                <a:path w="203" h="77">
                  <a:moveTo>
                    <a:pt x="203" y="77"/>
                  </a:moveTo>
                  <a:cubicBezTo>
                    <a:pt x="138" y="46"/>
                    <a:pt x="68" y="2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1" name="Freeform 10"/>
            <p:cNvSpPr/>
            <p:nvPr/>
          </p:nvSpPr>
          <p:spPr bwMode="auto">
            <a:xfrm>
              <a:off x="10494963" y="5275263"/>
              <a:ext cx="1666875" cy="1577975"/>
            </a:xfrm>
            <a:custGeom>
              <a:avLst/>
              <a:gdLst/>
              <a:ahLst/>
              <a:cxnLst/>
              <a:rect l="0" t="0" r="r" b="b"/>
              <a:pathLst>
                <a:path w="351" h="332">
                  <a:moveTo>
                    <a:pt x="0" y="332"/>
                  </a:moveTo>
                  <a:cubicBezTo>
                    <a:pt x="125" y="232"/>
                    <a:pt x="245" y="121"/>
                    <a:pt x="351"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2" name="Freeform 11"/>
            <p:cNvSpPr/>
            <p:nvPr/>
          </p:nvSpPr>
          <p:spPr bwMode="auto">
            <a:xfrm>
              <a:off x="1001713" y="0"/>
              <a:ext cx="3621088" cy="6843713"/>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3" name="Freeform 12"/>
            <p:cNvSpPr/>
            <p:nvPr/>
          </p:nvSpPr>
          <p:spPr bwMode="auto">
            <a:xfrm>
              <a:off x="11501438" y="9525"/>
              <a:ext cx="665163" cy="257175"/>
            </a:xfrm>
            <a:custGeom>
              <a:avLst/>
              <a:gdLst/>
              <a:ahLst/>
              <a:cxnLst/>
              <a:rect l="0" t="0" r="r" b="b"/>
              <a:pathLst>
                <a:path w="140" h="54">
                  <a:moveTo>
                    <a:pt x="140" y="54"/>
                  </a:moveTo>
                  <a:cubicBezTo>
                    <a:pt x="95" y="34"/>
                    <a:pt x="48" y="1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4" name="Freeform 13"/>
            <p:cNvSpPr/>
            <p:nvPr/>
          </p:nvSpPr>
          <p:spPr bwMode="auto">
            <a:xfrm>
              <a:off x="10641013" y="5408613"/>
              <a:ext cx="1525588" cy="1435100"/>
            </a:xfrm>
            <a:custGeom>
              <a:avLst/>
              <a:gdLst/>
              <a:ahLst/>
              <a:cxnLst/>
              <a:rect l="0" t="0" r="r" b="b"/>
              <a:pathLst>
                <a:path w="321" h="302">
                  <a:moveTo>
                    <a:pt x="0" y="302"/>
                  </a:moveTo>
                  <a:cubicBezTo>
                    <a:pt x="114" y="210"/>
                    <a:pt x="223" y="109"/>
                    <a:pt x="321"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5" name="Freeform 14"/>
            <p:cNvSpPr/>
            <p:nvPr/>
          </p:nvSpPr>
          <p:spPr bwMode="auto">
            <a:xfrm>
              <a:off x="1001713" y="0"/>
              <a:ext cx="3244850" cy="6843713"/>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6" name="Freeform 15"/>
            <p:cNvSpPr/>
            <p:nvPr/>
          </p:nvSpPr>
          <p:spPr bwMode="auto">
            <a:xfrm>
              <a:off x="10802938" y="5518150"/>
              <a:ext cx="1363663" cy="1325563"/>
            </a:xfrm>
            <a:custGeom>
              <a:avLst/>
              <a:gdLst/>
              <a:ahLst/>
              <a:cxnLst/>
              <a:rect l="0" t="0" r="r" b="b"/>
              <a:pathLst>
                <a:path w="287" h="279">
                  <a:moveTo>
                    <a:pt x="0" y="279"/>
                  </a:moveTo>
                  <a:cubicBezTo>
                    <a:pt x="101" y="193"/>
                    <a:pt x="198" y="100"/>
                    <a:pt x="287"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7" name="Freeform 16"/>
            <p:cNvSpPr/>
            <p:nvPr/>
          </p:nvSpPr>
          <p:spPr bwMode="auto">
            <a:xfrm>
              <a:off x="889000" y="0"/>
              <a:ext cx="3230563" cy="6843713"/>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8" name="Freeform 17"/>
            <p:cNvSpPr/>
            <p:nvPr/>
          </p:nvSpPr>
          <p:spPr bwMode="auto">
            <a:xfrm>
              <a:off x="10979150" y="5694363"/>
              <a:ext cx="1187450" cy="1149350"/>
            </a:xfrm>
            <a:custGeom>
              <a:avLst/>
              <a:gdLst/>
              <a:ahLst/>
              <a:cxnLst/>
              <a:rect l="0" t="0" r="r" b="b"/>
              <a:pathLst>
                <a:path w="250" h="242">
                  <a:moveTo>
                    <a:pt x="0" y="242"/>
                  </a:moveTo>
                  <a:cubicBezTo>
                    <a:pt x="88" y="166"/>
                    <a:pt x="172" y="85"/>
                    <a:pt x="25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18"/>
            <p:cNvSpPr/>
            <p:nvPr/>
          </p:nvSpPr>
          <p:spPr bwMode="auto">
            <a:xfrm>
              <a:off x="484188" y="0"/>
              <a:ext cx="3421063" cy="6843713"/>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0" name="Freeform 19"/>
            <p:cNvSpPr/>
            <p:nvPr/>
          </p:nvSpPr>
          <p:spPr bwMode="auto">
            <a:xfrm>
              <a:off x="11287125" y="6049963"/>
              <a:ext cx="879475" cy="793750"/>
            </a:xfrm>
            <a:custGeom>
              <a:avLst/>
              <a:gdLst/>
              <a:ahLst/>
              <a:cxnLst/>
              <a:rect l="0" t="0" r="r" b="b"/>
              <a:pathLst>
                <a:path w="185" h="167">
                  <a:moveTo>
                    <a:pt x="0" y="167"/>
                  </a:moveTo>
                  <a:cubicBezTo>
                    <a:pt x="63" y="114"/>
                    <a:pt x="125" y="58"/>
                    <a:pt x="18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1" name="Freeform 20"/>
            <p:cNvSpPr/>
            <p:nvPr/>
          </p:nvSpPr>
          <p:spPr bwMode="auto">
            <a:xfrm>
              <a:off x="598488" y="0"/>
              <a:ext cx="2717800" cy="6843713"/>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2" name="Freeform 21"/>
            <p:cNvSpPr/>
            <p:nvPr/>
          </p:nvSpPr>
          <p:spPr bwMode="auto">
            <a:xfrm>
              <a:off x="261938" y="0"/>
              <a:ext cx="2944813" cy="6843713"/>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93" name="Freeform 22"/>
            <p:cNvSpPr/>
            <p:nvPr/>
          </p:nvSpPr>
          <p:spPr bwMode="auto">
            <a:xfrm>
              <a:off x="-417513" y="0"/>
              <a:ext cx="2403475" cy="6843713"/>
            </a:xfrm>
            <a:custGeom>
              <a:avLst/>
              <a:gdLst/>
              <a:ahLst/>
              <a:cxnLst/>
              <a:rect l="0" t="0" r="r" b="b"/>
              <a:pathLst>
                <a:path w="506" h="1440">
                  <a:moveTo>
                    <a:pt x="506" y="0"/>
                  </a:moveTo>
                  <a:cubicBezTo>
                    <a:pt x="109" y="356"/>
                    <a:pt x="0" y="943"/>
                    <a:pt x="171"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4" name="Freeform 23"/>
            <p:cNvSpPr/>
            <p:nvPr/>
          </p:nvSpPr>
          <p:spPr bwMode="auto">
            <a:xfrm>
              <a:off x="14288" y="9525"/>
              <a:ext cx="1771650" cy="3198813"/>
            </a:xfrm>
            <a:custGeom>
              <a:avLst/>
              <a:gdLst/>
              <a:ahLst/>
              <a:cxnLst/>
              <a:rect l="0" t="0" r="r" b="b"/>
              <a:pathLst>
                <a:path w="373" h="673">
                  <a:moveTo>
                    <a:pt x="373" y="0"/>
                  </a:moveTo>
                  <a:cubicBezTo>
                    <a:pt x="175" y="183"/>
                    <a:pt x="51" y="409"/>
                    <a:pt x="0" y="67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24"/>
            <p:cNvSpPr/>
            <p:nvPr/>
          </p:nvSpPr>
          <p:spPr bwMode="auto">
            <a:xfrm>
              <a:off x="4763" y="6016625"/>
              <a:ext cx="214313" cy="827088"/>
            </a:xfrm>
            <a:custGeom>
              <a:avLst/>
              <a:gdLst/>
              <a:ahLst/>
              <a:cxnLst/>
              <a:rect l="0" t="0" r="r" b="b"/>
              <a:pathLst>
                <a:path w="45" h="174">
                  <a:moveTo>
                    <a:pt x="0" y="0"/>
                  </a:moveTo>
                  <a:cubicBezTo>
                    <a:pt x="11" y="59"/>
                    <a:pt x="26" y="118"/>
                    <a:pt x="45" y="174"/>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25"/>
            <p:cNvSpPr/>
            <p:nvPr/>
          </p:nvSpPr>
          <p:spPr bwMode="auto">
            <a:xfrm>
              <a:off x="14288" y="0"/>
              <a:ext cx="1562100" cy="2228850"/>
            </a:xfrm>
            <a:custGeom>
              <a:avLst/>
              <a:gdLst/>
              <a:ahLst/>
              <a:cxnLst/>
              <a:rect l="0" t="0" r="r" b="b"/>
              <a:pathLst>
                <a:path w="329" h="469">
                  <a:moveTo>
                    <a:pt x="329" y="0"/>
                  </a:moveTo>
                  <a:cubicBezTo>
                    <a:pt x="189" y="133"/>
                    <a:pt x="69" y="288"/>
                    <a:pt x="0" y="46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22" name="Group 21"/>
          <p:cNvGrpSpPr/>
          <p:nvPr/>
        </p:nvGrpSpPr>
        <p:grpSpPr>
          <a:xfrm>
            <a:off x="800144" y="1699589"/>
            <a:ext cx="3674476" cy="3470421"/>
            <a:chOff x="697883" y="1816768"/>
            <a:chExt cx="3674476" cy="3470421"/>
          </a:xfrm>
        </p:grpSpPr>
        <p:sp>
          <p:nvSpPr>
            <p:cNvPr id="23" name="Rectangle 22"/>
            <p:cNvSpPr/>
            <p:nvPr/>
          </p:nvSpPr>
          <p:spPr>
            <a:xfrm>
              <a:off x="697883" y="1816768"/>
              <a:ext cx="367447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4" name="Isosceles Triangle 22"/>
            <p:cNvSpPr/>
            <p:nvPr/>
          </p:nvSpPr>
          <p:spPr>
            <a:xfrm rot="10800000">
              <a:off x="2380224" y="5014786"/>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5" name="Rectangle 24"/>
            <p:cNvSpPr/>
            <p:nvPr/>
          </p:nvSpPr>
          <p:spPr>
            <a:xfrm>
              <a:off x="704075" y="2392840"/>
              <a:ext cx="3668284"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888632" y="2349925"/>
            <a:ext cx="3501196" cy="2456441"/>
          </a:xfrm>
        </p:spPr>
        <p:txBody>
          <a:bodyPr/>
          <a:lstStyle>
            <a:lvl1pPr>
              <a:defRPr>
                <a:solidFill>
                  <a:srgbClr val="FFFEFF"/>
                </a:solidFill>
              </a:defRPr>
            </a:lvl1pPr>
          </a:lstStyle>
          <a:p>
            <a:r>
              <a:rPr lang="ru-RU" dirty="0"/>
              <a:t>Образец заголовка</a:t>
            </a:r>
            <a:endParaRPr lang="en-US" dirty="0"/>
          </a:p>
        </p:txBody>
      </p:sp>
      <p:sp>
        <p:nvSpPr>
          <p:cNvPr id="3" name="Vertical Text Placeholder 2"/>
          <p:cNvSpPr>
            <a:spLocks noGrp="1"/>
          </p:cNvSpPr>
          <p:nvPr>
            <p:ph type="body" orient="vert" idx="1"/>
          </p:nvPr>
        </p:nvSpPr>
        <p:spPr>
          <a:xfrm>
            <a:off x="5109983" y="794719"/>
            <a:ext cx="6275035" cy="5257090"/>
          </a:xfrm>
        </p:spPr>
        <p:txBody>
          <a:bodyPr vert="eaVert"/>
          <a:lstStyle/>
          <a:p>
            <a:pPr lvl="0"/>
            <a:r>
              <a:rPr lang="ru-RU" dirty="0"/>
              <a:t>Образец текста</a:t>
            </a:r>
          </a:p>
          <a:p>
            <a:pPr lvl="1"/>
            <a:r>
              <a:rPr lang="ru-RU" dirty="0"/>
              <a:t>Второй уровень</a:t>
            </a:r>
          </a:p>
          <a:p>
            <a:pPr lvl="2"/>
            <a:r>
              <a:rPr lang="ru-RU" dirty="0"/>
              <a:t>Третий уровень</a:t>
            </a:r>
          </a:p>
          <a:p>
            <a:pPr lvl="3"/>
            <a:r>
              <a:rPr lang="ru-RU" dirty="0"/>
              <a:t>Четвертый уровень</a:t>
            </a:r>
          </a:p>
          <a:p>
            <a:pPr lvl="4"/>
            <a:r>
              <a:rPr lang="ru-RU" dirty="0"/>
              <a:t>Пятый уровень</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grpSp>
        <p:nvGrpSpPr>
          <p:cNvPr id="75" name="Group 74"/>
          <p:cNvGrpSpPr/>
          <p:nvPr/>
        </p:nvGrpSpPr>
        <p:grpSpPr>
          <a:xfrm flipH="1">
            <a:off x="0" y="0"/>
            <a:ext cx="12584114" cy="6853238"/>
            <a:chOff x="-417513" y="0"/>
            <a:chExt cx="12584114" cy="6853238"/>
          </a:xfrm>
        </p:grpSpPr>
        <p:sp>
          <p:nvSpPr>
            <p:cNvPr id="76" name="Freeform 5"/>
            <p:cNvSpPr/>
            <p:nvPr/>
          </p:nvSpPr>
          <p:spPr bwMode="auto">
            <a:xfrm>
              <a:off x="1306513" y="0"/>
              <a:ext cx="3862388" cy="6843713"/>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7" name="Freeform 6"/>
            <p:cNvSpPr/>
            <p:nvPr/>
          </p:nvSpPr>
          <p:spPr bwMode="auto">
            <a:xfrm>
              <a:off x="10626725" y="9525"/>
              <a:ext cx="1539875" cy="555625"/>
            </a:xfrm>
            <a:custGeom>
              <a:avLst/>
              <a:gdLst/>
              <a:ahLst/>
              <a:cxnLst/>
              <a:rect l="0" t="0" r="r" b="b"/>
              <a:pathLst>
                <a:path w="324" h="117">
                  <a:moveTo>
                    <a:pt x="324" y="117"/>
                  </a:moveTo>
                  <a:cubicBezTo>
                    <a:pt x="223" y="64"/>
                    <a:pt x="107" y="2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 name="Freeform 7"/>
            <p:cNvSpPr/>
            <p:nvPr/>
          </p:nvSpPr>
          <p:spPr bwMode="auto">
            <a:xfrm>
              <a:off x="10247313" y="5013325"/>
              <a:ext cx="1919288" cy="1830388"/>
            </a:xfrm>
            <a:custGeom>
              <a:avLst/>
              <a:gdLst/>
              <a:ahLst/>
              <a:cxnLst/>
              <a:rect l="0" t="0" r="r" b="b"/>
              <a:pathLst>
                <a:path w="404" h="385">
                  <a:moveTo>
                    <a:pt x="0" y="385"/>
                  </a:moveTo>
                  <a:cubicBezTo>
                    <a:pt x="146" y="272"/>
                    <a:pt x="285" y="142"/>
                    <a:pt x="404"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9" name="Freeform 8"/>
            <p:cNvSpPr/>
            <p:nvPr/>
          </p:nvSpPr>
          <p:spPr bwMode="auto">
            <a:xfrm>
              <a:off x="1120775" y="0"/>
              <a:ext cx="3676650" cy="6843713"/>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0" name="Freeform 9"/>
            <p:cNvSpPr/>
            <p:nvPr/>
          </p:nvSpPr>
          <p:spPr bwMode="auto">
            <a:xfrm>
              <a:off x="11202988" y="9525"/>
              <a:ext cx="963613" cy="366713"/>
            </a:xfrm>
            <a:custGeom>
              <a:avLst/>
              <a:gdLst/>
              <a:ahLst/>
              <a:cxnLst/>
              <a:rect l="0" t="0" r="r" b="b"/>
              <a:pathLst>
                <a:path w="203" h="77">
                  <a:moveTo>
                    <a:pt x="203" y="77"/>
                  </a:moveTo>
                  <a:cubicBezTo>
                    <a:pt x="138" y="46"/>
                    <a:pt x="68" y="2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1" name="Freeform 10"/>
            <p:cNvSpPr/>
            <p:nvPr/>
          </p:nvSpPr>
          <p:spPr bwMode="auto">
            <a:xfrm>
              <a:off x="10494963" y="5275263"/>
              <a:ext cx="1666875" cy="1577975"/>
            </a:xfrm>
            <a:custGeom>
              <a:avLst/>
              <a:gdLst/>
              <a:ahLst/>
              <a:cxnLst/>
              <a:rect l="0" t="0" r="r" b="b"/>
              <a:pathLst>
                <a:path w="351" h="332">
                  <a:moveTo>
                    <a:pt x="0" y="332"/>
                  </a:moveTo>
                  <a:cubicBezTo>
                    <a:pt x="125" y="232"/>
                    <a:pt x="245" y="121"/>
                    <a:pt x="351"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2" name="Freeform 11"/>
            <p:cNvSpPr/>
            <p:nvPr/>
          </p:nvSpPr>
          <p:spPr bwMode="auto">
            <a:xfrm>
              <a:off x="1001713" y="0"/>
              <a:ext cx="3621088" cy="6843713"/>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3" name="Freeform 12"/>
            <p:cNvSpPr/>
            <p:nvPr/>
          </p:nvSpPr>
          <p:spPr bwMode="auto">
            <a:xfrm>
              <a:off x="11501438" y="9525"/>
              <a:ext cx="665163" cy="257175"/>
            </a:xfrm>
            <a:custGeom>
              <a:avLst/>
              <a:gdLst/>
              <a:ahLst/>
              <a:cxnLst/>
              <a:rect l="0" t="0" r="r" b="b"/>
              <a:pathLst>
                <a:path w="140" h="54">
                  <a:moveTo>
                    <a:pt x="140" y="54"/>
                  </a:moveTo>
                  <a:cubicBezTo>
                    <a:pt x="95" y="34"/>
                    <a:pt x="48" y="1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4" name="Freeform 13"/>
            <p:cNvSpPr/>
            <p:nvPr/>
          </p:nvSpPr>
          <p:spPr bwMode="auto">
            <a:xfrm>
              <a:off x="10641013" y="5408613"/>
              <a:ext cx="1525588" cy="1435100"/>
            </a:xfrm>
            <a:custGeom>
              <a:avLst/>
              <a:gdLst/>
              <a:ahLst/>
              <a:cxnLst/>
              <a:rect l="0" t="0" r="r" b="b"/>
              <a:pathLst>
                <a:path w="321" h="302">
                  <a:moveTo>
                    <a:pt x="0" y="302"/>
                  </a:moveTo>
                  <a:cubicBezTo>
                    <a:pt x="114" y="210"/>
                    <a:pt x="223" y="109"/>
                    <a:pt x="321"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5" name="Freeform 14"/>
            <p:cNvSpPr/>
            <p:nvPr/>
          </p:nvSpPr>
          <p:spPr bwMode="auto">
            <a:xfrm>
              <a:off x="1001713" y="0"/>
              <a:ext cx="3244850" cy="6843713"/>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6" name="Freeform 15"/>
            <p:cNvSpPr/>
            <p:nvPr/>
          </p:nvSpPr>
          <p:spPr bwMode="auto">
            <a:xfrm>
              <a:off x="10802938" y="5518150"/>
              <a:ext cx="1363663" cy="1325563"/>
            </a:xfrm>
            <a:custGeom>
              <a:avLst/>
              <a:gdLst/>
              <a:ahLst/>
              <a:cxnLst/>
              <a:rect l="0" t="0" r="r" b="b"/>
              <a:pathLst>
                <a:path w="287" h="279">
                  <a:moveTo>
                    <a:pt x="0" y="279"/>
                  </a:moveTo>
                  <a:cubicBezTo>
                    <a:pt x="101" y="193"/>
                    <a:pt x="198" y="100"/>
                    <a:pt x="287"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7" name="Freeform 16"/>
            <p:cNvSpPr/>
            <p:nvPr/>
          </p:nvSpPr>
          <p:spPr bwMode="auto">
            <a:xfrm>
              <a:off x="889000" y="0"/>
              <a:ext cx="3230563" cy="6843713"/>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8" name="Freeform 17"/>
            <p:cNvSpPr/>
            <p:nvPr/>
          </p:nvSpPr>
          <p:spPr bwMode="auto">
            <a:xfrm>
              <a:off x="10979150" y="5694363"/>
              <a:ext cx="1187450" cy="1149350"/>
            </a:xfrm>
            <a:custGeom>
              <a:avLst/>
              <a:gdLst/>
              <a:ahLst/>
              <a:cxnLst/>
              <a:rect l="0" t="0" r="r" b="b"/>
              <a:pathLst>
                <a:path w="250" h="242">
                  <a:moveTo>
                    <a:pt x="0" y="242"/>
                  </a:moveTo>
                  <a:cubicBezTo>
                    <a:pt x="88" y="166"/>
                    <a:pt x="172" y="85"/>
                    <a:pt x="25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18"/>
            <p:cNvSpPr/>
            <p:nvPr/>
          </p:nvSpPr>
          <p:spPr bwMode="auto">
            <a:xfrm>
              <a:off x="484188" y="0"/>
              <a:ext cx="3421063" cy="6843713"/>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0" name="Freeform 19"/>
            <p:cNvSpPr/>
            <p:nvPr/>
          </p:nvSpPr>
          <p:spPr bwMode="auto">
            <a:xfrm>
              <a:off x="11287125" y="6049963"/>
              <a:ext cx="879475" cy="793750"/>
            </a:xfrm>
            <a:custGeom>
              <a:avLst/>
              <a:gdLst/>
              <a:ahLst/>
              <a:cxnLst/>
              <a:rect l="0" t="0" r="r" b="b"/>
              <a:pathLst>
                <a:path w="185" h="167">
                  <a:moveTo>
                    <a:pt x="0" y="167"/>
                  </a:moveTo>
                  <a:cubicBezTo>
                    <a:pt x="63" y="114"/>
                    <a:pt x="125" y="58"/>
                    <a:pt x="18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1" name="Freeform 20"/>
            <p:cNvSpPr/>
            <p:nvPr/>
          </p:nvSpPr>
          <p:spPr bwMode="auto">
            <a:xfrm>
              <a:off x="598488" y="0"/>
              <a:ext cx="2717800" cy="6843713"/>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2" name="Freeform 21"/>
            <p:cNvSpPr/>
            <p:nvPr/>
          </p:nvSpPr>
          <p:spPr bwMode="auto">
            <a:xfrm>
              <a:off x="261938" y="0"/>
              <a:ext cx="2944813" cy="6843713"/>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93" name="Freeform 22"/>
            <p:cNvSpPr/>
            <p:nvPr/>
          </p:nvSpPr>
          <p:spPr bwMode="auto">
            <a:xfrm>
              <a:off x="-417513" y="0"/>
              <a:ext cx="2403475" cy="6843713"/>
            </a:xfrm>
            <a:custGeom>
              <a:avLst/>
              <a:gdLst/>
              <a:ahLst/>
              <a:cxnLst/>
              <a:rect l="0" t="0" r="r" b="b"/>
              <a:pathLst>
                <a:path w="506" h="1440">
                  <a:moveTo>
                    <a:pt x="506" y="0"/>
                  </a:moveTo>
                  <a:cubicBezTo>
                    <a:pt x="109" y="356"/>
                    <a:pt x="0" y="943"/>
                    <a:pt x="171"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4" name="Freeform 23"/>
            <p:cNvSpPr/>
            <p:nvPr/>
          </p:nvSpPr>
          <p:spPr bwMode="auto">
            <a:xfrm>
              <a:off x="14288" y="9525"/>
              <a:ext cx="1771650" cy="3198813"/>
            </a:xfrm>
            <a:custGeom>
              <a:avLst/>
              <a:gdLst/>
              <a:ahLst/>
              <a:cxnLst/>
              <a:rect l="0" t="0" r="r" b="b"/>
              <a:pathLst>
                <a:path w="373" h="673">
                  <a:moveTo>
                    <a:pt x="373" y="0"/>
                  </a:moveTo>
                  <a:cubicBezTo>
                    <a:pt x="175" y="183"/>
                    <a:pt x="51" y="409"/>
                    <a:pt x="0" y="67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24"/>
            <p:cNvSpPr/>
            <p:nvPr/>
          </p:nvSpPr>
          <p:spPr bwMode="auto">
            <a:xfrm>
              <a:off x="4763" y="6016625"/>
              <a:ext cx="214313" cy="827088"/>
            </a:xfrm>
            <a:custGeom>
              <a:avLst/>
              <a:gdLst/>
              <a:ahLst/>
              <a:cxnLst/>
              <a:rect l="0" t="0" r="r" b="b"/>
              <a:pathLst>
                <a:path w="45" h="174">
                  <a:moveTo>
                    <a:pt x="0" y="0"/>
                  </a:moveTo>
                  <a:cubicBezTo>
                    <a:pt x="11" y="59"/>
                    <a:pt x="26" y="118"/>
                    <a:pt x="45" y="174"/>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25"/>
            <p:cNvSpPr/>
            <p:nvPr/>
          </p:nvSpPr>
          <p:spPr bwMode="auto">
            <a:xfrm>
              <a:off x="14288" y="0"/>
              <a:ext cx="1562100" cy="2228850"/>
            </a:xfrm>
            <a:custGeom>
              <a:avLst/>
              <a:gdLst/>
              <a:ahLst/>
              <a:cxnLst/>
              <a:rect l="0" t="0" r="r" b="b"/>
              <a:pathLst>
                <a:path w="329" h="469">
                  <a:moveTo>
                    <a:pt x="329" y="0"/>
                  </a:moveTo>
                  <a:cubicBezTo>
                    <a:pt x="189" y="133"/>
                    <a:pt x="69" y="288"/>
                    <a:pt x="0" y="46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22" name="Group 21"/>
          <p:cNvGrpSpPr/>
          <p:nvPr/>
        </p:nvGrpSpPr>
        <p:grpSpPr>
          <a:xfrm>
            <a:off x="7718948" y="1699589"/>
            <a:ext cx="3674476" cy="3470421"/>
            <a:chOff x="697883" y="1816768"/>
            <a:chExt cx="3674476" cy="3470421"/>
          </a:xfrm>
        </p:grpSpPr>
        <p:sp>
          <p:nvSpPr>
            <p:cNvPr id="23" name="Rectangle 22"/>
            <p:cNvSpPr/>
            <p:nvPr/>
          </p:nvSpPr>
          <p:spPr>
            <a:xfrm>
              <a:off x="697883" y="1816768"/>
              <a:ext cx="367447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4" name="Isosceles Triangle 22"/>
            <p:cNvSpPr/>
            <p:nvPr/>
          </p:nvSpPr>
          <p:spPr>
            <a:xfrm rot="10800000">
              <a:off x="2380224" y="5014786"/>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5" name="Rectangle 24"/>
            <p:cNvSpPr/>
            <p:nvPr/>
          </p:nvSpPr>
          <p:spPr>
            <a:xfrm>
              <a:off x="704075" y="2392840"/>
              <a:ext cx="3668284"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Vertical Title 1"/>
          <p:cNvSpPr>
            <a:spLocks noGrp="1"/>
          </p:cNvSpPr>
          <p:nvPr>
            <p:ph type="title" orient="vert"/>
          </p:nvPr>
        </p:nvSpPr>
        <p:spPr>
          <a:xfrm>
            <a:off x="7807437" y="2349925"/>
            <a:ext cx="3501195" cy="2456442"/>
          </a:xfrm>
        </p:spPr>
        <p:txBody>
          <a:bodyPr vert="eaVert"/>
          <a:lstStyle>
            <a:lvl1pPr algn="l">
              <a:lnSpc>
                <a:spcPct val="80000"/>
              </a:lnSpc>
              <a:defRPr>
                <a:solidFill>
                  <a:srgbClr val="FFFEFF"/>
                </a:solidFill>
              </a:defRPr>
            </a:lvl1pPr>
          </a:lstStyle>
          <a:p>
            <a:r>
              <a:rPr lang="ru-RU" dirty="0"/>
              <a:t>Образец заголовка</a:t>
            </a:r>
            <a:endParaRPr lang="en-US" dirty="0"/>
          </a:p>
        </p:txBody>
      </p:sp>
      <p:sp>
        <p:nvSpPr>
          <p:cNvPr id="3" name="Vertical Text Placeholder 2"/>
          <p:cNvSpPr>
            <a:spLocks noGrp="1"/>
          </p:cNvSpPr>
          <p:nvPr>
            <p:ph type="body" orient="vert" idx="1"/>
          </p:nvPr>
        </p:nvSpPr>
        <p:spPr>
          <a:xfrm>
            <a:off x="802747" y="798444"/>
            <a:ext cx="6268622" cy="5257303"/>
          </a:xfrm>
        </p:spPr>
        <p:txBody>
          <a:bodyPr vert="eaVert"/>
          <a:lstStyle/>
          <a:p>
            <a:pPr lvl="0"/>
            <a:r>
              <a:rPr lang="ru-RU" dirty="0"/>
              <a:t>Образец текста</a:t>
            </a:r>
          </a:p>
          <a:p>
            <a:pPr lvl="1"/>
            <a:r>
              <a:rPr lang="ru-RU" dirty="0"/>
              <a:t>Второй уровень</a:t>
            </a:r>
          </a:p>
          <a:p>
            <a:pPr lvl="2"/>
            <a:r>
              <a:rPr lang="ru-RU" dirty="0"/>
              <a:t>Третий уровень</a:t>
            </a:r>
          </a:p>
          <a:p>
            <a:pPr lvl="3"/>
            <a:r>
              <a:rPr lang="ru-RU" dirty="0"/>
              <a:t>Четвертый уровень</a:t>
            </a:r>
          </a:p>
          <a:p>
            <a:pPr lvl="4"/>
            <a:r>
              <a:rPr lang="ru-RU" dirty="0"/>
              <a:t>Пятый уровень</a:t>
            </a:r>
            <a:endParaRPr lang="en-US" dirty="0"/>
          </a:p>
        </p:txBody>
      </p:sp>
      <p:sp>
        <p:nvSpPr>
          <p:cNvPr id="4" name="Date Placeholder 3"/>
          <p:cNvSpPr>
            <a:spLocks noGrp="1"/>
          </p:cNvSpPr>
          <p:nvPr>
            <p:ph type="dt" sz="half" idx="10"/>
          </p:nvPr>
        </p:nvSpPr>
        <p:spPr>
          <a:xfrm>
            <a:off x="804672" y="320040"/>
            <a:ext cx="3657600" cy="320040"/>
          </a:xfrm>
        </p:spPr>
        <p:txBody>
          <a:bodyPr/>
          <a:lstStyle/>
          <a:p>
            <a:fld id="{48A87A34-81AB-432B-8DAE-1953F412C126}" type="datetimeFigureOut">
              <a:rPr lang="en-US" dirty="0"/>
              <a:t>6/19/2017</a:t>
            </a:fld>
            <a:endParaRPr lang="en-US" dirty="0"/>
          </a:p>
        </p:txBody>
      </p:sp>
      <p:sp>
        <p:nvSpPr>
          <p:cNvPr id="5" name="Footer Placeholder 4"/>
          <p:cNvSpPr>
            <a:spLocks noGrp="1"/>
          </p:cNvSpPr>
          <p:nvPr>
            <p:ph type="ftr" sz="quarter" idx="11"/>
          </p:nvPr>
        </p:nvSpPr>
        <p:spPr>
          <a:xfrm>
            <a:off x="804672" y="6227064"/>
            <a:ext cx="10588752" cy="320040"/>
          </a:xfrm>
        </p:spPr>
        <p:txBody>
          <a:bodyPr/>
          <a:lstStyle/>
          <a:p>
            <a:endParaRPr lang="en-US" dirty="0"/>
          </a:p>
        </p:txBody>
      </p:sp>
      <p:sp>
        <p:nvSpPr>
          <p:cNvPr id="6" name="Slide Number Placeholder 5"/>
          <p:cNvSpPr>
            <a:spLocks noGrp="1"/>
          </p:cNvSpPr>
          <p:nvPr>
            <p:ph type="sldNum" sz="quarter" idx="12"/>
          </p:nvPr>
        </p:nvSpPr>
        <p:spPr>
          <a:xfrm>
            <a:off x="10469880" y="320040"/>
            <a:ext cx="914400" cy="320040"/>
          </a:xfrm>
        </p:spPr>
        <p:txBody>
          <a:bodyPr/>
          <a:lstStyle/>
          <a:p>
            <a:fld id="{6D22F896-40B5-4ADD-8801-0D06FADFA095}"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grpSp>
        <p:nvGrpSpPr>
          <p:cNvPr id="80" name="Group 79"/>
          <p:cNvGrpSpPr/>
          <p:nvPr/>
        </p:nvGrpSpPr>
        <p:grpSpPr>
          <a:xfrm>
            <a:off x="-417513" y="0"/>
            <a:ext cx="12584114" cy="6853238"/>
            <a:chOff x="-417513" y="0"/>
            <a:chExt cx="12584114" cy="6853238"/>
          </a:xfrm>
        </p:grpSpPr>
        <p:sp>
          <p:nvSpPr>
            <p:cNvPr id="81" name="Freeform 5"/>
            <p:cNvSpPr/>
            <p:nvPr/>
          </p:nvSpPr>
          <p:spPr bwMode="auto">
            <a:xfrm>
              <a:off x="1306513" y="0"/>
              <a:ext cx="3862388" cy="6843713"/>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2" name="Freeform 6"/>
            <p:cNvSpPr/>
            <p:nvPr/>
          </p:nvSpPr>
          <p:spPr bwMode="auto">
            <a:xfrm>
              <a:off x="10626725" y="9525"/>
              <a:ext cx="1539875" cy="555625"/>
            </a:xfrm>
            <a:custGeom>
              <a:avLst/>
              <a:gdLst/>
              <a:ahLst/>
              <a:cxnLst/>
              <a:rect l="0" t="0" r="r" b="b"/>
              <a:pathLst>
                <a:path w="324" h="117">
                  <a:moveTo>
                    <a:pt x="324" y="117"/>
                  </a:moveTo>
                  <a:cubicBezTo>
                    <a:pt x="223" y="64"/>
                    <a:pt x="107" y="2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3" name="Freeform 7"/>
            <p:cNvSpPr/>
            <p:nvPr/>
          </p:nvSpPr>
          <p:spPr bwMode="auto">
            <a:xfrm>
              <a:off x="10247313" y="5013325"/>
              <a:ext cx="1919288" cy="1830388"/>
            </a:xfrm>
            <a:custGeom>
              <a:avLst/>
              <a:gdLst/>
              <a:ahLst/>
              <a:cxnLst/>
              <a:rect l="0" t="0" r="r" b="b"/>
              <a:pathLst>
                <a:path w="404" h="385">
                  <a:moveTo>
                    <a:pt x="0" y="385"/>
                  </a:moveTo>
                  <a:cubicBezTo>
                    <a:pt x="146" y="272"/>
                    <a:pt x="285" y="142"/>
                    <a:pt x="404"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4" name="Freeform 8"/>
            <p:cNvSpPr/>
            <p:nvPr/>
          </p:nvSpPr>
          <p:spPr bwMode="auto">
            <a:xfrm>
              <a:off x="1120775" y="0"/>
              <a:ext cx="3676650" cy="6843713"/>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5" name="Freeform 9"/>
            <p:cNvSpPr/>
            <p:nvPr/>
          </p:nvSpPr>
          <p:spPr bwMode="auto">
            <a:xfrm>
              <a:off x="11202988" y="9525"/>
              <a:ext cx="963613" cy="366713"/>
            </a:xfrm>
            <a:custGeom>
              <a:avLst/>
              <a:gdLst/>
              <a:ahLst/>
              <a:cxnLst/>
              <a:rect l="0" t="0" r="r" b="b"/>
              <a:pathLst>
                <a:path w="203" h="77">
                  <a:moveTo>
                    <a:pt x="203" y="77"/>
                  </a:moveTo>
                  <a:cubicBezTo>
                    <a:pt x="138" y="46"/>
                    <a:pt x="68" y="2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6" name="Freeform 10"/>
            <p:cNvSpPr/>
            <p:nvPr/>
          </p:nvSpPr>
          <p:spPr bwMode="auto">
            <a:xfrm>
              <a:off x="10494963" y="5275263"/>
              <a:ext cx="1666875" cy="1577975"/>
            </a:xfrm>
            <a:custGeom>
              <a:avLst/>
              <a:gdLst/>
              <a:ahLst/>
              <a:cxnLst/>
              <a:rect l="0" t="0" r="r" b="b"/>
              <a:pathLst>
                <a:path w="351" h="332">
                  <a:moveTo>
                    <a:pt x="0" y="332"/>
                  </a:moveTo>
                  <a:cubicBezTo>
                    <a:pt x="125" y="232"/>
                    <a:pt x="245" y="121"/>
                    <a:pt x="351"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7" name="Freeform 11"/>
            <p:cNvSpPr/>
            <p:nvPr/>
          </p:nvSpPr>
          <p:spPr bwMode="auto">
            <a:xfrm>
              <a:off x="1001713" y="0"/>
              <a:ext cx="3621088" cy="6843713"/>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8" name="Freeform 12"/>
            <p:cNvSpPr/>
            <p:nvPr/>
          </p:nvSpPr>
          <p:spPr bwMode="auto">
            <a:xfrm>
              <a:off x="11501438" y="9525"/>
              <a:ext cx="665163" cy="257175"/>
            </a:xfrm>
            <a:custGeom>
              <a:avLst/>
              <a:gdLst/>
              <a:ahLst/>
              <a:cxnLst/>
              <a:rect l="0" t="0" r="r" b="b"/>
              <a:pathLst>
                <a:path w="140" h="54">
                  <a:moveTo>
                    <a:pt x="140" y="54"/>
                  </a:moveTo>
                  <a:cubicBezTo>
                    <a:pt x="95" y="34"/>
                    <a:pt x="48" y="1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13"/>
            <p:cNvSpPr/>
            <p:nvPr/>
          </p:nvSpPr>
          <p:spPr bwMode="auto">
            <a:xfrm>
              <a:off x="10641013" y="5408613"/>
              <a:ext cx="1525588" cy="1435100"/>
            </a:xfrm>
            <a:custGeom>
              <a:avLst/>
              <a:gdLst/>
              <a:ahLst/>
              <a:cxnLst/>
              <a:rect l="0" t="0" r="r" b="b"/>
              <a:pathLst>
                <a:path w="321" h="302">
                  <a:moveTo>
                    <a:pt x="0" y="302"/>
                  </a:moveTo>
                  <a:cubicBezTo>
                    <a:pt x="114" y="210"/>
                    <a:pt x="223" y="109"/>
                    <a:pt x="321"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0" name="Freeform 14"/>
            <p:cNvSpPr/>
            <p:nvPr/>
          </p:nvSpPr>
          <p:spPr bwMode="auto">
            <a:xfrm>
              <a:off x="1001713" y="0"/>
              <a:ext cx="3244850" cy="6843713"/>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1" name="Freeform 15"/>
            <p:cNvSpPr/>
            <p:nvPr/>
          </p:nvSpPr>
          <p:spPr bwMode="auto">
            <a:xfrm>
              <a:off x="10802938" y="5518150"/>
              <a:ext cx="1363663" cy="1325563"/>
            </a:xfrm>
            <a:custGeom>
              <a:avLst/>
              <a:gdLst/>
              <a:ahLst/>
              <a:cxnLst/>
              <a:rect l="0" t="0" r="r" b="b"/>
              <a:pathLst>
                <a:path w="287" h="279">
                  <a:moveTo>
                    <a:pt x="0" y="279"/>
                  </a:moveTo>
                  <a:cubicBezTo>
                    <a:pt x="101" y="193"/>
                    <a:pt x="198" y="100"/>
                    <a:pt x="287"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2" name="Freeform 16"/>
            <p:cNvSpPr/>
            <p:nvPr/>
          </p:nvSpPr>
          <p:spPr bwMode="auto">
            <a:xfrm>
              <a:off x="889000" y="0"/>
              <a:ext cx="3230563" cy="6843713"/>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3" name="Freeform 17"/>
            <p:cNvSpPr/>
            <p:nvPr/>
          </p:nvSpPr>
          <p:spPr bwMode="auto">
            <a:xfrm>
              <a:off x="10979150" y="5694363"/>
              <a:ext cx="1187450" cy="1149350"/>
            </a:xfrm>
            <a:custGeom>
              <a:avLst/>
              <a:gdLst/>
              <a:ahLst/>
              <a:cxnLst/>
              <a:rect l="0" t="0" r="r" b="b"/>
              <a:pathLst>
                <a:path w="250" h="242">
                  <a:moveTo>
                    <a:pt x="0" y="242"/>
                  </a:moveTo>
                  <a:cubicBezTo>
                    <a:pt x="88" y="166"/>
                    <a:pt x="172" y="85"/>
                    <a:pt x="25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4" name="Freeform 18"/>
            <p:cNvSpPr/>
            <p:nvPr/>
          </p:nvSpPr>
          <p:spPr bwMode="auto">
            <a:xfrm>
              <a:off x="484188" y="0"/>
              <a:ext cx="3421063" cy="6843713"/>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19"/>
            <p:cNvSpPr/>
            <p:nvPr/>
          </p:nvSpPr>
          <p:spPr bwMode="auto">
            <a:xfrm>
              <a:off x="11287125" y="6049963"/>
              <a:ext cx="879475" cy="793750"/>
            </a:xfrm>
            <a:custGeom>
              <a:avLst/>
              <a:gdLst/>
              <a:ahLst/>
              <a:cxnLst/>
              <a:rect l="0" t="0" r="r" b="b"/>
              <a:pathLst>
                <a:path w="185" h="167">
                  <a:moveTo>
                    <a:pt x="0" y="167"/>
                  </a:moveTo>
                  <a:cubicBezTo>
                    <a:pt x="63" y="114"/>
                    <a:pt x="125" y="58"/>
                    <a:pt x="18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20"/>
            <p:cNvSpPr/>
            <p:nvPr/>
          </p:nvSpPr>
          <p:spPr bwMode="auto">
            <a:xfrm>
              <a:off x="598488" y="0"/>
              <a:ext cx="2717800" cy="6843713"/>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7" name="Freeform 21"/>
            <p:cNvSpPr/>
            <p:nvPr/>
          </p:nvSpPr>
          <p:spPr bwMode="auto">
            <a:xfrm>
              <a:off x="261938" y="0"/>
              <a:ext cx="2944813" cy="6843713"/>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98" name="Freeform 22"/>
            <p:cNvSpPr/>
            <p:nvPr/>
          </p:nvSpPr>
          <p:spPr bwMode="auto">
            <a:xfrm>
              <a:off x="-417513" y="0"/>
              <a:ext cx="2403475" cy="6843713"/>
            </a:xfrm>
            <a:custGeom>
              <a:avLst/>
              <a:gdLst/>
              <a:ahLst/>
              <a:cxnLst/>
              <a:rect l="0" t="0" r="r" b="b"/>
              <a:pathLst>
                <a:path w="506" h="1440">
                  <a:moveTo>
                    <a:pt x="506" y="0"/>
                  </a:moveTo>
                  <a:cubicBezTo>
                    <a:pt x="109" y="356"/>
                    <a:pt x="0" y="943"/>
                    <a:pt x="171"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9" name="Freeform 23"/>
            <p:cNvSpPr/>
            <p:nvPr/>
          </p:nvSpPr>
          <p:spPr bwMode="auto">
            <a:xfrm>
              <a:off x="14288" y="9525"/>
              <a:ext cx="1771650" cy="3198813"/>
            </a:xfrm>
            <a:custGeom>
              <a:avLst/>
              <a:gdLst/>
              <a:ahLst/>
              <a:cxnLst/>
              <a:rect l="0" t="0" r="r" b="b"/>
              <a:pathLst>
                <a:path w="373" h="673">
                  <a:moveTo>
                    <a:pt x="373" y="0"/>
                  </a:moveTo>
                  <a:cubicBezTo>
                    <a:pt x="175" y="183"/>
                    <a:pt x="51" y="409"/>
                    <a:pt x="0" y="67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0" name="Freeform 24"/>
            <p:cNvSpPr/>
            <p:nvPr/>
          </p:nvSpPr>
          <p:spPr bwMode="auto">
            <a:xfrm>
              <a:off x="4763" y="6016625"/>
              <a:ext cx="214313" cy="827088"/>
            </a:xfrm>
            <a:custGeom>
              <a:avLst/>
              <a:gdLst/>
              <a:ahLst/>
              <a:cxnLst/>
              <a:rect l="0" t="0" r="r" b="b"/>
              <a:pathLst>
                <a:path w="45" h="174">
                  <a:moveTo>
                    <a:pt x="0" y="0"/>
                  </a:moveTo>
                  <a:cubicBezTo>
                    <a:pt x="11" y="59"/>
                    <a:pt x="26" y="118"/>
                    <a:pt x="45" y="174"/>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1" name="Freeform 25"/>
            <p:cNvSpPr/>
            <p:nvPr/>
          </p:nvSpPr>
          <p:spPr bwMode="auto">
            <a:xfrm>
              <a:off x="14288" y="0"/>
              <a:ext cx="1562100" cy="2228850"/>
            </a:xfrm>
            <a:custGeom>
              <a:avLst/>
              <a:gdLst/>
              <a:ahLst/>
              <a:cxnLst/>
              <a:rect l="0" t="0" r="r" b="b"/>
              <a:pathLst>
                <a:path w="329" h="469">
                  <a:moveTo>
                    <a:pt x="329" y="0"/>
                  </a:moveTo>
                  <a:cubicBezTo>
                    <a:pt x="189" y="133"/>
                    <a:pt x="69" y="288"/>
                    <a:pt x="0" y="46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27" name="Group 26"/>
          <p:cNvGrpSpPr/>
          <p:nvPr/>
        </p:nvGrpSpPr>
        <p:grpSpPr>
          <a:xfrm>
            <a:off x="800144" y="1699589"/>
            <a:ext cx="3674476" cy="3470421"/>
            <a:chOff x="697883" y="1816768"/>
            <a:chExt cx="3674476" cy="3470421"/>
          </a:xfrm>
        </p:grpSpPr>
        <p:sp>
          <p:nvSpPr>
            <p:cNvPr id="28" name="Rectangle 27"/>
            <p:cNvSpPr/>
            <p:nvPr/>
          </p:nvSpPr>
          <p:spPr>
            <a:xfrm>
              <a:off x="697883" y="1816768"/>
              <a:ext cx="367447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9" name="Isosceles Triangle 22"/>
            <p:cNvSpPr/>
            <p:nvPr/>
          </p:nvSpPr>
          <p:spPr>
            <a:xfrm rot="10800000">
              <a:off x="2380224" y="5014786"/>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0" name="Rectangle 29"/>
            <p:cNvSpPr/>
            <p:nvPr/>
          </p:nvSpPr>
          <p:spPr>
            <a:xfrm>
              <a:off x="704075" y="2392840"/>
              <a:ext cx="3668284"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888631" y="2349925"/>
            <a:ext cx="3498979" cy="2456442"/>
          </a:xfrm>
        </p:spPr>
        <p:txBody>
          <a:bodyPr/>
          <a:lstStyle>
            <a:lvl1pPr>
              <a:defRPr>
                <a:solidFill>
                  <a:srgbClr val="FFFEFF"/>
                </a:solidFill>
              </a:defRPr>
            </a:lvl1pPr>
          </a:lstStyle>
          <a:p>
            <a:r>
              <a:rPr lang="ru-RU" dirty="0"/>
              <a:t>Образец заголовка</a:t>
            </a:r>
            <a:endParaRPr lang="en-US" dirty="0"/>
          </a:p>
        </p:txBody>
      </p:sp>
      <p:sp>
        <p:nvSpPr>
          <p:cNvPr id="3" name="Content Placeholder 2"/>
          <p:cNvSpPr>
            <a:spLocks noGrp="1"/>
          </p:cNvSpPr>
          <p:nvPr>
            <p:ph idx="1"/>
          </p:nvPr>
        </p:nvSpPr>
        <p:spPr>
          <a:xfrm>
            <a:off x="5118447" y="803186"/>
            <a:ext cx="6281873" cy="5248622"/>
          </a:xfrm>
        </p:spPr>
        <p:txBody>
          <a:bodyPr anchor="ctr"/>
          <a:lstStyle/>
          <a:p>
            <a:pPr lvl="0"/>
            <a:r>
              <a:rPr lang="ru-RU" dirty="0"/>
              <a:t>Образец текста</a:t>
            </a:r>
          </a:p>
          <a:p>
            <a:pPr lvl="1"/>
            <a:r>
              <a:rPr lang="ru-RU" dirty="0"/>
              <a:t>Второй уровень</a:t>
            </a:r>
          </a:p>
          <a:p>
            <a:pPr lvl="2"/>
            <a:r>
              <a:rPr lang="ru-RU" dirty="0"/>
              <a:t>Третий уровень</a:t>
            </a:r>
          </a:p>
          <a:p>
            <a:pPr lvl="3"/>
            <a:r>
              <a:rPr lang="ru-RU" dirty="0"/>
              <a:t>Четвертый уровень</a:t>
            </a:r>
          </a:p>
          <a:p>
            <a:pPr lvl="4"/>
            <a:r>
              <a:rPr lang="ru-RU" dirty="0"/>
              <a:t>Пятый уровень</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6/19/2017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grpSp>
        <p:nvGrpSpPr>
          <p:cNvPr id="77" name="Group 76"/>
          <p:cNvGrpSpPr/>
          <p:nvPr/>
        </p:nvGrpSpPr>
        <p:grpSpPr>
          <a:xfrm>
            <a:off x="-329674" y="-59376"/>
            <a:ext cx="12515851" cy="6923798"/>
            <a:chOff x="-329674" y="-51881"/>
            <a:chExt cx="12515851" cy="6923798"/>
          </a:xfrm>
        </p:grpSpPr>
        <p:sp>
          <p:nvSpPr>
            <p:cNvPr id="78" name="Freeform 5"/>
            <p:cNvSpPr/>
            <p:nvPr/>
          </p:nvSpPr>
          <p:spPr bwMode="auto">
            <a:xfrm>
              <a:off x="-329674" y="1298404"/>
              <a:ext cx="9702800" cy="5573512"/>
            </a:xfrm>
            <a:custGeom>
              <a:avLst/>
              <a:gdLst/>
              <a:ahLst/>
              <a:cxnLst/>
              <a:rect l="0" t="0" r="r" b="b"/>
              <a:pathLst>
                <a:path w="2038" h="1169">
                  <a:moveTo>
                    <a:pt x="1752" y="1169"/>
                  </a:moveTo>
                  <a:cubicBezTo>
                    <a:pt x="2038" y="928"/>
                    <a:pt x="1673" y="513"/>
                    <a:pt x="1487" y="334"/>
                  </a:cubicBezTo>
                  <a:cubicBezTo>
                    <a:pt x="1316" y="170"/>
                    <a:pt x="1099" y="43"/>
                    <a:pt x="860" y="22"/>
                  </a:cubicBezTo>
                  <a:cubicBezTo>
                    <a:pt x="621" y="0"/>
                    <a:pt x="341" y="128"/>
                    <a:pt x="199" y="318"/>
                  </a:cubicBezTo>
                  <a:cubicBezTo>
                    <a:pt x="0" y="586"/>
                    <a:pt x="184" y="965"/>
                    <a:pt x="399" y="116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9" name="Freeform 6"/>
            <p:cNvSpPr/>
            <p:nvPr/>
          </p:nvSpPr>
          <p:spPr bwMode="auto">
            <a:xfrm>
              <a:off x="670451" y="2018236"/>
              <a:ext cx="7373938" cy="4848892"/>
            </a:xfrm>
            <a:custGeom>
              <a:avLst/>
              <a:gdLst/>
              <a:ahLst/>
              <a:cxnLst/>
              <a:rect l="0" t="0" r="r" b="b"/>
              <a:pathLst>
                <a:path w="1549" h="1017">
                  <a:moveTo>
                    <a:pt x="1025" y="1016"/>
                  </a:moveTo>
                  <a:cubicBezTo>
                    <a:pt x="1223" y="971"/>
                    <a:pt x="1549" y="857"/>
                    <a:pt x="1443" y="592"/>
                  </a:cubicBezTo>
                  <a:cubicBezTo>
                    <a:pt x="1344" y="344"/>
                    <a:pt x="1041" y="111"/>
                    <a:pt x="782" y="53"/>
                  </a:cubicBezTo>
                  <a:cubicBezTo>
                    <a:pt x="545" y="0"/>
                    <a:pt x="275" y="117"/>
                    <a:pt x="150" y="329"/>
                  </a:cubicBezTo>
                  <a:cubicBezTo>
                    <a:pt x="0" y="584"/>
                    <a:pt x="243" y="911"/>
                    <a:pt x="477" y="101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0" name="Freeform 7"/>
            <p:cNvSpPr/>
            <p:nvPr/>
          </p:nvSpPr>
          <p:spPr bwMode="auto">
            <a:xfrm>
              <a:off x="251351" y="1788400"/>
              <a:ext cx="8035925" cy="5083516"/>
            </a:xfrm>
            <a:custGeom>
              <a:avLst/>
              <a:gdLst/>
              <a:ahLst/>
              <a:cxnLst/>
              <a:rect l="0" t="0" r="r" b="b"/>
              <a:pathLst>
                <a:path w="1688" h="1066">
                  <a:moveTo>
                    <a:pt x="1302" y="1066"/>
                  </a:moveTo>
                  <a:cubicBezTo>
                    <a:pt x="1416" y="1024"/>
                    <a:pt x="1551" y="962"/>
                    <a:pt x="1613" y="850"/>
                  </a:cubicBezTo>
                  <a:cubicBezTo>
                    <a:pt x="1688" y="715"/>
                    <a:pt x="1606" y="575"/>
                    <a:pt x="1517" y="471"/>
                  </a:cubicBezTo>
                  <a:cubicBezTo>
                    <a:pt x="1336" y="258"/>
                    <a:pt x="1084" y="62"/>
                    <a:pt x="798" y="28"/>
                  </a:cubicBezTo>
                  <a:cubicBezTo>
                    <a:pt x="559" y="0"/>
                    <a:pt x="317" y="138"/>
                    <a:pt x="181" y="333"/>
                  </a:cubicBezTo>
                  <a:cubicBezTo>
                    <a:pt x="0" y="592"/>
                    <a:pt x="191" y="907"/>
                    <a:pt x="420" y="1066"/>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1" name="Freeform 8"/>
            <p:cNvSpPr/>
            <p:nvPr/>
          </p:nvSpPr>
          <p:spPr bwMode="auto">
            <a:xfrm>
              <a:off x="-1061" y="549842"/>
              <a:ext cx="10334625" cy="6322075"/>
            </a:xfrm>
            <a:custGeom>
              <a:avLst/>
              <a:gdLst/>
              <a:ahLst/>
              <a:cxnLst/>
              <a:rect l="0" t="0" r="r" b="b"/>
              <a:pathLst>
                <a:path w="2171" h="1326">
                  <a:moveTo>
                    <a:pt x="1873" y="1326"/>
                  </a:moveTo>
                  <a:cubicBezTo>
                    <a:pt x="2171" y="1045"/>
                    <a:pt x="1825" y="678"/>
                    <a:pt x="1609" y="473"/>
                  </a:cubicBezTo>
                  <a:cubicBezTo>
                    <a:pt x="1406" y="281"/>
                    <a:pt x="1159" y="116"/>
                    <a:pt x="880" y="63"/>
                  </a:cubicBezTo>
                  <a:cubicBezTo>
                    <a:pt x="545" y="0"/>
                    <a:pt x="214" y="161"/>
                    <a:pt x="0" y="42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2" name="Freeform 9"/>
            <p:cNvSpPr/>
            <p:nvPr/>
          </p:nvSpPr>
          <p:spPr bwMode="auto">
            <a:xfrm>
              <a:off x="3701" y="6186246"/>
              <a:ext cx="504825" cy="681527"/>
            </a:xfrm>
            <a:custGeom>
              <a:avLst/>
              <a:gdLst/>
              <a:ahLst/>
              <a:cxnLst/>
              <a:rect l="0" t="0" r="r" b="b"/>
              <a:pathLst>
                <a:path w="106" h="143">
                  <a:moveTo>
                    <a:pt x="0" y="0"/>
                  </a:moveTo>
                  <a:cubicBezTo>
                    <a:pt x="35" y="54"/>
                    <a:pt x="70" y="101"/>
                    <a:pt x="106" y="143"/>
                  </a:cubicBezTo>
                </a:path>
              </a:pathLst>
            </a:custGeom>
            <a:noFill/>
            <a:ln w="4763"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3" name="Freeform 10"/>
            <p:cNvSpPr/>
            <p:nvPr/>
          </p:nvSpPr>
          <p:spPr bwMode="auto">
            <a:xfrm>
              <a:off x="-1061" y="-51881"/>
              <a:ext cx="11091863" cy="6923796"/>
            </a:xfrm>
            <a:custGeom>
              <a:avLst/>
              <a:gdLst/>
              <a:ahLst/>
              <a:cxnLst/>
              <a:rect l="0" t="0" r="r" b="b"/>
              <a:pathLst>
                <a:path w="2330" h="1452">
                  <a:moveTo>
                    <a:pt x="2046" y="1452"/>
                  </a:moveTo>
                  <a:cubicBezTo>
                    <a:pt x="2330" y="1153"/>
                    <a:pt x="2049" y="821"/>
                    <a:pt x="1813" y="601"/>
                  </a:cubicBezTo>
                  <a:cubicBezTo>
                    <a:pt x="1569" y="375"/>
                    <a:pt x="1282" y="179"/>
                    <a:pt x="956" y="97"/>
                  </a:cubicBezTo>
                  <a:cubicBezTo>
                    <a:pt x="572" y="0"/>
                    <a:pt x="292" y="101"/>
                    <a:pt x="0" y="366"/>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4" name="Freeform 11"/>
            <p:cNvSpPr/>
            <p:nvPr/>
          </p:nvSpPr>
          <p:spPr bwMode="auto">
            <a:xfrm>
              <a:off x="5426601" y="5579"/>
              <a:ext cx="5788025" cy="6847184"/>
            </a:xfrm>
            <a:custGeom>
              <a:avLst/>
              <a:gdLst/>
              <a:ahLst/>
              <a:cxnLst/>
              <a:rect l="0" t="0" r="r" b="b"/>
              <a:pathLst>
                <a:path w="1216" h="1436">
                  <a:moveTo>
                    <a:pt x="1094" y="1436"/>
                  </a:moveTo>
                  <a:cubicBezTo>
                    <a:pt x="1216" y="1114"/>
                    <a:pt x="904" y="770"/>
                    <a:pt x="709" y="551"/>
                  </a:cubicBezTo>
                  <a:cubicBezTo>
                    <a:pt x="509" y="327"/>
                    <a:pt x="274" y="127"/>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5" name="Freeform 12"/>
            <p:cNvSpPr/>
            <p:nvPr/>
          </p:nvSpPr>
          <p:spPr bwMode="auto">
            <a:xfrm>
              <a:off x="-1061" y="5579"/>
              <a:ext cx="1057275" cy="614491"/>
            </a:xfrm>
            <a:custGeom>
              <a:avLst/>
              <a:gdLst/>
              <a:ahLst/>
              <a:cxnLst/>
              <a:rect l="0" t="0" r="r" b="b"/>
              <a:pathLst>
                <a:path w="222" h="129">
                  <a:moveTo>
                    <a:pt x="222" y="0"/>
                  </a:moveTo>
                  <a:cubicBezTo>
                    <a:pt x="152" y="35"/>
                    <a:pt x="76" y="78"/>
                    <a:pt x="0" y="12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6" name="Freeform 13"/>
            <p:cNvSpPr/>
            <p:nvPr/>
          </p:nvSpPr>
          <p:spPr bwMode="auto">
            <a:xfrm>
              <a:off x="5821889" y="5579"/>
              <a:ext cx="5588000" cy="6866337"/>
            </a:xfrm>
            <a:custGeom>
              <a:avLst/>
              <a:gdLst/>
              <a:ahLst/>
              <a:cxnLst/>
              <a:rect l="0" t="0" r="r" b="b"/>
              <a:pathLst>
                <a:path w="1174" h="1440">
                  <a:moveTo>
                    <a:pt x="1067" y="1440"/>
                  </a:moveTo>
                  <a:cubicBezTo>
                    <a:pt x="1174" y="1124"/>
                    <a:pt x="887" y="797"/>
                    <a:pt x="698" y="577"/>
                  </a:cubicBezTo>
                  <a:cubicBezTo>
                    <a:pt x="500" y="348"/>
                    <a:pt x="270" y="14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7" name="Freeform 14"/>
            <p:cNvSpPr/>
            <p:nvPr/>
          </p:nvSpPr>
          <p:spPr bwMode="auto">
            <a:xfrm>
              <a:off x="3701" y="790"/>
              <a:ext cx="595313" cy="352734"/>
            </a:xfrm>
            <a:custGeom>
              <a:avLst/>
              <a:gdLst/>
              <a:ahLst/>
              <a:cxnLst/>
              <a:rect l="0" t="0" r="r" b="b"/>
              <a:pathLst>
                <a:path w="125" h="74">
                  <a:moveTo>
                    <a:pt x="125" y="0"/>
                  </a:moveTo>
                  <a:cubicBezTo>
                    <a:pt x="85" y="22"/>
                    <a:pt x="43" y="47"/>
                    <a:pt x="0" y="74"/>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8" name="Freeform 15"/>
            <p:cNvSpPr/>
            <p:nvPr/>
          </p:nvSpPr>
          <p:spPr bwMode="auto">
            <a:xfrm>
              <a:off x="6012389" y="5579"/>
              <a:ext cx="5497513" cy="6866337"/>
            </a:xfrm>
            <a:custGeom>
              <a:avLst/>
              <a:gdLst/>
              <a:ahLst/>
              <a:cxnLst/>
              <a:rect l="0" t="0" r="r" b="b"/>
              <a:pathLst>
                <a:path w="1155" h="1440">
                  <a:moveTo>
                    <a:pt x="1056" y="1440"/>
                  </a:moveTo>
                  <a:cubicBezTo>
                    <a:pt x="1155" y="1123"/>
                    <a:pt x="875" y="801"/>
                    <a:pt x="686" y="580"/>
                  </a:cubicBezTo>
                  <a:cubicBezTo>
                    <a:pt x="491" y="352"/>
                    <a:pt x="264" y="145"/>
                    <a:pt x="0" y="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89" name="Freeform 16"/>
            <p:cNvSpPr/>
            <p:nvPr/>
          </p:nvSpPr>
          <p:spPr bwMode="auto">
            <a:xfrm>
              <a:off x="-1061" y="5579"/>
              <a:ext cx="357188" cy="213875"/>
            </a:xfrm>
            <a:custGeom>
              <a:avLst/>
              <a:gdLst/>
              <a:ahLst/>
              <a:cxnLst/>
              <a:rect l="0" t="0" r="r" b="b"/>
              <a:pathLst>
                <a:path w="75" h="45">
                  <a:moveTo>
                    <a:pt x="75" y="0"/>
                  </a:moveTo>
                  <a:cubicBezTo>
                    <a:pt x="50" y="14"/>
                    <a:pt x="25" y="29"/>
                    <a:pt x="0" y="45"/>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0" name="Freeform 17"/>
            <p:cNvSpPr/>
            <p:nvPr/>
          </p:nvSpPr>
          <p:spPr bwMode="auto">
            <a:xfrm>
              <a:off x="6210826" y="790"/>
              <a:ext cx="5522913" cy="6871126"/>
            </a:xfrm>
            <a:custGeom>
              <a:avLst/>
              <a:gdLst/>
              <a:ahLst/>
              <a:cxnLst/>
              <a:rect l="0" t="0" r="r" b="b"/>
              <a:pathLst>
                <a:path w="1160" h="1441">
                  <a:moveTo>
                    <a:pt x="1053" y="1441"/>
                  </a:moveTo>
                  <a:cubicBezTo>
                    <a:pt x="1160" y="1129"/>
                    <a:pt x="892" y="817"/>
                    <a:pt x="705" y="599"/>
                  </a:cubicBezTo>
                  <a:cubicBezTo>
                    <a:pt x="503" y="365"/>
                    <a:pt x="270" y="152"/>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1" name="Freeform 18"/>
            <p:cNvSpPr/>
            <p:nvPr/>
          </p:nvSpPr>
          <p:spPr bwMode="auto">
            <a:xfrm>
              <a:off x="6463239" y="5579"/>
              <a:ext cx="5413375" cy="6866337"/>
            </a:xfrm>
            <a:custGeom>
              <a:avLst/>
              <a:gdLst/>
              <a:ahLst/>
              <a:cxnLst/>
              <a:rect l="0" t="0" r="r" b="b"/>
              <a:pathLst>
                <a:path w="1137" h="1440">
                  <a:moveTo>
                    <a:pt x="1040" y="1440"/>
                  </a:moveTo>
                  <a:cubicBezTo>
                    <a:pt x="1137" y="1131"/>
                    <a:pt x="883" y="828"/>
                    <a:pt x="698" y="611"/>
                  </a:cubicBezTo>
                  <a:cubicBezTo>
                    <a:pt x="498" y="375"/>
                    <a:pt x="268" y="15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2" name="Freeform 19"/>
            <p:cNvSpPr/>
            <p:nvPr/>
          </p:nvSpPr>
          <p:spPr bwMode="auto">
            <a:xfrm>
              <a:off x="6877576" y="5579"/>
              <a:ext cx="5037138" cy="6861550"/>
            </a:xfrm>
            <a:custGeom>
              <a:avLst/>
              <a:gdLst/>
              <a:ahLst/>
              <a:cxnLst/>
              <a:rect l="0" t="0" r="r" b="b"/>
              <a:pathLst>
                <a:path w="1058" h="1439">
                  <a:moveTo>
                    <a:pt x="1011" y="1439"/>
                  </a:moveTo>
                  <a:cubicBezTo>
                    <a:pt x="1058" y="1131"/>
                    <a:pt x="825" y="841"/>
                    <a:pt x="648" y="617"/>
                  </a:cubicBezTo>
                  <a:cubicBezTo>
                    <a:pt x="462" y="383"/>
                    <a:pt x="248" y="16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3" name="Freeform 20"/>
            <p:cNvSpPr/>
            <p:nvPr/>
          </p:nvSpPr>
          <p:spPr bwMode="auto">
            <a:xfrm>
              <a:off x="8768289" y="5579"/>
              <a:ext cx="3417888" cy="2742066"/>
            </a:xfrm>
            <a:custGeom>
              <a:avLst/>
              <a:gdLst/>
              <a:ahLst/>
              <a:cxnLst/>
              <a:rect l="0" t="0" r="r" b="b"/>
              <a:pathLst>
                <a:path w="718" h="575">
                  <a:moveTo>
                    <a:pt x="718" y="575"/>
                  </a:moveTo>
                  <a:cubicBezTo>
                    <a:pt x="500" y="360"/>
                    <a:pt x="260" y="163"/>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4" name="Freeform 21"/>
            <p:cNvSpPr/>
            <p:nvPr/>
          </p:nvSpPr>
          <p:spPr bwMode="auto">
            <a:xfrm>
              <a:off x="9235014" y="10367"/>
              <a:ext cx="2951163" cy="2555325"/>
            </a:xfrm>
            <a:custGeom>
              <a:avLst/>
              <a:gdLst/>
              <a:ahLst/>
              <a:cxnLst/>
              <a:rect l="0" t="0" r="r" b="b"/>
              <a:pathLst>
                <a:path w="620" h="536">
                  <a:moveTo>
                    <a:pt x="620" y="536"/>
                  </a:moveTo>
                  <a:cubicBezTo>
                    <a:pt x="404" y="314"/>
                    <a:pt x="196" y="13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22"/>
            <p:cNvSpPr/>
            <p:nvPr/>
          </p:nvSpPr>
          <p:spPr bwMode="auto">
            <a:xfrm>
              <a:off x="10020826" y="5579"/>
              <a:ext cx="2165350" cy="1358265"/>
            </a:xfrm>
            <a:custGeom>
              <a:avLst/>
              <a:gdLst/>
              <a:ahLst/>
              <a:cxnLst/>
              <a:rect l="0" t="0" r="r" b="b"/>
              <a:pathLst>
                <a:path w="455" h="285">
                  <a:moveTo>
                    <a:pt x="0" y="0"/>
                  </a:moveTo>
                  <a:cubicBezTo>
                    <a:pt x="153" y="85"/>
                    <a:pt x="308" y="180"/>
                    <a:pt x="455" y="285"/>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6" name="Freeform 23"/>
            <p:cNvSpPr/>
            <p:nvPr/>
          </p:nvSpPr>
          <p:spPr bwMode="auto">
            <a:xfrm>
              <a:off x="11290826" y="5579"/>
              <a:ext cx="895350" cy="534687"/>
            </a:xfrm>
            <a:custGeom>
              <a:avLst/>
              <a:gdLst/>
              <a:ahLst/>
              <a:cxnLst/>
              <a:rect l="0" t="0" r="r" b="b"/>
              <a:pathLst>
                <a:path w="188" h="112">
                  <a:moveTo>
                    <a:pt x="0" y="0"/>
                  </a:moveTo>
                  <a:cubicBezTo>
                    <a:pt x="63" y="36"/>
                    <a:pt x="126" y="73"/>
                    <a:pt x="188" y="112"/>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9" name="Group 8"/>
          <p:cNvGrpSpPr/>
          <p:nvPr/>
        </p:nvGrpSpPr>
        <p:grpSpPr>
          <a:xfrm>
            <a:off x="3259545" y="1186483"/>
            <a:ext cx="5666145" cy="4477933"/>
            <a:chOff x="3259545" y="1186483"/>
            <a:chExt cx="5666145" cy="4477933"/>
          </a:xfrm>
        </p:grpSpPr>
        <p:sp>
          <p:nvSpPr>
            <p:cNvPr id="99" name="Rectangle 98"/>
            <p:cNvSpPr/>
            <p:nvPr/>
          </p:nvSpPr>
          <p:spPr>
            <a:xfrm>
              <a:off x="3259545" y="1186483"/>
              <a:ext cx="5657881" cy="7161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0" name="Isosceles Triangle 39"/>
            <p:cNvSpPr/>
            <p:nvPr/>
          </p:nvSpPr>
          <p:spPr>
            <a:xfrm rot="10800000">
              <a:off x="5892384" y="5313353"/>
              <a:ext cx="407233" cy="35106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1" name="Rectangle 100"/>
            <p:cNvSpPr/>
            <p:nvPr/>
          </p:nvSpPr>
          <p:spPr>
            <a:xfrm>
              <a:off x="3259545" y="1991156"/>
              <a:ext cx="5666145" cy="3322196"/>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3344216" y="2074730"/>
            <a:ext cx="5490224" cy="1689390"/>
          </a:xfrm>
        </p:spPr>
        <p:txBody>
          <a:bodyPr bIns="0" anchor="b">
            <a:normAutofit/>
          </a:bodyPr>
          <a:lstStyle>
            <a:lvl1pPr algn="ctr">
              <a:defRPr sz="4400">
                <a:solidFill>
                  <a:srgbClr val="FFFEFF"/>
                </a:solidFill>
              </a:defRPr>
            </a:lvl1pPr>
          </a:lstStyle>
          <a:p>
            <a:r>
              <a:rPr lang="ru-RU" dirty="0"/>
              <a:t>Образец заголовка</a:t>
            </a:r>
            <a:endParaRPr lang="en-US" dirty="0"/>
          </a:p>
        </p:txBody>
      </p:sp>
      <p:sp>
        <p:nvSpPr>
          <p:cNvPr id="3" name="Text Placeholder 2"/>
          <p:cNvSpPr>
            <a:spLocks noGrp="1"/>
          </p:cNvSpPr>
          <p:nvPr>
            <p:ph type="body" idx="1"/>
          </p:nvPr>
        </p:nvSpPr>
        <p:spPr>
          <a:xfrm>
            <a:off x="3344215" y="3846851"/>
            <a:ext cx="5490223" cy="1383770"/>
          </a:xfrm>
        </p:spPr>
        <p:txBody>
          <a:bodyPr tIns="0">
            <a:normAutofit/>
          </a:bodyPr>
          <a:lstStyle>
            <a:lvl1pPr marL="0" indent="0" algn="ctr">
              <a:buNone/>
              <a:defRPr sz="1800">
                <a:solidFill>
                  <a:srgbClr val="FFFEFF"/>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dirty="0"/>
              <a:t>Образец текста</a:t>
            </a:r>
          </a:p>
        </p:txBody>
      </p:sp>
      <p:sp>
        <p:nvSpPr>
          <p:cNvPr id="4" name="Date Placeholder 3"/>
          <p:cNvSpPr>
            <a:spLocks noGrp="1"/>
          </p:cNvSpPr>
          <p:nvPr>
            <p:ph type="dt" sz="half" idx="10"/>
          </p:nvPr>
        </p:nvSpPr>
        <p:spPr>
          <a:xfrm>
            <a:off x="804672" y="320040"/>
            <a:ext cx="3657600" cy="320040"/>
          </a:xfrm>
        </p:spPr>
        <p:txBody>
          <a:bodyPr/>
          <a:lstStyle/>
          <a:p>
            <a:fld id="{48A87A34-81AB-432B-8DAE-1953F412C126}" type="datetimeFigureOut">
              <a:rPr lang="en-US" dirty="0"/>
              <a:t>6/19/2017</a:t>
            </a:fld>
            <a:endParaRPr lang="en-US" dirty="0"/>
          </a:p>
        </p:txBody>
      </p:sp>
      <p:sp>
        <p:nvSpPr>
          <p:cNvPr id="5" name="Footer Placeholder 4"/>
          <p:cNvSpPr>
            <a:spLocks noGrp="1"/>
          </p:cNvSpPr>
          <p:nvPr>
            <p:ph type="ftr" sz="quarter" idx="11"/>
          </p:nvPr>
        </p:nvSpPr>
        <p:spPr>
          <a:xfrm>
            <a:off x="804672" y="6227064"/>
            <a:ext cx="10588752" cy="320040"/>
          </a:xfrm>
        </p:spPr>
        <p:txBody>
          <a:bodyPr/>
          <a:lstStyle>
            <a:lvl1pPr algn="ctr">
              <a:defRPr/>
            </a:lvl1pPr>
          </a:lstStyle>
          <a:p>
            <a:endParaRPr lang="en-US" dirty="0"/>
          </a:p>
        </p:txBody>
      </p:sp>
      <p:sp>
        <p:nvSpPr>
          <p:cNvPr id="6" name="Slide Number Placeholder 5"/>
          <p:cNvSpPr>
            <a:spLocks noGrp="1"/>
          </p:cNvSpPr>
          <p:nvPr>
            <p:ph type="sldNum" sz="quarter" idx="12"/>
          </p:nvPr>
        </p:nvSpPr>
        <p:spPr>
          <a:xfrm>
            <a:off x="10469880" y="320040"/>
            <a:ext cx="914400" cy="320040"/>
          </a:xfrm>
        </p:spPr>
        <p:txBody>
          <a:bodyPr/>
          <a:lstStyle/>
          <a:p>
            <a:fld id="{6D22F896-40B5-4ADD-8801-0D06FADFA095}" type="slidenum">
              <a:rPr lang="en-US" dirty="0"/>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grpSp>
        <p:nvGrpSpPr>
          <p:cNvPr id="37" name="Group 36"/>
          <p:cNvGrpSpPr/>
          <p:nvPr/>
        </p:nvGrpSpPr>
        <p:grpSpPr>
          <a:xfrm>
            <a:off x="-417513" y="0"/>
            <a:ext cx="12584114" cy="6853238"/>
            <a:chOff x="-417513" y="0"/>
            <a:chExt cx="12584114" cy="6853238"/>
          </a:xfrm>
        </p:grpSpPr>
        <p:sp>
          <p:nvSpPr>
            <p:cNvPr id="38" name="Freeform 5"/>
            <p:cNvSpPr/>
            <p:nvPr/>
          </p:nvSpPr>
          <p:spPr bwMode="auto">
            <a:xfrm>
              <a:off x="1306513" y="0"/>
              <a:ext cx="3862388" cy="6843713"/>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39" name="Freeform 6"/>
            <p:cNvSpPr/>
            <p:nvPr/>
          </p:nvSpPr>
          <p:spPr bwMode="auto">
            <a:xfrm>
              <a:off x="10626725" y="9525"/>
              <a:ext cx="1539875" cy="555625"/>
            </a:xfrm>
            <a:custGeom>
              <a:avLst/>
              <a:gdLst/>
              <a:ahLst/>
              <a:cxnLst/>
              <a:rect l="0" t="0" r="r" b="b"/>
              <a:pathLst>
                <a:path w="324" h="117">
                  <a:moveTo>
                    <a:pt x="324" y="117"/>
                  </a:moveTo>
                  <a:cubicBezTo>
                    <a:pt x="223" y="64"/>
                    <a:pt x="107" y="2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0" name="Freeform 7"/>
            <p:cNvSpPr/>
            <p:nvPr/>
          </p:nvSpPr>
          <p:spPr bwMode="auto">
            <a:xfrm>
              <a:off x="10247313" y="5013325"/>
              <a:ext cx="1919288" cy="1830388"/>
            </a:xfrm>
            <a:custGeom>
              <a:avLst/>
              <a:gdLst/>
              <a:ahLst/>
              <a:cxnLst/>
              <a:rect l="0" t="0" r="r" b="b"/>
              <a:pathLst>
                <a:path w="404" h="385">
                  <a:moveTo>
                    <a:pt x="0" y="385"/>
                  </a:moveTo>
                  <a:cubicBezTo>
                    <a:pt x="146" y="272"/>
                    <a:pt x="285" y="142"/>
                    <a:pt x="404"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1" name="Freeform 8"/>
            <p:cNvSpPr/>
            <p:nvPr/>
          </p:nvSpPr>
          <p:spPr bwMode="auto">
            <a:xfrm>
              <a:off x="1120775" y="0"/>
              <a:ext cx="3676650" cy="6843713"/>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2" name="Freeform 9"/>
            <p:cNvSpPr/>
            <p:nvPr/>
          </p:nvSpPr>
          <p:spPr bwMode="auto">
            <a:xfrm>
              <a:off x="11202988" y="9525"/>
              <a:ext cx="963613" cy="366713"/>
            </a:xfrm>
            <a:custGeom>
              <a:avLst/>
              <a:gdLst/>
              <a:ahLst/>
              <a:cxnLst/>
              <a:rect l="0" t="0" r="r" b="b"/>
              <a:pathLst>
                <a:path w="203" h="77">
                  <a:moveTo>
                    <a:pt x="203" y="77"/>
                  </a:moveTo>
                  <a:cubicBezTo>
                    <a:pt x="138" y="46"/>
                    <a:pt x="68" y="2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3" name="Freeform 10"/>
            <p:cNvSpPr/>
            <p:nvPr/>
          </p:nvSpPr>
          <p:spPr bwMode="auto">
            <a:xfrm>
              <a:off x="10494963" y="5275263"/>
              <a:ext cx="1666875" cy="1577975"/>
            </a:xfrm>
            <a:custGeom>
              <a:avLst/>
              <a:gdLst/>
              <a:ahLst/>
              <a:cxnLst/>
              <a:rect l="0" t="0" r="r" b="b"/>
              <a:pathLst>
                <a:path w="351" h="332">
                  <a:moveTo>
                    <a:pt x="0" y="332"/>
                  </a:moveTo>
                  <a:cubicBezTo>
                    <a:pt x="125" y="232"/>
                    <a:pt x="245" y="121"/>
                    <a:pt x="351"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4" name="Freeform 11"/>
            <p:cNvSpPr/>
            <p:nvPr/>
          </p:nvSpPr>
          <p:spPr bwMode="auto">
            <a:xfrm>
              <a:off x="1001713" y="0"/>
              <a:ext cx="3621088" cy="6843713"/>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5" name="Freeform 12"/>
            <p:cNvSpPr/>
            <p:nvPr/>
          </p:nvSpPr>
          <p:spPr bwMode="auto">
            <a:xfrm>
              <a:off x="11501438" y="9525"/>
              <a:ext cx="665163" cy="257175"/>
            </a:xfrm>
            <a:custGeom>
              <a:avLst/>
              <a:gdLst/>
              <a:ahLst/>
              <a:cxnLst/>
              <a:rect l="0" t="0" r="r" b="b"/>
              <a:pathLst>
                <a:path w="140" h="54">
                  <a:moveTo>
                    <a:pt x="140" y="54"/>
                  </a:moveTo>
                  <a:cubicBezTo>
                    <a:pt x="95" y="34"/>
                    <a:pt x="48" y="1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6" name="Freeform 13"/>
            <p:cNvSpPr/>
            <p:nvPr/>
          </p:nvSpPr>
          <p:spPr bwMode="auto">
            <a:xfrm>
              <a:off x="10641013" y="5408613"/>
              <a:ext cx="1525588" cy="1435100"/>
            </a:xfrm>
            <a:custGeom>
              <a:avLst/>
              <a:gdLst/>
              <a:ahLst/>
              <a:cxnLst/>
              <a:rect l="0" t="0" r="r" b="b"/>
              <a:pathLst>
                <a:path w="321" h="302">
                  <a:moveTo>
                    <a:pt x="0" y="302"/>
                  </a:moveTo>
                  <a:cubicBezTo>
                    <a:pt x="114" y="210"/>
                    <a:pt x="223" y="109"/>
                    <a:pt x="321"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7" name="Freeform 14"/>
            <p:cNvSpPr/>
            <p:nvPr/>
          </p:nvSpPr>
          <p:spPr bwMode="auto">
            <a:xfrm>
              <a:off x="1001713" y="0"/>
              <a:ext cx="3244850" cy="6843713"/>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8" name="Freeform 15"/>
            <p:cNvSpPr/>
            <p:nvPr/>
          </p:nvSpPr>
          <p:spPr bwMode="auto">
            <a:xfrm>
              <a:off x="10802938" y="5518150"/>
              <a:ext cx="1363663" cy="1325563"/>
            </a:xfrm>
            <a:custGeom>
              <a:avLst/>
              <a:gdLst/>
              <a:ahLst/>
              <a:cxnLst/>
              <a:rect l="0" t="0" r="r" b="b"/>
              <a:pathLst>
                <a:path w="287" h="279">
                  <a:moveTo>
                    <a:pt x="0" y="279"/>
                  </a:moveTo>
                  <a:cubicBezTo>
                    <a:pt x="101" y="193"/>
                    <a:pt x="198" y="100"/>
                    <a:pt x="287"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9" name="Freeform 16"/>
            <p:cNvSpPr/>
            <p:nvPr/>
          </p:nvSpPr>
          <p:spPr bwMode="auto">
            <a:xfrm>
              <a:off x="889000" y="0"/>
              <a:ext cx="3230563" cy="6843713"/>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0" name="Freeform 17"/>
            <p:cNvSpPr/>
            <p:nvPr/>
          </p:nvSpPr>
          <p:spPr bwMode="auto">
            <a:xfrm>
              <a:off x="10979150" y="5694363"/>
              <a:ext cx="1187450" cy="1149350"/>
            </a:xfrm>
            <a:custGeom>
              <a:avLst/>
              <a:gdLst/>
              <a:ahLst/>
              <a:cxnLst/>
              <a:rect l="0" t="0" r="r" b="b"/>
              <a:pathLst>
                <a:path w="250" h="242">
                  <a:moveTo>
                    <a:pt x="0" y="242"/>
                  </a:moveTo>
                  <a:cubicBezTo>
                    <a:pt x="88" y="166"/>
                    <a:pt x="172" y="85"/>
                    <a:pt x="25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1" name="Freeform 18"/>
            <p:cNvSpPr/>
            <p:nvPr/>
          </p:nvSpPr>
          <p:spPr bwMode="auto">
            <a:xfrm>
              <a:off x="484188" y="0"/>
              <a:ext cx="3421063" cy="6843713"/>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2" name="Freeform 19"/>
            <p:cNvSpPr/>
            <p:nvPr/>
          </p:nvSpPr>
          <p:spPr bwMode="auto">
            <a:xfrm>
              <a:off x="11287125" y="6049963"/>
              <a:ext cx="879475" cy="793750"/>
            </a:xfrm>
            <a:custGeom>
              <a:avLst/>
              <a:gdLst/>
              <a:ahLst/>
              <a:cxnLst/>
              <a:rect l="0" t="0" r="r" b="b"/>
              <a:pathLst>
                <a:path w="185" h="167">
                  <a:moveTo>
                    <a:pt x="0" y="167"/>
                  </a:moveTo>
                  <a:cubicBezTo>
                    <a:pt x="63" y="114"/>
                    <a:pt x="125" y="58"/>
                    <a:pt x="18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3" name="Freeform 20"/>
            <p:cNvSpPr/>
            <p:nvPr/>
          </p:nvSpPr>
          <p:spPr bwMode="auto">
            <a:xfrm>
              <a:off x="598488" y="0"/>
              <a:ext cx="2717800" cy="6843713"/>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54" name="Freeform 21"/>
            <p:cNvSpPr/>
            <p:nvPr/>
          </p:nvSpPr>
          <p:spPr bwMode="auto">
            <a:xfrm>
              <a:off x="261938" y="0"/>
              <a:ext cx="2944813" cy="6843713"/>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55" name="Freeform 22"/>
            <p:cNvSpPr/>
            <p:nvPr/>
          </p:nvSpPr>
          <p:spPr bwMode="auto">
            <a:xfrm>
              <a:off x="-417513" y="0"/>
              <a:ext cx="2403475" cy="6843713"/>
            </a:xfrm>
            <a:custGeom>
              <a:avLst/>
              <a:gdLst/>
              <a:ahLst/>
              <a:cxnLst/>
              <a:rect l="0" t="0" r="r" b="b"/>
              <a:pathLst>
                <a:path w="506" h="1440">
                  <a:moveTo>
                    <a:pt x="506" y="0"/>
                  </a:moveTo>
                  <a:cubicBezTo>
                    <a:pt x="109" y="356"/>
                    <a:pt x="0" y="943"/>
                    <a:pt x="171"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6" name="Freeform 23"/>
            <p:cNvSpPr/>
            <p:nvPr/>
          </p:nvSpPr>
          <p:spPr bwMode="auto">
            <a:xfrm>
              <a:off x="14288" y="9525"/>
              <a:ext cx="1771650" cy="3198813"/>
            </a:xfrm>
            <a:custGeom>
              <a:avLst/>
              <a:gdLst/>
              <a:ahLst/>
              <a:cxnLst/>
              <a:rect l="0" t="0" r="r" b="b"/>
              <a:pathLst>
                <a:path w="373" h="673">
                  <a:moveTo>
                    <a:pt x="373" y="0"/>
                  </a:moveTo>
                  <a:cubicBezTo>
                    <a:pt x="175" y="183"/>
                    <a:pt x="51" y="409"/>
                    <a:pt x="0" y="67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7" name="Freeform 24"/>
            <p:cNvSpPr/>
            <p:nvPr/>
          </p:nvSpPr>
          <p:spPr bwMode="auto">
            <a:xfrm>
              <a:off x="4763" y="6016625"/>
              <a:ext cx="214313" cy="827088"/>
            </a:xfrm>
            <a:custGeom>
              <a:avLst/>
              <a:gdLst/>
              <a:ahLst/>
              <a:cxnLst/>
              <a:rect l="0" t="0" r="r" b="b"/>
              <a:pathLst>
                <a:path w="45" h="174">
                  <a:moveTo>
                    <a:pt x="0" y="0"/>
                  </a:moveTo>
                  <a:cubicBezTo>
                    <a:pt x="11" y="59"/>
                    <a:pt x="26" y="118"/>
                    <a:pt x="45" y="174"/>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8" name="Freeform 25"/>
            <p:cNvSpPr/>
            <p:nvPr/>
          </p:nvSpPr>
          <p:spPr bwMode="auto">
            <a:xfrm>
              <a:off x="14288" y="0"/>
              <a:ext cx="1562100" cy="2228850"/>
            </a:xfrm>
            <a:custGeom>
              <a:avLst/>
              <a:gdLst/>
              <a:ahLst/>
              <a:cxnLst/>
              <a:rect l="0" t="0" r="r" b="b"/>
              <a:pathLst>
                <a:path w="329" h="469">
                  <a:moveTo>
                    <a:pt x="329" y="0"/>
                  </a:moveTo>
                  <a:cubicBezTo>
                    <a:pt x="189" y="133"/>
                    <a:pt x="69" y="288"/>
                    <a:pt x="0" y="46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59" name="Group 58"/>
          <p:cNvGrpSpPr/>
          <p:nvPr/>
        </p:nvGrpSpPr>
        <p:grpSpPr>
          <a:xfrm>
            <a:off x="800144" y="1699589"/>
            <a:ext cx="3674476" cy="3470421"/>
            <a:chOff x="697883" y="1816768"/>
            <a:chExt cx="3674476" cy="3470421"/>
          </a:xfrm>
        </p:grpSpPr>
        <p:sp>
          <p:nvSpPr>
            <p:cNvPr id="60" name="Rectangle 59"/>
            <p:cNvSpPr/>
            <p:nvPr/>
          </p:nvSpPr>
          <p:spPr>
            <a:xfrm>
              <a:off x="697883" y="1816768"/>
              <a:ext cx="367447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1" name="Isosceles Triangle 22"/>
            <p:cNvSpPr/>
            <p:nvPr/>
          </p:nvSpPr>
          <p:spPr>
            <a:xfrm rot="10800000">
              <a:off x="2380224" y="5014786"/>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2" name="Rectangle 61"/>
            <p:cNvSpPr/>
            <p:nvPr/>
          </p:nvSpPr>
          <p:spPr>
            <a:xfrm>
              <a:off x="704075" y="2392840"/>
              <a:ext cx="3668284"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889000" y="2339669"/>
            <a:ext cx="3500828" cy="2470065"/>
          </a:xfrm>
        </p:spPr>
        <p:txBody>
          <a:bodyPr lIns="91440" tIns="91440" rIns="91440" bIns="91440"/>
          <a:lstStyle>
            <a:lvl1pPr>
              <a:defRPr>
                <a:solidFill>
                  <a:srgbClr val="FFFEFF"/>
                </a:solidFill>
              </a:defRPr>
            </a:lvl1pPr>
          </a:lstStyle>
          <a:p>
            <a:r>
              <a:rPr lang="ru-RU" dirty="0"/>
              <a:t>Образец заголовка</a:t>
            </a:r>
            <a:endParaRPr lang="en-US" dirty="0"/>
          </a:p>
        </p:txBody>
      </p:sp>
      <p:sp>
        <p:nvSpPr>
          <p:cNvPr id="3" name="Content Placeholder 2"/>
          <p:cNvSpPr>
            <a:spLocks noGrp="1"/>
          </p:cNvSpPr>
          <p:nvPr>
            <p:ph sz="half" idx="1"/>
          </p:nvPr>
        </p:nvSpPr>
        <p:spPr>
          <a:xfrm>
            <a:off x="5120878" y="803187"/>
            <a:ext cx="6269591" cy="2382651"/>
          </a:xfrm>
        </p:spPr>
        <p:txBody>
          <a:bodyPr/>
          <a:lstStyle/>
          <a:p>
            <a:pPr lvl="0"/>
            <a:r>
              <a:rPr lang="ru-RU" dirty="0"/>
              <a:t>Образец текста</a:t>
            </a:r>
          </a:p>
          <a:p>
            <a:pPr lvl="1"/>
            <a:r>
              <a:rPr lang="ru-RU" dirty="0"/>
              <a:t>Второй уровень</a:t>
            </a:r>
          </a:p>
          <a:p>
            <a:pPr lvl="2"/>
            <a:r>
              <a:rPr lang="ru-RU" dirty="0"/>
              <a:t>Третий уровень</a:t>
            </a:r>
          </a:p>
          <a:p>
            <a:pPr lvl="3"/>
            <a:r>
              <a:rPr lang="ru-RU" dirty="0"/>
              <a:t>Четвертый уровень</a:t>
            </a:r>
          </a:p>
          <a:p>
            <a:pPr lvl="4"/>
            <a:r>
              <a:rPr lang="ru-RU" dirty="0"/>
              <a:t>Пятый уровень</a:t>
            </a:r>
            <a:endParaRPr lang="en-US" dirty="0"/>
          </a:p>
        </p:txBody>
      </p:sp>
      <p:sp>
        <p:nvSpPr>
          <p:cNvPr id="4" name="Content Placeholder 3"/>
          <p:cNvSpPr>
            <a:spLocks noGrp="1"/>
          </p:cNvSpPr>
          <p:nvPr>
            <p:ph sz="half" idx="2"/>
          </p:nvPr>
        </p:nvSpPr>
        <p:spPr>
          <a:xfrm>
            <a:off x="5118447" y="3672162"/>
            <a:ext cx="6272022" cy="2383586"/>
          </a:xfrm>
        </p:spPr>
        <p:txBody>
          <a:bodyPr/>
          <a:lstStyle/>
          <a:p>
            <a:pPr lvl="0"/>
            <a:r>
              <a:rPr lang="ru-RU" dirty="0"/>
              <a:t>Образец текста</a:t>
            </a:r>
          </a:p>
          <a:p>
            <a:pPr lvl="1"/>
            <a:r>
              <a:rPr lang="ru-RU" dirty="0"/>
              <a:t>Второй уровень</a:t>
            </a:r>
          </a:p>
          <a:p>
            <a:pPr lvl="2"/>
            <a:r>
              <a:rPr lang="ru-RU" dirty="0"/>
              <a:t>Третий уровень</a:t>
            </a:r>
          </a:p>
          <a:p>
            <a:pPr lvl="3"/>
            <a:r>
              <a:rPr lang="ru-RU" dirty="0"/>
              <a:t>Четвертый уровень</a:t>
            </a:r>
          </a:p>
          <a:p>
            <a:pPr lvl="4"/>
            <a:r>
              <a:rPr lang="ru-RU" dirty="0"/>
              <a:t>Пятый уровень</a:t>
            </a:r>
            <a:endParaRPr lang="en-US" dirty="0"/>
          </a:p>
        </p:txBody>
      </p:sp>
      <p:sp>
        <p:nvSpPr>
          <p:cNvPr id="5" name="Date Placeholder 4"/>
          <p:cNvSpPr>
            <a:spLocks noGrp="1"/>
          </p:cNvSpPr>
          <p:nvPr>
            <p:ph type="dt" sz="half" idx="10"/>
          </p:nvPr>
        </p:nvSpPr>
        <p:spPr>
          <a:xfrm>
            <a:off x="804672" y="320040"/>
            <a:ext cx="3657600" cy="320040"/>
          </a:xfrm>
        </p:spPr>
        <p:txBody>
          <a:bodyPr/>
          <a:lstStyle/>
          <a:p>
            <a:fld id="{48A87A34-81AB-432B-8DAE-1953F412C126}" type="datetimeFigureOut">
              <a:rPr lang="en-US" dirty="0"/>
              <a:t>6/19/2017</a:t>
            </a:fld>
            <a:endParaRPr lang="en-US" dirty="0"/>
          </a:p>
        </p:txBody>
      </p:sp>
      <p:sp>
        <p:nvSpPr>
          <p:cNvPr id="6" name="Footer Placeholder 5"/>
          <p:cNvSpPr>
            <a:spLocks noGrp="1"/>
          </p:cNvSpPr>
          <p:nvPr>
            <p:ph type="ftr" sz="quarter" idx="11"/>
          </p:nvPr>
        </p:nvSpPr>
        <p:spPr>
          <a:xfrm>
            <a:off x="804672" y="6227064"/>
            <a:ext cx="10588752" cy="320040"/>
          </a:xfrm>
        </p:spPr>
        <p:txBody>
          <a:bodyPr/>
          <a:lstStyle/>
          <a:p>
            <a:endParaRPr lang="en-US" dirty="0"/>
          </a:p>
        </p:txBody>
      </p:sp>
      <p:sp>
        <p:nvSpPr>
          <p:cNvPr id="7" name="Slide Number Placeholder 6"/>
          <p:cNvSpPr>
            <a:spLocks noGrp="1"/>
          </p:cNvSpPr>
          <p:nvPr>
            <p:ph type="sldNum" sz="quarter" idx="12"/>
          </p:nvPr>
        </p:nvSpPr>
        <p:spPr>
          <a:xfrm>
            <a:off x="10469880" y="320040"/>
            <a:ext cx="914400" cy="320040"/>
          </a:xfrm>
        </p:spPr>
        <p:txBody>
          <a:bodyPr/>
          <a:lstStyle/>
          <a:p>
            <a:fld id="{6D22F896-40B5-4ADD-8801-0D06FADFA095}"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grpSp>
        <p:nvGrpSpPr>
          <p:cNvPr id="39" name="Group 38"/>
          <p:cNvGrpSpPr/>
          <p:nvPr/>
        </p:nvGrpSpPr>
        <p:grpSpPr>
          <a:xfrm>
            <a:off x="-417513" y="0"/>
            <a:ext cx="12584114" cy="6853238"/>
            <a:chOff x="-417513" y="0"/>
            <a:chExt cx="12584114" cy="6853238"/>
          </a:xfrm>
        </p:grpSpPr>
        <p:sp>
          <p:nvSpPr>
            <p:cNvPr id="40" name="Freeform 5"/>
            <p:cNvSpPr/>
            <p:nvPr/>
          </p:nvSpPr>
          <p:spPr bwMode="auto">
            <a:xfrm>
              <a:off x="1306513" y="0"/>
              <a:ext cx="3862388" cy="6843713"/>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1" name="Freeform 6"/>
            <p:cNvSpPr/>
            <p:nvPr/>
          </p:nvSpPr>
          <p:spPr bwMode="auto">
            <a:xfrm>
              <a:off x="10626725" y="9525"/>
              <a:ext cx="1539875" cy="555625"/>
            </a:xfrm>
            <a:custGeom>
              <a:avLst/>
              <a:gdLst/>
              <a:ahLst/>
              <a:cxnLst/>
              <a:rect l="0" t="0" r="r" b="b"/>
              <a:pathLst>
                <a:path w="324" h="117">
                  <a:moveTo>
                    <a:pt x="324" y="117"/>
                  </a:moveTo>
                  <a:cubicBezTo>
                    <a:pt x="223" y="64"/>
                    <a:pt x="107" y="2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2" name="Freeform 7"/>
            <p:cNvSpPr/>
            <p:nvPr/>
          </p:nvSpPr>
          <p:spPr bwMode="auto">
            <a:xfrm>
              <a:off x="10247313" y="5013325"/>
              <a:ext cx="1919288" cy="1830388"/>
            </a:xfrm>
            <a:custGeom>
              <a:avLst/>
              <a:gdLst/>
              <a:ahLst/>
              <a:cxnLst/>
              <a:rect l="0" t="0" r="r" b="b"/>
              <a:pathLst>
                <a:path w="404" h="385">
                  <a:moveTo>
                    <a:pt x="0" y="385"/>
                  </a:moveTo>
                  <a:cubicBezTo>
                    <a:pt x="146" y="272"/>
                    <a:pt x="285" y="142"/>
                    <a:pt x="404"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3" name="Freeform 8"/>
            <p:cNvSpPr/>
            <p:nvPr/>
          </p:nvSpPr>
          <p:spPr bwMode="auto">
            <a:xfrm>
              <a:off x="1120775" y="0"/>
              <a:ext cx="3676650" cy="6843713"/>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4" name="Freeform 9"/>
            <p:cNvSpPr/>
            <p:nvPr/>
          </p:nvSpPr>
          <p:spPr bwMode="auto">
            <a:xfrm>
              <a:off x="11202988" y="9525"/>
              <a:ext cx="963613" cy="366713"/>
            </a:xfrm>
            <a:custGeom>
              <a:avLst/>
              <a:gdLst/>
              <a:ahLst/>
              <a:cxnLst/>
              <a:rect l="0" t="0" r="r" b="b"/>
              <a:pathLst>
                <a:path w="203" h="77">
                  <a:moveTo>
                    <a:pt x="203" y="77"/>
                  </a:moveTo>
                  <a:cubicBezTo>
                    <a:pt x="138" y="46"/>
                    <a:pt x="68" y="2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5" name="Freeform 10"/>
            <p:cNvSpPr/>
            <p:nvPr/>
          </p:nvSpPr>
          <p:spPr bwMode="auto">
            <a:xfrm>
              <a:off x="10494963" y="5275263"/>
              <a:ext cx="1666875" cy="1577975"/>
            </a:xfrm>
            <a:custGeom>
              <a:avLst/>
              <a:gdLst/>
              <a:ahLst/>
              <a:cxnLst/>
              <a:rect l="0" t="0" r="r" b="b"/>
              <a:pathLst>
                <a:path w="351" h="332">
                  <a:moveTo>
                    <a:pt x="0" y="332"/>
                  </a:moveTo>
                  <a:cubicBezTo>
                    <a:pt x="125" y="232"/>
                    <a:pt x="245" y="121"/>
                    <a:pt x="351"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6" name="Freeform 11"/>
            <p:cNvSpPr/>
            <p:nvPr/>
          </p:nvSpPr>
          <p:spPr bwMode="auto">
            <a:xfrm>
              <a:off x="1001713" y="0"/>
              <a:ext cx="3621088" cy="6843713"/>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7" name="Freeform 12"/>
            <p:cNvSpPr/>
            <p:nvPr/>
          </p:nvSpPr>
          <p:spPr bwMode="auto">
            <a:xfrm>
              <a:off x="11501438" y="9525"/>
              <a:ext cx="665163" cy="257175"/>
            </a:xfrm>
            <a:custGeom>
              <a:avLst/>
              <a:gdLst/>
              <a:ahLst/>
              <a:cxnLst/>
              <a:rect l="0" t="0" r="r" b="b"/>
              <a:pathLst>
                <a:path w="140" h="54">
                  <a:moveTo>
                    <a:pt x="140" y="54"/>
                  </a:moveTo>
                  <a:cubicBezTo>
                    <a:pt x="95" y="34"/>
                    <a:pt x="48" y="1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8" name="Freeform 13"/>
            <p:cNvSpPr/>
            <p:nvPr/>
          </p:nvSpPr>
          <p:spPr bwMode="auto">
            <a:xfrm>
              <a:off x="10641013" y="5408613"/>
              <a:ext cx="1525588" cy="1435100"/>
            </a:xfrm>
            <a:custGeom>
              <a:avLst/>
              <a:gdLst/>
              <a:ahLst/>
              <a:cxnLst/>
              <a:rect l="0" t="0" r="r" b="b"/>
              <a:pathLst>
                <a:path w="321" h="302">
                  <a:moveTo>
                    <a:pt x="0" y="302"/>
                  </a:moveTo>
                  <a:cubicBezTo>
                    <a:pt x="114" y="210"/>
                    <a:pt x="223" y="109"/>
                    <a:pt x="321"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9" name="Freeform 14"/>
            <p:cNvSpPr/>
            <p:nvPr/>
          </p:nvSpPr>
          <p:spPr bwMode="auto">
            <a:xfrm>
              <a:off x="1001713" y="0"/>
              <a:ext cx="3244850" cy="6843713"/>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0" name="Freeform 15"/>
            <p:cNvSpPr/>
            <p:nvPr/>
          </p:nvSpPr>
          <p:spPr bwMode="auto">
            <a:xfrm>
              <a:off x="10802938" y="5518150"/>
              <a:ext cx="1363663" cy="1325563"/>
            </a:xfrm>
            <a:custGeom>
              <a:avLst/>
              <a:gdLst/>
              <a:ahLst/>
              <a:cxnLst/>
              <a:rect l="0" t="0" r="r" b="b"/>
              <a:pathLst>
                <a:path w="287" h="279">
                  <a:moveTo>
                    <a:pt x="0" y="279"/>
                  </a:moveTo>
                  <a:cubicBezTo>
                    <a:pt x="101" y="193"/>
                    <a:pt x="198" y="100"/>
                    <a:pt x="287"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1" name="Freeform 16"/>
            <p:cNvSpPr/>
            <p:nvPr/>
          </p:nvSpPr>
          <p:spPr bwMode="auto">
            <a:xfrm>
              <a:off x="889000" y="0"/>
              <a:ext cx="3230563" cy="6843713"/>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2" name="Freeform 17"/>
            <p:cNvSpPr/>
            <p:nvPr/>
          </p:nvSpPr>
          <p:spPr bwMode="auto">
            <a:xfrm>
              <a:off x="10979150" y="5694363"/>
              <a:ext cx="1187450" cy="1149350"/>
            </a:xfrm>
            <a:custGeom>
              <a:avLst/>
              <a:gdLst/>
              <a:ahLst/>
              <a:cxnLst/>
              <a:rect l="0" t="0" r="r" b="b"/>
              <a:pathLst>
                <a:path w="250" h="242">
                  <a:moveTo>
                    <a:pt x="0" y="242"/>
                  </a:moveTo>
                  <a:cubicBezTo>
                    <a:pt x="88" y="166"/>
                    <a:pt x="172" y="85"/>
                    <a:pt x="25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3" name="Freeform 18"/>
            <p:cNvSpPr/>
            <p:nvPr/>
          </p:nvSpPr>
          <p:spPr bwMode="auto">
            <a:xfrm>
              <a:off x="484188" y="0"/>
              <a:ext cx="3421063" cy="6843713"/>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4" name="Freeform 19"/>
            <p:cNvSpPr/>
            <p:nvPr/>
          </p:nvSpPr>
          <p:spPr bwMode="auto">
            <a:xfrm>
              <a:off x="11287125" y="6049963"/>
              <a:ext cx="879475" cy="793750"/>
            </a:xfrm>
            <a:custGeom>
              <a:avLst/>
              <a:gdLst/>
              <a:ahLst/>
              <a:cxnLst/>
              <a:rect l="0" t="0" r="r" b="b"/>
              <a:pathLst>
                <a:path w="185" h="167">
                  <a:moveTo>
                    <a:pt x="0" y="167"/>
                  </a:moveTo>
                  <a:cubicBezTo>
                    <a:pt x="63" y="114"/>
                    <a:pt x="125" y="58"/>
                    <a:pt x="18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5" name="Freeform 20"/>
            <p:cNvSpPr/>
            <p:nvPr/>
          </p:nvSpPr>
          <p:spPr bwMode="auto">
            <a:xfrm>
              <a:off x="598488" y="0"/>
              <a:ext cx="2717800" cy="6843713"/>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56" name="Freeform 21"/>
            <p:cNvSpPr/>
            <p:nvPr/>
          </p:nvSpPr>
          <p:spPr bwMode="auto">
            <a:xfrm>
              <a:off x="261938" y="0"/>
              <a:ext cx="2944813" cy="6843713"/>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57" name="Freeform 22"/>
            <p:cNvSpPr/>
            <p:nvPr/>
          </p:nvSpPr>
          <p:spPr bwMode="auto">
            <a:xfrm>
              <a:off x="-417513" y="0"/>
              <a:ext cx="2403475" cy="6843713"/>
            </a:xfrm>
            <a:custGeom>
              <a:avLst/>
              <a:gdLst/>
              <a:ahLst/>
              <a:cxnLst/>
              <a:rect l="0" t="0" r="r" b="b"/>
              <a:pathLst>
                <a:path w="506" h="1440">
                  <a:moveTo>
                    <a:pt x="506" y="0"/>
                  </a:moveTo>
                  <a:cubicBezTo>
                    <a:pt x="109" y="356"/>
                    <a:pt x="0" y="943"/>
                    <a:pt x="171"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8" name="Freeform 23"/>
            <p:cNvSpPr/>
            <p:nvPr/>
          </p:nvSpPr>
          <p:spPr bwMode="auto">
            <a:xfrm>
              <a:off x="14288" y="9525"/>
              <a:ext cx="1771650" cy="3198813"/>
            </a:xfrm>
            <a:custGeom>
              <a:avLst/>
              <a:gdLst/>
              <a:ahLst/>
              <a:cxnLst/>
              <a:rect l="0" t="0" r="r" b="b"/>
              <a:pathLst>
                <a:path w="373" h="673">
                  <a:moveTo>
                    <a:pt x="373" y="0"/>
                  </a:moveTo>
                  <a:cubicBezTo>
                    <a:pt x="175" y="183"/>
                    <a:pt x="51" y="409"/>
                    <a:pt x="0" y="67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9" name="Freeform 24"/>
            <p:cNvSpPr/>
            <p:nvPr/>
          </p:nvSpPr>
          <p:spPr bwMode="auto">
            <a:xfrm>
              <a:off x="4763" y="6016625"/>
              <a:ext cx="214313" cy="827088"/>
            </a:xfrm>
            <a:custGeom>
              <a:avLst/>
              <a:gdLst/>
              <a:ahLst/>
              <a:cxnLst/>
              <a:rect l="0" t="0" r="r" b="b"/>
              <a:pathLst>
                <a:path w="45" h="174">
                  <a:moveTo>
                    <a:pt x="0" y="0"/>
                  </a:moveTo>
                  <a:cubicBezTo>
                    <a:pt x="11" y="59"/>
                    <a:pt x="26" y="118"/>
                    <a:pt x="45" y="174"/>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0" name="Freeform 25"/>
            <p:cNvSpPr/>
            <p:nvPr/>
          </p:nvSpPr>
          <p:spPr bwMode="auto">
            <a:xfrm>
              <a:off x="14288" y="0"/>
              <a:ext cx="1562100" cy="2228850"/>
            </a:xfrm>
            <a:custGeom>
              <a:avLst/>
              <a:gdLst/>
              <a:ahLst/>
              <a:cxnLst/>
              <a:rect l="0" t="0" r="r" b="b"/>
              <a:pathLst>
                <a:path w="329" h="469">
                  <a:moveTo>
                    <a:pt x="329" y="0"/>
                  </a:moveTo>
                  <a:cubicBezTo>
                    <a:pt x="189" y="133"/>
                    <a:pt x="69" y="288"/>
                    <a:pt x="0" y="46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61" name="Group 60"/>
          <p:cNvGrpSpPr/>
          <p:nvPr/>
        </p:nvGrpSpPr>
        <p:grpSpPr>
          <a:xfrm>
            <a:off x="800144" y="1699589"/>
            <a:ext cx="3674476" cy="3470421"/>
            <a:chOff x="697883" y="1816768"/>
            <a:chExt cx="3674476" cy="3470421"/>
          </a:xfrm>
        </p:grpSpPr>
        <p:sp>
          <p:nvSpPr>
            <p:cNvPr id="62" name="Rectangle 61"/>
            <p:cNvSpPr/>
            <p:nvPr/>
          </p:nvSpPr>
          <p:spPr>
            <a:xfrm>
              <a:off x="697883" y="1816768"/>
              <a:ext cx="367447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3" name="Isosceles Triangle 22"/>
            <p:cNvSpPr/>
            <p:nvPr/>
          </p:nvSpPr>
          <p:spPr>
            <a:xfrm rot="10800000">
              <a:off x="2380224" y="5014786"/>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4" name="Rectangle 63"/>
            <p:cNvSpPr/>
            <p:nvPr/>
          </p:nvSpPr>
          <p:spPr>
            <a:xfrm>
              <a:off x="704075" y="2392840"/>
              <a:ext cx="3668284"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889001" y="2363915"/>
            <a:ext cx="3500828" cy="2460497"/>
          </a:xfrm>
        </p:spPr>
        <p:txBody>
          <a:bodyPr lIns="91440" tIns="91440" rIns="91440" bIns="91440"/>
          <a:lstStyle>
            <a:lvl1pPr>
              <a:defRPr>
                <a:solidFill>
                  <a:srgbClr val="FFFEFF"/>
                </a:solidFill>
              </a:defRPr>
            </a:lvl1pPr>
          </a:lstStyle>
          <a:p>
            <a:r>
              <a:rPr lang="ru-RU" dirty="0"/>
              <a:t>Образец заголовка</a:t>
            </a:r>
            <a:endParaRPr lang="en-US" dirty="0"/>
          </a:p>
        </p:txBody>
      </p:sp>
      <p:sp>
        <p:nvSpPr>
          <p:cNvPr id="3" name="Text Placeholder 2"/>
          <p:cNvSpPr>
            <a:spLocks noGrp="1"/>
          </p:cNvSpPr>
          <p:nvPr>
            <p:ph type="body" idx="1"/>
          </p:nvPr>
        </p:nvSpPr>
        <p:spPr>
          <a:xfrm>
            <a:off x="5125137" y="803185"/>
            <a:ext cx="6265088" cy="685800"/>
          </a:xfrm>
        </p:spPr>
        <p:txBody>
          <a:bodyPr anchor="ctr">
            <a:noAutofit/>
          </a:bodyPr>
          <a:lstStyle>
            <a:lvl1pPr marL="0" indent="0" algn="l">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dirty="0"/>
              <a:t>Образец текста</a:t>
            </a:r>
          </a:p>
        </p:txBody>
      </p:sp>
      <p:sp>
        <p:nvSpPr>
          <p:cNvPr id="4" name="Content Placeholder 3"/>
          <p:cNvSpPr>
            <a:spLocks noGrp="1"/>
          </p:cNvSpPr>
          <p:nvPr>
            <p:ph sz="half" idx="2"/>
          </p:nvPr>
        </p:nvSpPr>
        <p:spPr>
          <a:xfrm>
            <a:off x="5125305" y="1488985"/>
            <a:ext cx="6264350" cy="1696853"/>
          </a:xfrm>
        </p:spPr>
        <p:txBody>
          <a:bodyPr/>
          <a:lstStyle/>
          <a:p>
            <a:pPr lvl="0"/>
            <a:r>
              <a:rPr lang="ru-RU" dirty="0"/>
              <a:t>Образец текста</a:t>
            </a:r>
          </a:p>
          <a:p>
            <a:pPr lvl="1"/>
            <a:r>
              <a:rPr lang="ru-RU" dirty="0"/>
              <a:t>Второй уровень</a:t>
            </a:r>
          </a:p>
          <a:p>
            <a:pPr lvl="2"/>
            <a:r>
              <a:rPr lang="ru-RU" dirty="0"/>
              <a:t>Третий уровень</a:t>
            </a:r>
          </a:p>
          <a:p>
            <a:pPr lvl="3"/>
            <a:r>
              <a:rPr lang="ru-RU" dirty="0"/>
              <a:t>Четвертый уровень</a:t>
            </a:r>
          </a:p>
          <a:p>
            <a:pPr lvl="4"/>
            <a:r>
              <a:rPr lang="ru-RU" dirty="0"/>
              <a:t>Пятый уровень</a:t>
            </a:r>
            <a:endParaRPr lang="en-US" dirty="0"/>
          </a:p>
        </p:txBody>
      </p:sp>
      <p:sp>
        <p:nvSpPr>
          <p:cNvPr id="5" name="Text Placeholder 4"/>
          <p:cNvSpPr>
            <a:spLocks noGrp="1"/>
          </p:cNvSpPr>
          <p:nvPr>
            <p:ph type="body" sz="quarter" idx="3"/>
          </p:nvPr>
        </p:nvSpPr>
        <p:spPr>
          <a:xfrm>
            <a:off x="5118653" y="3665887"/>
            <a:ext cx="6264414" cy="685800"/>
          </a:xfrm>
        </p:spPr>
        <p:txBody>
          <a:bodyPr anchor="ctr">
            <a:noAutofit/>
          </a:bodyPr>
          <a:lstStyle>
            <a:lvl1pPr marL="0" indent="0" algn="l">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dirty="0"/>
              <a:t>Образец текста</a:t>
            </a:r>
          </a:p>
        </p:txBody>
      </p:sp>
      <p:sp>
        <p:nvSpPr>
          <p:cNvPr id="6" name="Content Placeholder 5"/>
          <p:cNvSpPr>
            <a:spLocks noGrp="1"/>
          </p:cNvSpPr>
          <p:nvPr>
            <p:ph sz="quarter" idx="4"/>
          </p:nvPr>
        </p:nvSpPr>
        <p:spPr>
          <a:xfrm>
            <a:off x="5118447" y="4351687"/>
            <a:ext cx="6265588" cy="1704060"/>
          </a:xfrm>
        </p:spPr>
        <p:txBody>
          <a:bodyPr/>
          <a:lstStyle/>
          <a:p>
            <a:pPr lvl="0"/>
            <a:r>
              <a:rPr lang="ru-RU" dirty="0"/>
              <a:t>Образец текста</a:t>
            </a:r>
          </a:p>
          <a:p>
            <a:pPr lvl="1"/>
            <a:r>
              <a:rPr lang="ru-RU" dirty="0"/>
              <a:t>Второй уровень</a:t>
            </a:r>
          </a:p>
          <a:p>
            <a:pPr lvl="2"/>
            <a:r>
              <a:rPr lang="ru-RU" dirty="0"/>
              <a:t>Третий уровень</a:t>
            </a:r>
          </a:p>
          <a:p>
            <a:pPr lvl="3"/>
            <a:r>
              <a:rPr lang="ru-RU" dirty="0"/>
              <a:t>Четвертый уровень</a:t>
            </a:r>
          </a:p>
          <a:p>
            <a:pPr lvl="4"/>
            <a:r>
              <a:rPr lang="ru-RU" dirty="0"/>
              <a:t>Пятый уровень</a:t>
            </a:r>
            <a:endParaRPr lang="en-US" dirty="0"/>
          </a:p>
        </p:txBody>
      </p:sp>
      <p:sp>
        <p:nvSpPr>
          <p:cNvPr id="7" name="Date Placeholder 6"/>
          <p:cNvSpPr>
            <a:spLocks noGrp="1"/>
          </p:cNvSpPr>
          <p:nvPr>
            <p:ph type="dt" sz="half" idx="10"/>
          </p:nvPr>
        </p:nvSpPr>
        <p:spPr>
          <a:xfrm>
            <a:off x="804672" y="320040"/>
            <a:ext cx="3657600" cy="320040"/>
          </a:xfrm>
        </p:spPr>
        <p:txBody>
          <a:bodyPr/>
          <a:lstStyle/>
          <a:p>
            <a:fld id="{48A87A34-81AB-432B-8DAE-1953F412C126}" type="datetimeFigureOut">
              <a:rPr lang="en-US" dirty="0"/>
              <a:t>6/19/2017</a:t>
            </a:fld>
            <a:endParaRPr lang="en-US" dirty="0"/>
          </a:p>
        </p:txBody>
      </p:sp>
      <p:sp>
        <p:nvSpPr>
          <p:cNvPr id="8" name="Footer Placeholder 7"/>
          <p:cNvSpPr>
            <a:spLocks noGrp="1"/>
          </p:cNvSpPr>
          <p:nvPr>
            <p:ph type="ftr" sz="quarter" idx="11"/>
          </p:nvPr>
        </p:nvSpPr>
        <p:spPr>
          <a:xfrm>
            <a:off x="804672" y="6227064"/>
            <a:ext cx="10588752" cy="320040"/>
          </a:xfrm>
        </p:spPr>
        <p:txBody>
          <a:bodyPr/>
          <a:lstStyle/>
          <a:p>
            <a:endParaRPr lang="en-US" dirty="0"/>
          </a:p>
        </p:txBody>
      </p:sp>
      <p:sp>
        <p:nvSpPr>
          <p:cNvPr id="9" name="Slide Number Placeholder 8"/>
          <p:cNvSpPr>
            <a:spLocks noGrp="1"/>
          </p:cNvSpPr>
          <p:nvPr>
            <p:ph type="sldNum" sz="quarter" idx="12"/>
          </p:nvPr>
        </p:nvSpPr>
        <p:spPr>
          <a:xfrm>
            <a:off x="10469880" y="320040"/>
            <a:ext cx="914400" cy="320040"/>
          </a:xfrm>
        </p:spPr>
        <p:txBody>
          <a:bodyPr/>
          <a:lstStyle/>
          <a:p>
            <a:fld id="{6D22F896-40B5-4ADD-8801-0D06FADFA095}"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grpSp>
        <p:nvGrpSpPr>
          <p:cNvPr id="77" name="Group 76"/>
          <p:cNvGrpSpPr/>
          <p:nvPr/>
        </p:nvGrpSpPr>
        <p:grpSpPr>
          <a:xfrm>
            <a:off x="-417513" y="0"/>
            <a:ext cx="12584114" cy="6853238"/>
            <a:chOff x="-417513" y="0"/>
            <a:chExt cx="12584114" cy="6853238"/>
          </a:xfrm>
        </p:grpSpPr>
        <p:sp>
          <p:nvSpPr>
            <p:cNvPr id="78" name="Freeform 5"/>
            <p:cNvSpPr/>
            <p:nvPr/>
          </p:nvSpPr>
          <p:spPr bwMode="auto">
            <a:xfrm>
              <a:off x="1306513" y="0"/>
              <a:ext cx="3862388" cy="6843713"/>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9" name="Freeform 6"/>
            <p:cNvSpPr/>
            <p:nvPr/>
          </p:nvSpPr>
          <p:spPr bwMode="auto">
            <a:xfrm>
              <a:off x="10626725" y="9525"/>
              <a:ext cx="1539875" cy="555625"/>
            </a:xfrm>
            <a:custGeom>
              <a:avLst/>
              <a:gdLst/>
              <a:ahLst/>
              <a:cxnLst/>
              <a:rect l="0" t="0" r="r" b="b"/>
              <a:pathLst>
                <a:path w="324" h="117">
                  <a:moveTo>
                    <a:pt x="324" y="117"/>
                  </a:moveTo>
                  <a:cubicBezTo>
                    <a:pt x="223" y="64"/>
                    <a:pt x="107" y="2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0" name="Freeform 7"/>
            <p:cNvSpPr/>
            <p:nvPr/>
          </p:nvSpPr>
          <p:spPr bwMode="auto">
            <a:xfrm>
              <a:off x="10247313" y="5013325"/>
              <a:ext cx="1919288" cy="1830388"/>
            </a:xfrm>
            <a:custGeom>
              <a:avLst/>
              <a:gdLst/>
              <a:ahLst/>
              <a:cxnLst/>
              <a:rect l="0" t="0" r="r" b="b"/>
              <a:pathLst>
                <a:path w="404" h="385">
                  <a:moveTo>
                    <a:pt x="0" y="385"/>
                  </a:moveTo>
                  <a:cubicBezTo>
                    <a:pt x="146" y="272"/>
                    <a:pt x="285" y="142"/>
                    <a:pt x="404"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1" name="Freeform 8"/>
            <p:cNvSpPr/>
            <p:nvPr/>
          </p:nvSpPr>
          <p:spPr bwMode="auto">
            <a:xfrm>
              <a:off x="1120775" y="0"/>
              <a:ext cx="3676650" cy="6843713"/>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2" name="Freeform 9"/>
            <p:cNvSpPr/>
            <p:nvPr/>
          </p:nvSpPr>
          <p:spPr bwMode="auto">
            <a:xfrm>
              <a:off x="11202988" y="9525"/>
              <a:ext cx="963613" cy="366713"/>
            </a:xfrm>
            <a:custGeom>
              <a:avLst/>
              <a:gdLst/>
              <a:ahLst/>
              <a:cxnLst/>
              <a:rect l="0" t="0" r="r" b="b"/>
              <a:pathLst>
                <a:path w="203" h="77">
                  <a:moveTo>
                    <a:pt x="203" y="77"/>
                  </a:moveTo>
                  <a:cubicBezTo>
                    <a:pt x="138" y="46"/>
                    <a:pt x="68" y="2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3" name="Freeform 10"/>
            <p:cNvSpPr/>
            <p:nvPr/>
          </p:nvSpPr>
          <p:spPr bwMode="auto">
            <a:xfrm>
              <a:off x="10494963" y="5275263"/>
              <a:ext cx="1666875" cy="1577975"/>
            </a:xfrm>
            <a:custGeom>
              <a:avLst/>
              <a:gdLst/>
              <a:ahLst/>
              <a:cxnLst/>
              <a:rect l="0" t="0" r="r" b="b"/>
              <a:pathLst>
                <a:path w="351" h="332">
                  <a:moveTo>
                    <a:pt x="0" y="332"/>
                  </a:moveTo>
                  <a:cubicBezTo>
                    <a:pt x="125" y="232"/>
                    <a:pt x="245" y="121"/>
                    <a:pt x="351"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4" name="Freeform 11"/>
            <p:cNvSpPr/>
            <p:nvPr/>
          </p:nvSpPr>
          <p:spPr bwMode="auto">
            <a:xfrm>
              <a:off x="1001713" y="0"/>
              <a:ext cx="3621088" cy="6843713"/>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5" name="Freeform 12"/>
            <p:cNvSpPr/>
            <p:nvPr/>
          </p:nvSpPr>
          <p:spPr bwMode="auto">
            <a:xfrm>
              <a:off x="11501438" y="9525"/>
              <a:ext cx="665163" cy="257175"/>
            </a:xfrm>
            <a:custGeom>
              <a:avLst/>
              <a:gdLst/>
              <a:ahLst/>
              <a:cxnLst/>
              <a:rect l="0" t="0" r="r" b="b"/>
              <a:pathLst>
                <a:path w="140" h="54">
                  <a:moveTo>
                    <a:pt x="140" y="54"/>
                  </a:moveTo>
                  <a:cubicBezTo>
                    <a:pt x="95" y="34"/>
                    <a:pt x="48" y="1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6" name="Freeform 13"/>
            <p:cNvSpPr/>
            <p:nvPr/>
          </p:nvSpPr>
          <p:spPr bwMode="auto">
            <a:xfrm>
              <a:off x="10641013" y="5408613"/>
              <a:ext cx="1525588" cy="1435100"/>
            </a:xfrm>
            <a:custGeom>
              <a:avLst/>
              <a:gdLst/>
              <a:ahLst/>
              <a:cxnLst/>
              <a:rect l="0" t="0" r="r" b="b"/>
              <a:pathLst>
                <a:path w="321" h="302">
                  <a:moveTo>
                    <a:pt x="0" y="302"/>
                  </a:moveTo>
                  <a:cubicBezTo>
                    <a:pt x="114" y="210"/>
                    <a:pt x="223" y="109"/>
                    <a:pt x="321"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7" name="Freeform 14"/>
            <p:cNvSpPr/>
            <p:nvPr/>
          </p:nvSpPr>
          <p:spPr bwMode="auto">
            <a:xfrm>
              <a:off x="1001713" y="0"/>
              <a:ext cx="3244850" cy="6843713"/>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8" name="Freeform 15"/>
            <p:cNvSpPr/>
            <p:nvPr/>
          </p:nvSpPr>
          <p:spPr bwMode="auto">
            <a:xfrm>
              <a:off x="10802938" y="5518150"/>
              <a:ext cx="1363663" cy="1325563"/>
            </a:xfrm>
            <a:custGeom>
              <a:avLst/>
              <a:gdLst/>
              <a:ahLst/>
              <a:cxnLst/>
              <a:rect l="0" t="0" r="r" b="b"/>
              <a:pathLst>
                <a:path w="287" h="279">
                  <a:moveTo>
                    <a:pt x="0" y="279"/>
                  </a:moveTo>
                  <a:cubicBezTo>
                    <a:pt x="101" y="193"/>
                    <a:pt x="198" y="100"/>
                    <a:pt x="287"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16"/>
            <p:cNvSpPr/>
            <p:nvPr/>
          </p:nvSpPr>
          <p:spPr bwMode="auto">
            <a:xfrm>
              <a:off x="889000" y="0"/>
              <a:ext cx="3230563" cy="6843713"/>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0" name="Freeform 17"/>
            <p:cNvSpPr/>
            <p:nvPr/>
          </p:nvSpPr>
          <p:spPr bwMode="auto">
            <a:xfrm>
              <a:off x="10979150" y="5694363"/>
              <a:ext cx="1187450" cy="1149350"/>
            </a:xfrm>
            <a:custGeom>
              <a:avLst/>
              <a:gdLst/>
              <a:ahLst/>
              <a:cxnLst/>
              <a:rect l="0" t="0" r="r" b="b"/>
              <a:pathLst>
                <a:path w="250" h="242">
                  <a:moveTo>
                    <a:pt x="0" y="242"/>
                  </a:moveTo>
                  <a:cubicBezTo>
                    <a:pt x="88" y="166"/>
                    <a:pt x="172" y="85"/>
                    <a:pt x="25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1" name="Freeform 18"/>
            <p:cNvSpPr/>
            <p:nvPr/>
          </p:nvSpPr>
          <p:spPr bwMode="auto">
            <a:xfrm>
              <a:off x="484188" y="0"/>
              <a:ext cx="3421063" cy="6843713"/>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2" name="Freeform 19"/>
            <p:cNvSpPr/>
            <p:nvPr/>
          </p:nvSpPr>
          <p:spPr bwMode="auto">
            <a:xfrm>
              <a:off x="11287125" y="6049963"/>
              <a:ext cx="879475" cy="793750"/>
            </a:xfrm>
            <a:custGeom>
              <a:avLst/>
              <a:gdLst/>
              <a:ahLst/>
              <a:cxnLst/>
              <a:rect l="0" t="0" r="r" b="b"/>
              <a:pathLst>
                <a:path w="185" h="167">
                  <a:moveTo>
                    <a:pt x="0" y="167"/>
                  </a:moveTo>
                  <a:cubicBezTo>
                    <a:pt x="63" y="114"/>
                    <a:pt x="125" y="58"/>
                    <a:pt x="18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3" name="Freeform 20"/>
            <p:cNvSpPr/>
            <p:nvPr/>
          </p:nvSpPr>
          <p:spPr bwMode="auto">
            <a:xfrm>
              <a:off x="598488" y="0"/>
              <a:ext cx="2717800" cy="6843713"/>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4" name="Freeform 21"/>
            <p:cNvSpPr/>
            <p:nvPr/>
          </p:nvSpPr>
          <p:spPr bwMode="auto">
            <a:xfrm>
              <a:off x="261938" y="0"/>
              <a:ext cx="2944813" cy="6843713"/>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95" name="Freeform 22"/>
            <p:cNvSpPr/>
            <p:nvPr/>
          </p:nvSpPr>
          <p:spPr bwMode="auto">
            <a:xfrm>
              <a:off x="-417513" y="0"/>
              <a:ext cx="2403475" cy="6843713"/>
            </a:xfrm>
            <a:custGeom>
              <a:avLst/>
              <a:gdLst/>
              <a:ahLst/>
              <a:cxnLst/>
              <a:rect l="0" t="0" r="r" b="b"/>
              <a:pathLst>
                <a:path w="506" h="1440">
                  <a:moveTo>
                    <a:pt x="506" y="0"/>
                  </a:moveTo>
                  <a:cubicBezTo>
                    <a:pt x="109" y="356"/>
                    <a:pt x="0" y="943"/>
                    <a:pt x="171"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23"/>
            <p:cNvSpPr/>
            <p:nvPr/>
          </p:nvSpPr>
          <p:spPr bwMode="auto">
            <a:xfrm>
              <a:off x="14288" y="9525"/>
              <a:ext cx="1771650" cy="3198813"/>
            </a:xfrm>
            <a:custGeom>
              <a:avLst/>
              <a:gdLst/>
              <a:ahLst/>
              <a:cxnLst/>
              <a:rect l="0" t="0" r="r" b="b"/>
              <a:pathLst>
                <a:path w="373" h="673">
                  <a:moveTo>
                    <a:pt x="373" y="0"/>
                  </a:moveTo>
                  <a:cubicBezTo>
                    <a:pt x="175" y="183"/>
                    <a:pt x="51" y="409"/>
                    <a:pt x="0" y="67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7" name="Freeform 24"/>
            <p:cNvSpPr/>
            <p:nvPr/>
          </p:nvSpPr>
          <p:spPr bwMode="auto">
            <a:xfrm>
              <a:off x="4763" y="6016625"/>
              <a:ext cx="214313" cy="827088"/>
            </a:xfrm>
            <a:custGeom>
              <a:avLst/>
              <a:gdLst/>
              <a:ahLst/>
              <a:cxnLst/>
              <a:rect l="0" t="0" r="r" b="b"/>
              <a:pathLst>
                <a:path w="45" h="174">
                  <a:moveTo>
                    <a:pt x="0" y="0"/>
                  </a:moveTo>
                  <a:cubicBezTo>
                    <a:pt x="11" y="59"/>
                    <a:pt x="26" y="118"/>
                    <a:pt x="45" y="174"/>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8" name="Freeform 25"/>
            <p:cNvSpPr/>
            <p:nvPr/>
          </p:nvSpPr>
          <p:spPr bwMode="auto">
            <a:xfrm>
              <a:off x="14288" y="0"/>
              <a:ext cx="1562100" cy="2228850"/>
            </a:xfrm>
            <a:custGeom>
              <a:avLst/>
              <a:gdLst/>
              <a:ahLst/>
              <a:cxnLst/>
              <a:rect l="0" t="0" r="r" b="b"/>
              <a:pathLst>
                <a:path w="329" h="469">
                  <a:moveTo>
                    <a:pt x="329" y="0"/>
                  </a:moveTo>
                  <a:cubicBezTo>
                    <a:pt x="189" y="133"/>
                    <a:pt x="69" y="288"/>
                    <a:pt x="0" y="46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24" name="Group 23"/>
          <p:cNvGrpSpPr/>
          <p:nvPr/>
        </p:nvGrpSpPr>
        <p:grpSpPr>
          <a:xfrm>
            <a:off x="800144" y="1699589"/>
            <a:ext cx="3674476" cy="3470421"/>
            <a:chOff x="697883" y="1816768"/>
            <a:chExt cx="3674476" cy="3470421"/>
          </a:xfrm>
        </p:grpSpPr>
        <p:sp>
          <p:nvSpPr>
            <p:cNvPr id="25" name="Rectangle 24"/>
            <p:cNvSpPr/>
            <p:nvPr/>
          </p:nvSpPr>
          <p:spPr>
            <a:xfrm>
              <a:off x="697883" y="1816768"/>
              <a:ext cx="367447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6" name="Isosceles Triangle 22"/>
            <p:cNvSpPr/>
            <p:nvPr/>
          </p:nvSpPr>
          <p:spPr>
            <a:xfrm rot="10800000">
              <a:off x="2380224" y="5014786"/>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7" name="Rectangle 26"/>
            <p:cNvSpPr/>
            <p:nvPr/>
          </p:nvSpPr>
          <p:spPr>
            <a:xfrm>
              <a:off x="704075" y="2392840"/>
              <a:ext cx="3668284"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888632" y="2349925"/>
            <a:ext cx="3501196" cy="2456442"/>
          </a:xfrm>
        </p:spPr>
        <p:txBody>
          <a:bodyPr/>
          <a:lstStyle>
            <a:lvl1pPr>
              <a:defRPr>
                <a:solidFill>
                  <a:srgbClr val="FFFEFF"/>
                </a:solidFill>
              </a:defRPr>
            </a:lvl1pPr>
          </a:lstStyle>
          <a:p>
            <a:r>
              <a:rPr lang="ru-RU" dirty="0"/>
              <a:t>Образец заголовка</a:t>
            </a:r>
            <a:endParaRPr lang="en-US" dirty="0"/>
          </a:p>
        </p:txBody>
      </p:sp>
      <p:sp>
        <p:nvSpPr>
          <p:cNvPr id="3" name="Date Placeholder 2"/>
          <p:cNvSpPr>
            <a:spLocks noGrp="1"/>
          </p:cNvSpPr>
          <p:nvPr>
            <p:ph type="dt" sz="half" idx="10"/>
          </p:nvPr>
        </p:nvSpPr>
        <p:spPr/>
        <p:txBody>
          <a:bodyPr/>
          <a:lstStyle/>
          <a:p>
            <a:fld id="{48A87A34-81AB-432B-8DAE-1953F412C126}" type="datetimeFigureOut">
              <a:rPr lang="en-US" dirty="0"/>
              <a:t>6/19/2017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804672" y="320040"/>
            <a:ext cx="3657600" cy="320040"/>
          </a:xfrm>
        </p:spPr>
        <p:txBody>
          <a:bodyPr/>
          <a:lstStyle/>
          <a:p>
            <a:fld id="{48A87A34-81AB-432B-8DAE-1953F412C126}" type="datetimeFigureOut">
              <a:rPr lang="en-US" dirty="0"/>
              <a:t>6/19/2017</a:t>
            </a:fld>
            <a:endParaRPr lang="en-US" dirty="0"/>
          </a:p>
        </p:txBody>
      </p:sp>
      <p:sp>
        <p:nvSpPr>
          <p:cNvPr id="3" name="Footer Placeholder 2"/>
          <p:cNvSpPr>
            <a:spLocks noGrp="1"/>
          </p:cNvSpPr>
          <p:nvPr>
            <p:ph type="ftr" sz="quarter" idx="11"/>
          </p:nvPr>
        </p:nvSpPr>
        <p:spPr>
          <a:xfrm>
            <a:off x="804672" y="6227064"/>
            <a:ext cx="10588752" cy="320040"/>
          </a:xfrm>
        </p:spPr>
        <p:txBody>
          <a:bodyPr/>
          <a:lstStyle/>
          <a:p>
            <a:endParaRPr lang="en-US" dirty="0"/>
          </a:p>
        </p:txBody>
      </p:sp>
      <p:sp>
        <p:nvSpPr>
          <p:cNvPr id="4" name="Slide Number Placeholder 3"/>
          <p:cNvSpPr>
            <a:spLocks noGrp="1"/>
          </p:cNvSpPr>
          <p:nvPr>
            <p:ph type="sldNum" sz="quarter" idx="12"/>
          </p:nvPr>
        </p:nvSpPr>
        <p:spPr>
          <a:xfrm>
            <a:off x="10469880" y="320040"/>
            <a:ext cx="914400" cy="320040"/>
          </a:xfrm>
        </p:spPr>
        <p:txBody>
          <a:bodyPr/>
          <a:lstStyle/>
          <a:p>
            <a:fld id="{6D22F896-40B5-4ADD-8801-0D06FADFA095}"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grpSp>
        <p:nvGrpSpPr>
          <p:cNvPr id="74" name="Group 73"/>
          <p:cNvGrpSpPr/>
          <p:nvPr/>
        </p:nvGrpSpPr>
        <p:grpSpPr>
          <a:xfrm>
            <a:off x="-417513" y="0"/>
            <a:ext cx="12584114" cy="6853238"/>
            <a:chOff x="-417513" y="0"/>
            <a:chExt cx="12584114" cy="6853238"/>
          </a:xfrm>
        </p:grpSpPr>
        <p:sp>
          <p:nvSpPr>
            <p:cNvPr id="75" name="Freeform 5"/>
            <p:cNvSpPr/>
            <p:nvPr/>
          </p:nvSpPr>
          <p:spPr bwMode="auto">
            <a:xfrm>
              <a:off x="1306513" y="0"/>
              <a:ext cx="3862388" cy="6843713"/>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6" name="Freeform 6"/>
            <p:cNvSpPr/>
            <p:nvPr/>
          </p:nvSpPr>
          <p:spPr bwMode="auto">
            <a:xfrm>
              <a:off x="10626725" y="9525"/>
              <a:ext cx="1539875" cy="555625"/>
            </a:xfrm>
            <a:custGeom>
              <a:avLst/>
              <a:gdLst/>
              <a:ahLst/>
              <a:cxnLst/>
              <a:rect l="0" t="0" r="r" b="b"/>
              <a:pathLst>
                <a:path w="324" h="117">
                  <a:moveTo>
                    <a:pt x="324" y="117"/>
                  </a:moveTo>
                  <a:cubicBezTo>
                    <a:pt x="223" y="64"/>
                    <a:pt x="107" y="2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7" name="Freeform 7"/>
            <p:cNvSpPr/>
            <p:nvPr/>
          </p:nvSpPr>
          <p:spPr bwMode="auto">
            <a:xfrm>
              <a:off x="10247313" y="5013325"/>
              <a:ext cx="1919288" cy="1830388"/>
            </a:xfrm>
            <a:custGeom>
              <a:avLst/>
              <a:gdLst/>
              <a:ahLst/>
              <a:cxnLst/>
              <a:rect l="0" t="0" r="r" b="b"/>
              <a:pathLst>
                <a:path w="404" h="385">
                  <a:moveTo>
                    <a:pt x="0" y="385"/>
                  </a:moveTo>
                  <a:cubicBezTo>
                    <a:pt x="146" y="272"/>
                    <a:pt x="285" y="142"/>
                    <a:pt x="404"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 name="Freeform 8"/>
            <p:cNvSpPr/>
            <p:nvPr/>
          </p:nvSpPr>
          <p:spPr bwMode="auto">
            <a:xfrm>
              <a:off x="1120775" y="0"/>
              <a:ext cx="3676650" cy="6843713"/>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79" name="Freeform 9"/>
            <p:cNvSpPr/>
            <p:nvPr/>
          </p:nvSpPr>
          <p:spPr bwMode="auto">
            <a:xfrm>
              <a:off x="11202988" y="9525"/>
              <a:ext cx="963613" cy="366713"/>
            </a:xfrm>
            <a:custGeom>
              <a:avLst/>
              <a:gdLst/>
              <a:ahLst/>
              <a:cxnLst/>
              <a:rect l="0" t="0" r="r" b="b"/>
              <a:pathLst>
                <a:path w="203" h="77">
                  <a:moveTo>
                    <a:pt x="203" y="77"/>
                  </a:moveTo>
                  <a:cubicBezTo>
                    <a:pt x="138" y="46"/>
                    <a:pt x="68" y="2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0" name="Freeform 10"/>
            <p:cNvSpPr/>
            <p:nvPr/>
          </p:nvSpPr>
          <p:spPr bwMode="auto">
            <a:xfrm>
              <a:off x="10494963" y="5275263"/>
              <a:ext cx="1666875" cy="1577975"/>
            </a:xfrm>
            <a:custGeom>
              <a:avLst/>
              <a:gdLst/>
              <a:ahLst/>
              <a:cxnLst/>
              <a:rect l="0" t="0" r="r" b="b"/>
              <a:pathLst>
                <a:path w="351" h="332">
                  <a:moveTo>
                    <a:pt x="0" y="332"/>
                  </a:moveTo>
                  <a:cubicBezTo>
                    <a:pt x="125" y="232"/>
                    <a:pt x="245" y="121"/>
                    <a:pt x="351"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1" name="Freeform 11"/>
            <p:cNvSpPr/>
            <p:nvPr/>
          </p:nvSpPr>
          <p:spPr bwMode="auto">
            <a:xfrm>
              <a:off x="1001713" y="0"/>
              <a:ext cx="3621088" cy="6843713"/>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2" name="Freeform 12"/>
            <p:cNvSpPr/>
            <p:nvPr/>
          </p:nvSpPr>
          <p:spPr bwMode="auto">
            <a:xfrm>
              <a:off x="11501438" y="9525"/>
              <a:ext cx="665163" cy="257175"/>
            </a:xfrm>
            <a:custGeom>
              <a:avLst/>
              <a:gdLst/>
              <a:ahLst/>
              <a:cxnLst/>
              <a:rect l="0" t="0" r="r" b="b"/>
              <a:pathLst>
                <a:path w="140" h="54">
                  <a:moveTo>
                    <a:pt x="140" y="54"/>
                  </a:moveTo>
                  <a:cubicBezTo>
                    <a:pt x="95" y="34"/>
                    <a:pt x="48" y="1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3" name="Freeform 13"/>
            <p:cNvSpPr/>
            <p:nvPr/>
          </p:nvSpPr>
          <p:spPr bwMode="auto">
            <a:xfrm>
              <a:off x="10641013" y="5408613"/>
              <a:ext cx="1525588" cy="1435100"/>
            </a:xfrm>
            <a:custGeom>
              <a:avLst/>
              <a:gdLst/>
              <a:ahLst/>
              <a:cxnLst/>
              <a:rect l="0" t="0" r="r" b="b"/>
              <a:pathLst>
                <a:path w="321" h="302">
                  <a:moveTo>
                    <a:pt x="0" y="302"/>
                  </a:moveTo>
                  <a:cubicBezTo>
                    <a:pt x="114" y="210"/>
                    <a:pt x="223" y="109"/>
                    <a:pt x="321"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4" name="Freeform 14"/>
            <p:cNvSpPr/>
            <p:nvPr/>
          </p:nvSpPr>
          <p:spPr bwMode="auto">
            <a:xfrm>
              <a:off x="1001713" y="0"/>
              <a:ext cx="3244850" cy="6843713"/>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5" name="Freeform 15"/>
            <p:cNvSpPr/>
            <p:nvPr/>
          </p:nvSpPr>
          <p:spPr bwMode="auto">
            <a:xfrm>
              <a:off x="10802938" y="5518150"/>
              <a:ext cx="1363663" cy="1325563"/>
            </a:xfrm>
            <a:custGeom>
              <a:avLst/>
              <a:gdLst/>
              <a:ahLst/>
              <a:cxnLst/>
              <a:rect l="0" t="0" r="r" b="b"/>
              <a:pathLst>
                <a:path w="287" h="279">
                  <a:moveTo>
                    <a:pt x="0" y="279"/>
                  </a:moveTo>
                  <a:cubicBezTo>
                    <a:pt x="101" y="193"/>
                    <a:pt x="198" y="100"/>
                    <a:pt x="287"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6" name="Freeform 16"/>
            <p:cNvSpPr/>
            <p:nvPr/>
          </p:nvSpPr>
          <p:spPr bwMode="auto">
            <a:xfrm>
              <a:off x="889000" y="0"/>
              <a:ext cx="3230563" cy="6843713"/>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7" name="Freeform 17"/>
            <p:cNvSpPr/>
            <p:nvPr/>
          </p:nvSpPr>
          <p:spPr bwMode="auto">
            <a:xfrm>
              <a:off x="10979150" y="5694363"/>
              <a:ext cx="1187450" cy="1149350"/>
            </a:xfrm>
            <a:custGeom>
              <a:avLst/>
              <a:gdLst/>
              <a:ahLst/>
              <a:cxnLst/>
              <a:rect l="0" t="0" r="r" b="b"/>
              <a:pathLst>
                <a:path w="250" h="242">
                  <a:moveTo>
                    <a:pt x="0" y="242"/>
                  </a:moveTo>
                  <a:cubicBezTo>
                    <a:pt x="88" y="166"/>
                    <a:pt x="172" y="85"/>
                    <a:pt x="25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8" name="Freeform 18"/>
            <p:cNvSpPr/>
            <p:nvPr/>
          </p:nvSpPr>
          <p:spPr bwMode="auto">
            <a:xfrm>
              <a:off x="484188" y="0"/>
              <a:ext cx="3421063" cy="6843713"/>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19"/>
            <p:cNvSpPr/>
            <p:nvPr/>
          </p:nvSpPr>
          <p:spPr bwMode="auto">
            <a:xfrm>
              <a:off x="11287125" y="6049963"/>
              <a:ext cx="879475" cy="793750"/>
            </a:xfrm>
            <a:custGeom>
              <a:avLst/>
              <a:gdLst/>
              <a:ahLst/>
              <a:cxnLst/>
              <a:rect l="0" t="0" r="r" b="b"/>
              <a:pathLst>
                <a:path w="185" h="167">
                  <a:moveTo>
                    <a:pt x="0" y="167"/>
                  </a:moveTo>
                  <a:cubicBezTo>
                    <a:pt x="63" y="114"/>
                    <a:pt x="125" y="58"/>
                    <a:pt x="18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0" name="Freeform 20"/>
            <p:cNvSpPr/>
            <p:nvPr/>
          </p:nvSpPr>
          <p:spPr bwMode="auto">
            <a:xfrm>
              <a:off x="598488" y="0"/>
              <a:ext cx="2717800" cy="6843713"/>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1" name="Freeform 21"/>
            <p:cNvSpPr/>
            <p:nvPr/>
          </p:nvSpPr>
          <p:spPr bwMode="auto">
            <a:xfrm>
              <a:off x="261938" y="0"/>
              <a:ext cx="2944813" cy="6843713"/>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92" name="Freeform 22"/>
            <p:cNvSpPr/>
            <p:nvPr/>
          </p:nvSpPr>
          <p:spPr bwMode="auto">
            <a:xfrm>
              <a:off x="-417513" y="0"/>
              <a:ext cx="2403475" cy="6843713"/>
            </a:xfrm>
            <a:custGeom>
              <a:avLst/>
              <a:gdLst/>
              <a:ahLst/>
              <a:cxnLst/>
              <a:rect l="0" t="0" r="r" b="b"/>
              <a:pathLst>
                <a:path w="506" h="1440">
                  <a:moveTo>
                    <a:pt x="506" y="0"/>
                  </a:moveTo>
                  <a:cubicBezTo>
                    <a:pt x="109" y="356"/>
                    <a:pt x="0" y="943"/>
                    <a:pt x="171"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3" name="Freeform 23"/>
            <p:cNvSpPr/>
            <p:nvPr/>
          </p:nvSpPr>
          <p:spPr bwMode="auto">
            <a:xfrm>
              <a:off x="14288" y="9525"/>
              <a:ext cx="1771650" cy="3198813"/>
            </a:xfrm>
            <a:custGeom>
              <a:avLst/>
              <a:gdLst/>
              <a:ahLst/>
              <a:cxnLst/>
              <a:rect l="0" t="0" r="r" b="b"/>
              <a:pathLst>
                <a:path w="373" h="673">
                  <a:moveTo>
                    <a:pt x="373" y="0"/>
                  </a:moveTo>
                  <a:cubicBezTo>
                    <a:pt x="175" y="183"/>
                    <a:pt x="51" y="409"/>
                    <a:pt x="0" y="67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4" name="Freeform 24"/>
            <p:cNvSpPr/>
            <p:nvPr/>
          </p:nvSpPr>
          <p:spPr bwMode="auto">
            <a:xfrm>
              <a:off x="4763" y="6016625"/>
              <a:ext cx="214313" cy="827088"/>
            </a:xfrm>
            <a:custGeom>
              <a:avLst/>
              <a:gdLst/>
              <a:ahLst/>
              <a:cxnLst/>
              <a:rect l="0" t="0" r="r" b="b"/>
              <a:pathLst>
                <a:path w="45" h="174">
                  <a:moveTo>
                    <a:pt x="0" y="0"/>
                  </a:moveTo>
                  <a:cubicBezTo>
                    <a:pt x="11" y="59"/>
                    <a:pt x="26" y="118"/>
                    <a:pt x="45" y="174"/>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25"/>
            <p:cNvSpPr/>
            <p:nvPr/>
          </p:nvSpPr>
          <p:spPr bwMode="auto">
            <a:xfrm>
              <a:off x="14288" y="0"/>
              <a:ext cx="1562100" cy="2228850"/>
            </a:xfrm>
            <a:custGeom>
              <a:avLst/>
              <a:gdLst/>
              <a:ahLst/>
              <a:cxnLst/>
              <a:rect l="0" t="0" r="r" b="b"/>
              <a:pathLst>
                <a:path w="329" h="469">
                  <a:moveTo>
                    <a:pt x="329" y="0"/>
                  </a:moveTo>
                  <a:cubicBezTo>
                    <a:pt x="189" y="133"/>
                    <a:pt x="69" y="288"/>
                    <a:pt x="0" y="46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21" name="Group 20"/>
          <p:cNvGrpSpPr/>
          <p:nvPr/>
        </p:nvGrpSpPr>
        <p:grpSpPr>
          <a:xfrm>
            <a:off x="800144" y="1699589"/>
            <a:ext cx="3674476" cy="3470421"/>
            <a:chOff x="697883" y="1816768"/>
            <a:chExt cx="3674476" cy="3470421"/>
          </a:xfrm>
        </p:grpSpPr>
        <p:sp>
          <p:nvSpPr>
            <p:cNvPr id="22" name="Rectangle 21"/>
            <p:cNvSpPr/>
            <p:nvPr/>
          </p:nvSpPr>
          <p:spPr>
            <a:xfrm>
              <a:off x="697883" y="1816768"/>
              <a:ext cx="367447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2" name="Isosceles Triangle 22"/>
            <p:cNvSpPr/>
            <p:nvPr/>
          </p:nvSpPr>
          <p:spPr>
            <a:xfrm rot="10800000">
              <a:off x="2380224" y="5014786"/>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3" name="Rectangle 32"/>
            <p:cNvSpPr/>
            <p:nvPr/>
          </p:nvSpPr>
          <p:spPr>
            <a:xfrm>
              <a:off x="704075" y="2392840"/>
              <a:ext cx="3668284"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888631" y="2352026"/>
            <a:ext cx="3501197" cy="1223298"/>
          </a:xfrm>
        </p:spPr>
        <p:txBody>
          <a:bodyPr bIns="0" anchor="b">
            <a:noAutofit/>
          </a:bodyPr>
          <a:lstStyle>
            <a:lvl1pPr algn="ctr">
              <a:defRPr sz="3200">
                <a:solidFill>
                  <a:srgbClr val="FFFEFF"/>
                </a:solidFill>
              </a:defRPr>
            </a:lvl1pPr>
          </a:lstStyle>
          <a:p>
            <a:r>
              <a:rPr lang="ru-RU" dirty="0"/>
              <a:t>Образец заголовка</a:t>
            </a:r>
            <a:endParaRPr lang="en-US" dirty="0"/>
          </a:p>
        </p:txBody>
      </p:sp>
      <p:sp>
        <p:nvSpPr>
          <p:cNvPr id="3" name="Content Placeholder 2"/>
          <p:cNvSpPr>
            <a:spLocks noGrp="1"/>
          </p:cNvSpPr>
          <p:nvPr>
            <p:ph idx="1"/>
          </p:nvPr>
        </p:nvSpPr>
        <p:spPr>
          <a:xfrm>
            <a:off x="5109983" y="802809"/>
            <a:ext cx="6275035" cy="5249940"/>
          </a:xfrm>
        </p:spPr>
        <p:txBody>
          <a:bodyPr anchor="ctr"/>
          <a:lstStyle/>
          <a:p>
            <a:pPr lvl="0"/>
            <a:r>
              <a:rPr lang="ru-RU" dirty="0"/>
              <a:t>Образец текста</a:t>
            </a:r>
          </a:p>
          <a:p>
            <a:pPr lvl="1"/>
            <a:r>
              <a:rPr lang="ru-RU" dirty="0"/>
              <a:t>Второй уровень</a:t>
            </a:r>
          </a:p>
          <a:p>
            <a:pPr lvl="2"/>
            <a:r>
              <a:rPr lang="ru-RU" dirty="0"/>
              <a:t>Третий уровень</a:t>
            </a:r>
          </a:p>
          <a:p>
            <a:pPr lvl="3"/>
            <a:r>
              <a:rPr lang="ru-RU" dirty="0"/>
              <a:t>Четвертый уровень</a:t>
            </a:r>
          </a:p>
          <a:p>
            <a:pPr lvl="4"/>
            <a:r>
              <a:rPr lang="ru-RU" dirty="0"/>
              <a:t>Пятый уровень</a:t>
            </a:r>
            <a:endParaRPr lang="en-US" dirty="0"/>
          </a:p>
        </p:txBody>
      </p:sp>
      <p:sp>
        <p:nvSpPr>
          <p:cNvPr id="4" name="Text Placeholder 3"/>
          <p:cNvSpPr>
            <a:spLocks noGrp="1"/>
          </p:cNvSpPr>
          <p:nvPr>
            <p:ph type="body" sz="half" idx="2"/>
          </p:nvPr>
        </p:nvSpPr>
        <p:spPr>
          <a:xfrm>
            <a:off x="888631" y="3580186"/>
            <a:ext cx="3501197" cy="1221164"/>
          </a:xfrm>
        </p:spPr>
        <p:txBody>
          <a:bodyPr/>
          <a:lstStyle>
            <a:lvl1pPr marL="0" indent="0" algn="ctr">
              <a:buNone/>
              <a:defRPr sz="1600">
                <a:solidFill>
                  <a:srgbClr val="FFFE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dirty="0"/>
              <a:t>Образец текста</a:t>
            </a:r>
          </a:p>
        </p:txBody>
      </p:sp>
      <p:sp>
        <p:nvSpPr>
          <p:cNvPr id="5" name="Date Placeholder 4"/>
          <p:cNvSpPr>
            <a:spLocks noGrp="1"/>
          </p:cNvSpPr>
          <p:nvPr>
            <p:ph type="dt" sz="half" idx="10"/>
          </p:nvPr>
        </p:nvSpPr>
        <p:spPr/>
        <p:txBody>
          <a:bodyPr/>
          <a:lstStyle/>
          <a:p>
            <a:fld id="{48A87A34-81AB-432B-8DAE-1953F412C126}" type="datetimeFigureOut">
              <a:rPr lang="en-US" dirty="0"/>
              <a:t>6/19/2017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grpSp>
        <p:nvGrpSpPr>
          <p:cNvPr id="73" name="Group 72"/>
          <p:cNvGrpSpPr/>
          <p:nvPr/>
        </p:nvGrpSpPr>
        <p:grpSpPr>
          <a:xfrm>
            <a:off x="-329674" y="-59376"/>
            <a:ext cx="12515851" cy="6923798"/>
            <a:chOff x="-329674" y="-51881"/>
            <a:chExt cx="12515851" cy="6923798"/>
          </a:xfrm>
        </p:grpSpPr>
        <p:sp>
          <p:nvSpPr>
            <p:cNvPr id="81" name="Freeform 5"/>
            <p:cNvSpPr/>
            <p:nvPr/>
          </p:nvSpPr>
          <p:spPr bwMode="auto">
            <a:xfrm>
              <a:off x="-329674" y="1298404"/>
              <a:ext cx="9702800" cy="5573512"/>
            </a:xfrm>
            <a:custGeom>
              <a:avLst/>
              <a:gdLst/>
              <a:ahLst/>
              <a:cxnLst/>
              <a:rect l="0" t="0" r="r" b="b"/>
              <a:pathLst>
                <a:path w="2038" h="1169">
                  <a:moveTo>
                    <a:pt x="1752" y="1169"/>
                  </a:moveTo>
                  <a:cubicBezTo>
                    <a:pt x="2038" y="928"/>
                    <a:pt x="1673" y="513"/>
                    <a:pt x="1487" y="334"/>
                  </a:cubicBezTo>
                  <a:cubicBezTo>
                    <a:pt x="1316" y="170"/>
                    <a:pt x="1099" y="43"/>
                    <a:pt x="860" y="22"/>
                  </a:cubicBezTo>
                  <a:cubicBezTo>
                    <a:pt x="621" y="0"/>
                    <a:pt x="341" y="128"/>
                    <a:pt x="199" y="318"/>
                  </a:cubicBezTo>
                  <a:cubicBezTo>
                    <a:pt x="0" y="586"/>
                    <a:pt x="184" y="965"/>
                    <a:pt x="399" y="116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2" name="Freeform 6"/>
            <p:cNvSpPr/>
            <p:nvPr/>
          </p:nvSpPr>
          <p:spPr bwMode="auto">
            <a:xfrm>
              <a:off x="670451" y="2018236"/>
              <a:ext cx="7373938" cy="4848892"/>
            </a:xfrm>
            <a:custGeom>
              <a:avLst/>
              <a:gdLst/>
              <a:ahLst/>
              <a:cxnLst/>
              <a:rect l="0" t="0" r="r" b="b"/>
              <a:pathLst>
                <a:path w="1549" h="1017">
                  <a:moveTo>
                    <a:pt x="1025" y="1016"/>
                  </a:moveTo>
                  <a:cubicBezTo>
                    <a:pt x="1223" y="971"/>
                    <a:pt x="1549" y="857"/>
                    <a:pt x="1443" y="592"/>
                  </a:cubicBezTo>
                  <a:cubicBezTo>
                    <a:pt x="1344" y="344"/>
                    <a:pt x="1041" y="111"/>
                    <a:pt x="782" y="53"/>
                  </a:cubicBezTo>
                  <a:cubicBezTo>
                    <a:pt x="545" y="0"/>
                    <a:pt x="275" y="117"/>
                    <a:pt x="150" y="329"/>
                  </a:cubicBezTo>
                  <a:cubicBezTo>
                    <a:pt x="0" y="584"/>
                    <a:pt x="243" y="911"/>
                    <a:pt x="477" y="101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3" name="Freeform 7"/>
            <p:cNvSpPr/>
            <p:nvPr/>
          </p:nvSpPr>
          <p:spPr bwMode="auto">
            <a:xfrm>
              <a:off x="251351" y="1788400"/>
              <a:ext cx="8035925" cy="5083516"/>
            </a:xfrm>
            <a:custGeom>
              <a:avLst/>
              <a:gdLst/>
              <a:ahLst/>
              <a:cxnLst/>
              <a:rect l="0" t="0" r="r" b="b"/>
              <a:pathLst>
                <a:path w="1688" h="1066">
                  <a:moveTo>
                    <a:pt x="1302" y="1066"/>
                  </a:moveTo>
                  <a:cubicBezTo>
                    <a:pt x="1416" y="1024"/>
                    <a:pt x="1551" y="962"/>
                    <a:pt x="1613" y="850"/>
                  </a:cubicBezTo>
                  <a:cubicBezTo>
                    <a:pt x="1688" y="715"/>
                    <a:pt x="1606" y="575"/>
                    <a:pt x="1517" y="471"/>
                  </a:cubicBezTo>
                  <a:cubicBezTo>
                    <a:pt x="1336" y="258"/>
                    <a:pt x="1084" y="62"/>
                    <a:pt x="798" y="28"/>
                  </a:cubicBezTo>
                  <a:cubicBezTo>
                    <a:pt x="559" y="0"/>
                    <a:pt x="317" y="138"/>
                    <a:pt x="181" y="333"/>
                  </a:cubicBezTo>
                  <a:cubicBezTo>
                    <a:pt x="0" y="592"/>
                    <a:pt x="191" y="907"/>
                    <a:pt x="420" y="1066"/>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4" name="Freeform 8"/>
            <p:cNvSpPr/>
            <p:nvPr/>
          </p:nvSpPr>
          <p:spPr bwMode="auto">
            <a:xfrm>
              <a:off x="-1061" y="549842"/>
              <a:ext cx="10334625" cy="6322075"/>
            </a:xfrm>
            <a:custGeom>
              <a:avLst/>
              <a:gdLst/>
              <a:ahLst/>
              <a:cxnLst/>
              <a:rect l="0" t="0" r="r" b="b"/>
              <a:pathLst>
                <a:path w="2171" h="1326">
                  <a:moveTo>
                    <a:pt x="1873" y="1326"/>
                  </a:moveTo>
                  <a:cubicBezTo>
                    <a:pt x="2171" y="1045"/>
                    <a:pt x="1825" y="678"/>
                    <a:pt x="1609" y="473"/>
                  </a:cubicBezTo>
                  <a:cubicBezTo>
                    <a:pt x="1406" y="281"/>
                    <a:pt x="1159" y="116"/>
                    <a:pt x="880" y="63"/>
                  </a:cubicBezTo>
                  <a:cubicBezTo>
                    <a:pt x="545" y="0"/>
                    <a:pt x="214" y="161"/>
                    <a:pt x="0" y="423"/>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5" name="Freeform 9"/>
            <p:cNvSpPr/>
            <p:nvPr/>
          </p:nvSpPr>
          <p:spPr bwMode="auto">
            <a:xfrm>
              <a:off x="3701" y="6186246"/>
              <a:ext cx="504825" cy="681527"/>
            </a:xfrm>
            <a:custGeom>
              <a:avLst/>
              <a:gdLst/>
              <a:ahLst/>
              <a:cxnLst/>
              <a:rect l="0" t="0" r="r" b="b"/>
              <a:pathLst>
                <a:path w="106" h="143">
                  <a:moveTo>
                    <a:pt x="0" y="0"/>
                  </a:moveTo>
                  <a:cubicBezTo>
                    <a:pt x="35" y="54"/>
                    <a:pt x="70" y="101"/>
                    <a:pt x="106" y="143"/>
                  </a:cubicBezTo>
                </a:path>
              </a:pathLst>
            </a:custGeom>
            <a:noFill/>
            <a:ln w="4763"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6" name="Freeform 10"/>
            <p:cNvSpPr/>
            <p:nvPr/>
          </p:nvSpPr>
          <p:spPr bwMode="auto">
            <a:xfrm>
              <a:off x="-1061" y="-51881"/>
              <a:ext cx="11091863" cy="6923796"/>
            </a:xfrm>
            <a:custGeom>
              <a:avLst/>
              <a:gdLst/>
              <a:ahLst/>
              <a:cxnLst/>
              <a:rect l="0" t="0" r="r" b="b"/>
              <a:pathLst>
                <a:path w="2330" h="1452">
                  <a:moveTo>
                    <a:pt x="2046" y="1452"/>
                  </a:moveTo>
                  <a:cubicBezTo>
                    <a:pt x="2330" y="1153"/>
                    <a:pt x="2049" y="821"/>
                    <a:pt x="1813" y="601"/>
                  </a:cubicBezTo>
                  <a:cubicBezTo>
                    <a:pt x="1569" y="375"/>
                    <a:pt x="1282" y="179"/>
                    <a:pt x="956" y="97"/>
                  </a:cubicBezTo>
                  <a:cubicBezTo>
                    <a:pt x="572" y="0"/>
                    <a:pt x="292" y="101"/>
                    <a:pt x="0" y="366"/>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7" name="Freeform 11"/>
            <p:cNvSpPr/>
            <p:nvPr/>
          </p:nvSpPr>
          <p:spPr bwMode="auto">
            <a:xfrm>
              <a:off x="5426601" y="5579"/>
              <a:ext cx="5788025" cy="6847184"/>
            </a:xfrm>
            <a:custGeom>
              <a:avLst/>
              <a:gdLst/>
              <a:ahLst/>
              <a:cxnLst/>
              <a:rect l="0" t="0" r="r" b="b"/>
              <a:pathLst>
                <a:path w="1216" h="1436">
                  <a:moveTo>
                    <a:pt x="1094" y="1436"/>
                  </a:moveTo>
                  <a:cubicBezTo>
                    <a:pt x="1216" y="1114"/>
                    <a:pt x="904" y="770"/>
                    <a:pt x="709" y="551"/>
                  </a:cubicBezTo>
                  <a:cubicBezTo>
                    <a:pt x="509" y="327"/>
                    <a:pt x="274" y="127"/>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8" name="Freeform 12"/>
            <p:cNvSpPr/>
            <p:nvPr/>
          </p:nvSpPr>
          <p:spPr bwMode="auto">
            <a:xfrm>
              <a:off x="-1061" y="5579"/>
              <a:ext cx="1057275" cy="614491"/>
            </a:xfrm>
            <a:custGeom>
              <a:avLst/>
              <a:gdLst/>
              <a:ahLst/>
              <a:cxnLst/>
              <a:rect l="0" t="0" r="r" b="b"/>
              <a:pathLst>
                <a:path w="222" h="129">
                  <a:moveTo>
                    <a:pt x="222" y="0"/>
                  </a:moveTo>
                  <a:cubicBezTo>
                    <a:pt x="152" y="35"/>
                    <a:pt x="76" y="78"/>
                    <a:pt x="0" y="129"/>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13"/>
            <p:cNvSpPr/>
            <p:nvPr/>
          </p:nvSpPr>
          <p:spPr bwMode="auto">
            <a:xfrm>
              <a:off x="5821889" y="5579"/>
              <a:ext cx="5588000" cy="6866337"/>
            </a:xfrm>
            <a:custGeom>
              <a:avLst/>
              <a:gdLst/>
              <a:ahLst/>
              <a:cxnLst/>
              <a:rect l="0" t="0" r="r" b="b"/>
              <a:pathLst>
                <a:path w="1174" h="1440">
                  <a:moveTo>
                    <a:pt x="1067" y="1440"/>
                  </a:moveTo>
                  <a:cubicBezTo>
                    <a:pt x="1174" y="1124"/>
                    <a:pt x="887" y="797"/>
                    <a:pt x="698" y="577"/>
                  </a:cubicBezTo>
                  <a:cubicBezTo>
                    <a:pt x="500" y="348"/>
                    <a:pt x="270" y="14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0" name="Freeform 14"/>
            <p:cNvSpPr/>
            <p:nvPr/>
          </p:nvSpPr>
          <p:spPr bwMode="auto">
            <a:xfrm>
              <a:off x="3701" y="790"/>
              <a:ext cx="595313" cy="352734"/>
            </a:xfrm>
            <a:custGeom>
              <a:avLst/>
              <a:gdLst/>
              <a:ahLst/>
              <a:cxnLst/>
              <a:rect l="0" t="0" r="r" b="b"/>
              <a:pathLst>
                <a:path w="125" h="74">
                  <a:moveTo>
                    <a:pt x="125" y="0"/>
                  </a:moveTo>
                  <a:cubicBezTo>
                    <a:pt x="85" y="22"/>
                    <a:pt x="43" y="47"/>
                    <a:pt x="0" y="74"/>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1" name="Freeform 15"/>
            <p:cNvSpPr/>
            <p:nvPr/>
          </p:nvSpPr>
          <p:spPr bwMode="auto">
            <a:xfrm>
              <a:off x="6012389" y="5579"/>
              <a:ext cx="5497513" cy="6866337"/>
            </a:xfrm>
            <a:custGeom>
              <a:avLst/>
              <a:gdLst/>
              <a:ahLst/>
              <a:cxnLst/>
              <a:rect l="0" t="0" r="r" b="b"/>
              <a:pathLst>
                <a:path w="1155" h="1440">
                  <a:moveTo>
                    <a:pt x="1056" y="1440"/>
                  </a:moveTo>
                  <a:cubicBezTo>
                    <a:pt x="1155" y="1123"/>
                    <a:pt x="875" y="801"/>
                    <a:pt x="686" y="580"/>
                  </a:cubicBezTo>
                  <a:cubicBezTo>
                    <a:pt x="491" y="352"/>
                    <a:pt x="264" y="145"/>
                    <a:pt x="0" y="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2" name="Freeform 16"/>
            <p:cNvSpPr/>
            <p:nvPr/>
          </p:nvSpPr>
          <p:spPr bwMode="auto">
            <a:xfrm>
              <a:off x="-1061" y="5579"/>
              <a:ext cx="357188" cy="213875"/>
            </a:xfrm>
            <a:custGeom>
              <a:avLst/>
              <a:gdLst/>
              <a:ahLst/>
              <a:cxnLst/>
              <a:rect l="0" t="0" r="r" b="b"/>
              <a:pathLst>
                <a:path w="75" h="45">
                  <a:moveTo>
                    <a:pt x="75" y="0"/>
                  </a:moveTo>
                  <a:cubicBezTo>
                    <a:pt x="50" y="14"/>
                    <a:pt x="25" y="29"/>
                    <a:pt x="0" y="45"/>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3" name="Freeform 17"/>
            <p:cNvSpPr/>
            <p:nvPr/>
          </p:nvSpPr>
          <p:spPr bwMode="auto">
            <a:xfrm>
              <a:off x="6210826" y="790"/>
              <a:ext cx="5522913" cy="6871126"/>
            </a:xfrm>
            <a:custGeom>
              <a:avLst/>
              <a:gdLst/>
              <a:ahLst/>
              <a:cxnLst/>
              <a:rect l="0" t="0" r="r" b="b"/>
              <a:pathLst>
                <a:path w="1160" h="1441">
                  <a:moveTo>
                    <a:pt x="1053" y="1441"/>
                  </a:moveTo>
                  <a:cubicBezTo>
                    <a:pt x="1160" y="1129"/>
                    <a:pt x="892" y="817"/>
                    <a:pt x="705" y="599"/>
                  </a:cubicBezTo>
                  <a:cubicBezTo>
                    <a:pt x="503" y="365"/>
                    <a:pt x="270" y="152"/>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4" name="Freeform 18"/>
            <p:cNvSpPr/>
            <p:nvPr/>
          </p:nvSpPr>
          <p:spPr bwMode="auto">
            <a:xfrm>
              <a:off x="6463239" y="5579"/>
              <a:ext cx="5413375" cy="6866337"/>
            </a:xfrm>
            <a:custGeom>
              <a:avLst/>
              <a:gdLst/>
              <a:ahLst/>
              <a:cxnLst/>
              <a:rect l="0" t="0" r="r" b="b"/>
              <a:pathLst>
                <a:path w="1137" h="1440">
                  <a:moveTo>
                    <a:pt x="1040" y="1440"/>
                  </a:moveTo>
                  <a:cubicBezTo>
                    <a:pt x="1137" y="1131"/>
                    <a:pt x="883" y="828"/>
                    <a:pt x="698" y="611"/>
                  </a:cubicBezTo>
                  <a:cubicBezTo>
                    <a:pt x="498" y="375"/>
                    <a:pt x="268" y="15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19"/>
            <p:cNvSpPr/>
            <p:nvPr/>
          </p:nvSpPr>
          <p:spPr bwMode="auto">
            <a:xfrm>
              <a:off x="6877576" y="5579"/>
              <a:ext cx="5037138" cy="6861550"/>
            </a:xfrm>
            <a:custGeom>
              <a:avLst/>
              <a:gdLst/>
              <a:ahLst/>
              <a:cxnLst/>
              <a:rect l="0" t="0" r="r" b="b"/>
              <a:pathLst>
                <a:path w="1058" h="1439">
                  <a:moveTo>
                    <a:pt x="1011" y="1439"/>
                  </a:moveTo>
                  <a:cubicBezTo>
                    <a:pt x="1058" y="1131"/>
                    <a:pt x="825" y="841"/>
                    <a:pt x="648" y="617"/>
                  </a:cubicBezTo>
                  <a:cubicBezTo>
                    <a:pt x="462" y="383"/>
                    <a:pt x="248" y="16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20"/>
            <p:cNvSpPr/>
            <p:nvPr/>
          </p:nvSpPr>
          <p:spPr bwMode="auto">
            <a:xfrm>
              <a:off x="8768289" y="5579"/>
              <a:ext cx="3417888" cy="2742066"/>
            </a:xfrm>
            <a:custGeom>
              <a:avLst/>
              <a:gdLst/>
              <a:ahLst/>
              <a:cxnLst/>
              <a:rect l="0" t="0" r="r" b="b"/>
              <a:pathLst>
                <a:path w="718" h="575">
                  <a:moveTo>
                    <a:pt x="718" y="575"/>
                  </a:moveTo>
                  <a:cubicBezTo>
                    <a:pt x="500" y="360"/>
                    <a:pt x="260" y="163"/>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7" name="Freeform 21"/>
            <p:cNvSpPr/>
            <p:nvPr/>
          </p:nvSpPr>
          <p:spPr bwMode="auto">
            <a:xfrm>
              <a:off x="9235014" y="10367"/>
              <a:ext cx="2951163" cy="2555325"/>
            </a:xfrm>
            <a:custGeom>
              <a:avLst/>
              <a:gdLst/>
              <a:ahLst/>
              <a:cxnLst/>
              <a:rect l="0" t="0" r="r" b="b"/>
              <a:pathLst>
                <a:path w="620" h="536">
                  <a:moveTo>
                    <a:pt x="620" y="536"/>
                  </a:moveTo>
                  <a:cubicBezTo>
                    <a:pt x="404" y="314"/>
                    <a:pt x="196" y="13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8" name="Freeform 22"/>
            <p:cNvSpPr/>
            <p:nvPr/>
          </p:nvSpPr>
          <p:spPr bwMode="auto">
            <a:xfrm>
              <a:off x="10020826" y="5579"/>
              <a:ext cx="2165350" cy="1358265"/>
            </a:xfrm>
            <a:custGeom>
              <a:avLst/>
              <a:gdLst/>
              <a:ahLst/>
              <a:cxnLst/>
              <a:rect l="0" t="0" r="r" b="b"/>
              <a:pathLst>
                <a:path w="455" h="285">
                  <a:moveTo>
                    <a:pt x="0" y="0"/>
                  </a:moveTo>
                  <a:cubicBezTo>
                    <a:pt x="153" y="85"/>
                    <a:pt x="308" y="180"/>
                    <a:pt x="455" y="285"/>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9" name="Freeform 23"/>
            <p:cNvSpPr/>
            <p:nvPr/>
          </p:nvSpPr>
          <p:spPr bwMode="auto">
            <a:xfrm>
              <a:off x="11290826" y="5579"/>
              <a:ext cx="895350" cy="534687"/>
            </a:xfrm>
            <a:custGeom>
              <a:avLst/>
              <a:gdLst/>
              <a:ahLst/>
              <a:cxnLst/>
              <a:rect l="0" t="0" r="r" b="b"/>
              <a:pathLst>
                <a:path w="188" h="112">
                  <a:moveTo>
                    <a:pt x="0" y="0"/>
                  </a:moveTo>
                  <a:cubicBezTo>
                    <a:pt x="63" y="36"/>
                    <a:pt x="126" y="73"/>
                    <a:pt x="188" y="112"/>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76" name="Group 75"/>
          <p:cNvGrpSpPr/>
          <p:nvPr/>
        </p:nvGrpSpPr>
        <p:grpSpPr>
          <a:xfrm>
            <a:off x="805336" y="1698331"/>
            <a:ext cx="5941540" cy="3470421"/>
            <a:chOff x="805336" y="1698331"/>
            <a:chExt cx="5941540" cy="3470421"/>
          </a:xfrm>
        </p:grpSpPr>
        <p:sp>
          <p:nvSpPr>
            <p:cNvPr id="77" name="Rectangle 76"/>
            <p:cNvSpPr/>
            <p:nvPr/>
          </p:nvSpPr>
          <p:spPr>
            <a:xfrm>
              <a:off x="805336" y="1698331"/>
              <a:ext cx="5941540"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8" name="Isosceles Triangle 9"/>
            <p:cNvSpPr/>
            <p:nvPr/>
          </p:nvSpPr>
          <p:spPr>
            <a:xfrm rot="10800000">
              <a:off x="3618113" y="4896349"/>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9" name="Rectangle 78"/>
            <p:cNvSpPr/>
            <p:nvPr/>
          </p:nvSpPr>
          <p:spPr>
            <a:xfrm>
              <a:off x="805336" y="2274403"/>
              <a:ext cx="5941540"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3" name="Picture Placeholder 2"/>
          <p:cNvSpPr>
            <a:spLocks noGrp="1" noChangeAspect="1"/>
          </p:cNvSpPr>
          <p:nvPr>
            <p:ph type="pic" idx="1"/>
          </p:nvPr>
        </p:nvSpPr>
        <p:spPr>
          <a:xfrm>
            <a:off x="7543510" y="0"/>
            <a:ext cx="4648490" cy="6858000"/>
          </a:xfrm>
          <a:solidFill>
            <a:schemeClr val="bg1">
              <a:lumMod val="65000"/>
              <a:lumOff val="35000"/>
            </a:schemeClr>
          </a:solidFill>
          <a:ln w="9525" cap="sq">
            <a:noFill/>
            <a:miter lim="800000"/>
          </a:ln>
          <a:effectLst/>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ru-RU" dirty="0"/>
              <a:t>Вставка рисунка</a:t>
            </a:r>
            <a:endParaRPr lang="en-US" dirty="0"/>
          </a:p>
        </p:txBody>
      </p:sp>
      <p:sp>
        <p:nvSpPr>
          <p:cNvPr id="2" name="Title 1"/>
          <p:cNvSpPr>
            <a:spLocks noGrp="1"/>
          </p:cNvSpPr>
          <p:nvPr>
            <p:ph type="title"/>
          </p:nvPr>
        </p:nvSpPr>
        <p:spPr>
          <a:xfrm>
            <a:off x="885443" y="2360255"/>
            <a:ext cx="5776646" cy="1178032"/>
          </a:xfrm>
        </p:spPr>
        <p:txBody>
          <a:bodyPr bIns="0" anchor="b">
            <a:normAutofit/>
          </a:bodyPr>
          <a:lstStyle>
            <a:lvl1pPr>
              <a:defRPr sz="3600">
                <a:solidFill>
                  <a:srgbClr val="FFFEFF"/>
                </a:solidFill>
              </a:defRPr>
            </a:lvl1pPr>
          </a:lstStyle>
          <a:p>
            <a:r>
              <a:rPr lang="ru-RU" dirty="0"/>
              <a:t>Образец заголовка</a:t>
            </a:r>
            <a:endParaRPr lang="en-US" dirty="0"/>
          </a:p>
        </p:txBody>
      </p:sp>
      <p:sp>
        <p:nvSpPr>
          <p:cNvPr id="4" name="Text Placeholder 3"/>
          <p:cNvSpPr>
            <a:spLocks noGrp="1"/>
          </p:cNvSpPr>
          <p:nvPr>
            <p:ph type="body" sz="half" idx="2"/>
          </p:nvPr>
        </p:nvSpPr>
        <p:spPr>
          <a:xfrm>
            <a:off x="885443" y="3545012"/>
            <a:ext cx="5776646" cy="1274198"/>
          </a:xfrm>
        </p:spPr>
        <p:txBody>
          <a:bodyPr>
            <a:normAutofit/>
          </a:bodyPr>
          <a:lstStyle>
            <a:lvl1pPr marL="0" indent="0" algn="ctr">
              <a:buNone/>
              <a:defRPr sz="1800">
                <a:solidFill>
                  <a:srgbClr val="FFFE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dirty="0"/>
              <a:t>Образец текста</a:t>
            </a:r>
          </a:p>
        </p:txBody>
      </p:sp>
      <p:sp>
        <p:nvSpPr>
          <p:cNvPr id="5" name="Date Placeholder 4"/>
          <p:cNvSpPr>
            <a:spLocks noGrp="1"/>
          </p:cNvSpPr>
          <p:nvPr>
            <p:ph type="dt" sz="half" idx="10"/>
          </p:nvPr>
        </p:nvSpPr>
        <p:spPr>
          <a:xfrm>
            <a:off x="804672" y="320040"/>
            <a:ext cx="3657600" cy="320040"/>
          </a:xfrm>
        </p:spPr>
        <p:txBody>
          <a:bodyPr/>
          <a:lstStyle/>
          <a:p>
            <a:fld id="{48A87A34-81AB-432B-8DAE-1953F412C126}" type="datetimeFigureOut">
              <a:rPr lang="en-US" dirty="0"/>
              <a:t>6/19/2017</a:t>
            </a:fld>
            <a:endParaRPr lang="en-US" dirty="0"/>
          </a:p>
        </p:txBody>
      </p:sp>
      <p:sp>
        <p:nvSpPr>
          <p:cNvPr id="6" name="Footer Placeholder 5"/>
          <p:cNvSpPr>
            <a:spLocks noGrp="1"/>
          </p:cNvSpPr>
          <p:nvPr>
            <p:ph type="ftr" sz="quarter" idx="11"/>
          </p:nvPr>
        </p:nvSpPr>
        <p:spPr>
          <a:xfrm>
            <a:off x="804672" y="6227064"/>
            <a:ext cx="5942203" cy="320040"/>
          </a:xfrm>
        </p:spPr>
        <p:txBody>
          <a:bodyPr/>
          <a:lstStyle/>
          <a:p>
            <a:endParaRPr lang="en-US" dirty="0"/>
          </a:p>
        </p:txBody>
      </p:sp>
      <p:sp>
        <p:nvSpPr>
          <p:cNvPr id="7" name="Slide Number Placeholder 6"/>
          <p:cNvSpPr>
            <a:spLocks noGrp="1"/>
          </p:cNvSpPr>
          <p:nvPr>
            <p:ph type="sldNum" sz="quarter" idx="12"/>
          </p:nvPr>
        </p:nvSpPr>
        <p:spPr>
          <a:xfrm>
            <a:off x="5828377" y="320040"/>
            <a:ext cx="914400" cy="320040"/>
          </a:xfrm>
        </p:spPr>
        <p:txBody>
          <a:bodyPr/>
          <a:lstStyle/>
          <a:p>
            <a:fld id="{6D22F896-40B5-4ADD-8801-0D06FADFA095}" type="slidenum">
              <a:rPr lang="en-US" dirty="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91161" y="2358391"/>
            <a:ext cx="3498667" cy="2456485"/>
          </a:xfrm>
          <a:prstGeom prst="rect">
            <a:avLst/>
          </a:prstGeom>
        </p:spPr>
        <p:txBody>
          <a:bodyPr vert="horz" lIns="228600" tIns="228600" rIns="228600" bIns="228600" rtlCol="0" anchor="ctr">
            <a:normAutofit/>
          </a:bodyPr>
          <a:lstStyle/>
          <a:p>
            <a:r>
              <a:rPr lang="ru-RU" dirty="0"/>
              <a:t>Образец заголовка</a:t>
            </a:r>
            <a:endParaRPr lang="en-US" dirty="0"/>
          </a:p>
        </p:txBody>
      </p:sp>
      <p:sp>
        <p:nvSpPr>
          <p:cNvPr id="3" name="Text Placeholder 2"/>
          <p:cNvSpPr>
            <a:spLocks noGrp="1"/>
          </p:cNvSpPr>
          <p:nvPr>
            <p:ph type="body" idx="1"/>
          </p:nvPr>
        </p:nvSpPr>
        <p:spPr>
          <a:xfrm>
            <a:off x="5434982" y="794719"/>
            <a:ext cx="5950036" cy="5257090"/>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a:p>
            <a:pPr lvl="5"/>
            <a:r>
              <a:rPr lang="en-US" dirty="0"/>
              <a:t>6</a:t>
            </a:r>
          </a:p>
          <a:p>
            <a:pPr lvl="6"/>
            <a:r>
              <a:rPr lang="en-US" dirty="0"/>
              <a:t>7</a:t>
            </a:r>
          </a:p>
          <a:p>
            <a:pPr lvl="7"/>
            <a:r>
              <a:rPr lang="en-US" dirty="0"/>
              <a:t>8</a:t>
            </a:r>
          </a:p>
          <a:p>
            <a:pPr lvl="8"/>
            <a:r>
              <a:rPr lang="en-US" dirty="0"/>
              <a:t>9</a:t>
            </a:r>
          </a:p>
        </p:txBody>
      </p:sp>
      <p:sp>
        <p:nvSpPr>
          <p:cNvPr id="4" name="Date Placeholder 3"/>
          <p:cNvSpPr>
            <a:spLocks noGrp="1"/>
          </p:cNvSpPr>
          <p:nvPr>
            <p:ph type="dt" sz="half" idx="2"/>
          </p:nvPr>
        </p:nvSpPr>
        <p:spPr>
          <a:xfrm>
            <a:off x="804672" y="320040"/>
            <a:ext cx="3657600" cy="320040"/>
          </a:xfrm>
          <a:prstGeom prst="rect">
            <a:avLst/>
          </a:prstGeom>
        </p:spPr>
        <p:txBody>
          <a:bodyPr vert="horz" lIns="91440" tIns="45720" rIns="91440" bIns="45720" rtlCol="0" anchor="ctr"/>
          <a:lstStyle>
            <a:lvl1pPr algn="l">
              <a:defRPr sz="1000">
                <a:solidFill>
                  <a:schemeClr val="tx1">
                    <a:tint val="75000"/>
                  </a:schemeClr>
                </a:solidFill>
              </a:defRPr>
            </a:lvl1pPr>
          </a:lstStyle>
          <a:p>
            <a:fld id="{48A87A34-81AB-432B-8DAE-1953F412C126}" type="datetimeFigureOut">
              <a:rPr lang="en-US" dirty="0"/>
              <a:pPr/>
              <a:t>6/19/2017</a:t>
            </a:fld>
            <a:endParaRPr lang="en-US" dirty="0"/>
          </a:p>
        </p:txBody>
      </p:sp>
      <p:sp>
        <p:nvSpPr>
          <p:cNvPr id="5" name="Footer Placeholder 4"/>
          <p:cNvSpPr>
            <a:spLocks noGrp="1"/>
          </p:cNvSpPr>
          <p:nvPr>
            <p:ph type="ftr" sz="quarter" idx="3"/>
          </p:nvPr>
        </p:nvSpPr>
        <p:spPr>
          <a:xfrm>
            <a:off x="804672" y="6227064"/>
            <a:ext cx="10588752" cy="320040"/>
          </a:xfrm>
          <a:prstGeom prst="rect">
            <a:avLst/>
          </a:prstGeom>
        </p:spPr>
        <p:txBody>
          <a:bodyPr vert="horz" lIns="91440" tIns="45720" rIns="91440" bIns="45720" rtlCol="0" anchor="ctr"/>
          <a:lstStyle>
            <a:lvl1pPr algn="r">
              <a:defRPr sz="10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10469880" y="320040"/>
            <a:ext cx="914400" cy="320040"/>
          </a:xfrm>
          <a:prstGeom prst="rect">
            <a:avLst/>
          </a:prstGeom>
        </p:spPr>
        <p:txBody>
          <a:bodyPr vert="horz" lIns="91440" tIns="45720" rIns="91440" bIns="45720" rtlCol="0" anchor="ctr"/>
          <a:lstStyle>
            <a:lvl1pPr algn="r">
              <a:defRPr sz="1000">
                <a:solidFill>
                  <a:schemeClr val="tx1">
                    <a:tint val="75000"/>
                  </a:schemeClr>
                </a:solidFill>
              </a:defRPr>
            </a:lvl1pPr>
          </a:lstStyle>
          <a:p>
            <a:fld id="{6D22F896-40B5-4ADD-8801-0D06FADFA09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lnSpc>
          <a:spcPct val="85000"/>
        </a:lnSpc>
        <a:spcBef>
          <a:spcPct val="0"/>
        </a:spcBef>
        <a:buNone/>
        <a:defRPr sz="4000" b="0" i="0" kern="1200" cap="none" spc="-150">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accent1"/>
        </a:buClr>
        <a:buSzPct val="110000"/>
        <a:buFont typeface="Wingdings" panose="05000000000000000000" pitchFamily="2" charset="2"/>
        <a:buChar char="§"/>
        <a:defRPr sz="1800" kern="120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accent1"/>
        </a:buClr>
        <a:buSzPct val="110000"/>
        <a:buFont typeface="Wingdings" panose="05000000000000000000" pitchFamily="2" charset="2"/>
        <a:buChar char="§"/>
        <a:defRPr sz="1600" kern="120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accent1"/>
        </a:buClr>
        <a:buSzPct val="110000"/>
        <a:buFont typeface="Wingdings" panose="05000000000000000000" pitchFamily="2" charset="2"/>
        <a:buChar char="§"/>
        <a:defRPr sz="1400" kern="120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accent1"/>
        </a:buClr>
        <a:buSzPct val="110000"/>
        <a:buFont typeface="Wingdings" panose="05000000000000000000" pitchFamily="2" charset="2"/>
        <a:buChar char="§"/>
        <a:defRPr sz="1200" kern="120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accent1"/>
        </a:buClr>
        <a:buSzPct val="110000"/>
        <a:buFont typeface="Wingdings" panose="05000000000000000000" pitchFamily="2" charset="2"/>
        <a:buChar char="§"/>
        <a:defRPr sz="1200" kern="120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accent1"/>
        </a:buClr>
        <a:buSzPct val="110000"/>
        <a:buFont typeface="Wingdings" panose="05000000000000000000" pitchFamily="2" charset="2"/>
        <a:buChar char="§"/>
        <a:defRPr sz="1200" kern="120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accent1"/>
        </a:buClr>
        <a:buSzPct val="110000"/>
        <a:buFont typeface="Wingdings" panose="05000000000000000000" pitchFamily="2" charset="2"/>
        <a:buChar char="§"/>
        <a:defRPr sz="1200" kern="120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accent1"/>
        </a:buClr>
        <a:buSzPct val="110000"/>
        <a:buFont typeface="Wingdings" panose="05000000000000000000" pitchFamily="2" charset="2"/>
        <a:buChar char="§"/>
        <a:defRPr sz="1200" kern="120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accent1"/>
        </a:buClr>
        <a:buSzPct val="110000"/>
        <a:buFont typeface="Wingdings" panose="05000000000000000000" pitchFamily="2" charset="2"/>
        <a:buChar char="§"/>
        <a:defRPr sz="1200" kern="120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xmlns="" id="{AE7BC3E1-0DB5-A941-9115-B408856FA0A1}"/>
              </a:ext>
            </a:extLst>
          </p:cNvPr>
          <p:cNvSpPr>
            <a:spLocks noGrp="1"/>
          </p:cNvSpPr>
          <p:nvPr>
            <p:ph type="ctrTitle"/>
          </p:nvPr>
        </p:nvSpPr>
        <p:spPr>
          <a:xfrm>
            <a:off x="1752600" y="2362200"/>
            <a:ext cx="8679915" cy="1748729"/>
          </a:xfrm>
        </p:spPr>
        <p:txBody>
          <a:bodyPr>
            <a:normAutofit fontScale="90000"/>
          </a:bodyPr>
          <a:lstStyle/>
          <a:p>
            <a:r>
              <a:rPr lang="en-GB" b="1" dirty="0"/>
              <a:t>Marketing communications, promotion management and</a:t>
            </a:r>
            <a:br>
              <a:rPr lang="en-GB" b="1" dirty="0"/>
            </a:br>
            <a:r>
              <a:rPr lang="en-GB" b="1" dirty="0"/>
              <a:t>advertising strategy</a:t>
            </a:r>
            <a:endParaRPr lang="ru-RU" dirty="0"/>
          </a:p>
        </p:txBody>
      </p:sp>
    </p:spTree>
    <p:extLst>
      <p:ext uri="{BB962C8B-B14F-4D97-AF65-F5344CB8AC3E}">
        <p14:creationId xmlns:p14="http://schemas.microsoft.com/office/powerpoint/2010/main" val="42500753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xmlns="" id="{BD3155D0-CAD4-BD42-8FE8-BC355AA3500E}"/>
              </a:ext>
            </a:extLst>
          </p:cNvPr>
          <p:cNvSpPr>
            <a:spLocks noGrp="1"/>
          </p:cNvSpPr>
          <p:nvPr>
            <p:ph type="title"/>
          </p:nvPr>
        </p:nvSpPr>
        <p:spPr/>
        <p:txBody>
          <a:bodyPr>
            <a:noAutofit/>
          </a:bodyPr>
          <a:lstStyle/>
          <a:p>
            <a:r>
              <a:rPr lang="af-ZA" sz="2000"/>
              <a:t>1) Read the text and translate into Ukrainian in the written form.</a:t>
            </a:r>
            <a:r>
              <a:rPr lang="ru-RU" sz="2000"/>
              <a:t/>
            </a:r>
            <a:br>
              <a:rPr lang="ru-RU" sz="2000"/>
            </a:br>
            <a:r>
              <a:rPr lang="af-ZA" sz="2000"/>
              <a:t>2) Learn the new words and word combinations.</a:t>
            </a:r>
            <a:r>
              <a:rPr lang="ru-RU" sz="2000"/>
              <a:t/>
            </a:r>
            <a:br>
              <a:rPr lang="ru-RU" sz="2000"/>
            </a:br>
            <a:r>
              <a:rPr lang="af-ZA" sz="2000"/>
              <a:t>3) Make summery of the text in English.</a:t>
            </a:r>
            <a:r>
              <a:rPr lang="ru-RU" sz="2000"/>
              <a:t/>
            </a:r>
            <a:br>
              <a:rPr lang="ru-RU" sz="2000"/>
            </a:br>
            <a:r>
              <a:rPr lang="af-ZA" sz="2000"/>
              <a:t>4) Make some questions on the text</a:t>
            </a:r>
            <a:r>
              <a:rPr lang="x-none" sz="2000"/>
              <a:t>.</a:t>
            </a:r>
            <a:endParaRPr lang="ru-RU" sz="2000"/>
          </a:p>
        </p:txBody>
      </p:sp>
      <p:sp>
        <p:nvSpPr>
          <p:cNvPr id="3" name="Объект 2">
            <a:extLst>
              <a:ext uri="{FF2B5EF4-FFF2-40B4-BE49-F238E27FC236}">
                <a16:creationId xmlns:a16="http://schemas.microsoft.com/office/drawing/2014/main" xmlns="" id="{028CAD8E-56CB-EC46-8191-55E219B612D4}"/>
              </a:ext>
            </a:extLst>
          </p:cNvPr>
          <p:cNvSpPr>
            <a:spLocks noGrp="1"/>
          </p:cNvSpPr>
          <p:nvPr>
            <p:ph idx="1"/>
          </p:nvPr>
        </p:nvSpPr>
        <p:spPr>
          <a:xfrm>
            <a:off x="4401466" y="0"/>
            <a:ext cx="7804389" cy="6858000"/>
          </a:xfrm>
        </p:spPr>
        <p:txBody>
          <a:bodyPr>
            <a:normAutofit/>
          </a:bodyPr>
          <a:lstStyle/>
          <a:p>
            <a:r>
              <a:rPr lang="en-US" dirty="0"/>
              <a:t>Together with marketing, marketing communications had dramatically</a:t>
            </a:r>
          </a:p>
          <a:p>
            <a:r>
              <a:rPr lang="en-US" dirty="0"/>
              <a:t>increased in importance in the 1980s and 1990s to the extent that effective,</a:t>
            </a:r>
          </a:p>
          <a:p>
            <a:r>
              <a:rPr lang="en-US" dirty="0"/>
              <a:t>sustained communications with customers is now seen as critical to the</a:t>
            </a:r>
          </a:p>
          <a:p>
            <a:r>
              <a:rPr lang="en-US" dirty="0"/>
              <a:t>success of any organization – whether in the private, public or not-for-profit</a:t>
            </a:r>
          </a:p>
          <a:p>
            <a:r>
              <a:rPr lang="en-US" dirty="0"/>
              <a:t>sector – from global airlines to tourism destinations and museums, theatres</a:t>
            </a:r>
          </a:p>
          <a:p>
            <a:r>
              <a:rPr lang="en-US" dirty="0"/>
              <a:t>and local arts groups. Organizations communicate with a variety of audiences,</a:t>
            </a:r>
          </a:p>
          <a:p>
            <a:r>
              <a:rPr lang="en-GB" dirty="0"/>
              <a:t>principally to:</a:t>
            </a:r>
          </a:p>
          <a:p>
            <a:r>
              <a:rPr lang="en-GB" dirty="0"/>
              <a:t> inform</a:t>
            </a:r>
          </a:p>
          <a:p>
            <a:r>
              <a:rPr lang="en-GB" dirty="0"/>
              <a:t> persuade</a:t>
            </a:r>
          </a:p>
          <a:p>
            <a:r>
              <a:rPr lang="en-GB" dirty="0"/>
              <a:t> induce action.</a:t>
            </a:r>
            <a:endParaRPr lang="ru-RU" dirty="0"/>
          </a:p>
        </p:txBody>
      </p:sp>
    </p:spTree>
    <p:extLst>
      <p:ext uri="{BB962C8B-B14F-4D97-AF65-F5344CB8AC3E}">
        <p14:creationId xmlns:p14="http://schemas.microsoft.com/office/powerpoint/2010/main" val="313465996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xmlns="" id="{C5EAE441-610A-9D46-8B92-4844680D5055}"/>
              </a:ext>
            </a:extLst>
          </p:cNvPr>
          <p:cNvSpPr>
            <a:spLocks noGrp="1"/>
          </p:cNvSpPr>
          <p:nvPr>
            <p:ph idx="1"/>
          </p:nvPr>
        </p:nvSpPr>
        <p:spPr>
          <a:xfrm>
            <a:off x="4648200" y="152400"/>
            <a:ext cx="7279481" cy="6629401"/>
          </a:xfrm>
        </p:spPr>
        <p:txBody>
          <a:bodyPr>
            <a:normAutofit fontScale="70000" lnSpcReduction="20000"/>
          </a:bodyPr>
          <a:lstStyle/>
          <a:p>
            <a:r>
              <a:rPr lang="en-US" dirty="0"/>
              <a:t>For instance, organizations may want to </a:t>
            </a:r>
            <a:r>
              <a:rPr lang="en-US" i="1" dirty="0"/>
              <a:t>inform </a:t>
            </a:r>
            <a:r>
              <a:rPr lang="en-US" dirty="0"/>
              <a:t>prospective customers about</a:t>
            </a:r>
          </a:p>
          <a:p>
            <a:r>
              <a:rPr lang="en-US" dirty="0"/>
              <a:t>their products; </a:t>
            </a:r>
            <a:r>
              <a:rPr lang="en-US" i="1" dirty="0"/>
              <a:t>persuade </a:t>
            </a:r>
            <a:r>
              <a:rPr lang="en-US" dirty="0"/>
              <a:t>them to prefer certain brands, products or venues,</a:t>
            </a:r>
          </a:p>
          <a:p>
            <a:r>
              <a:rPr lang="en-US" dirty="0"/>
              <a:t>attend particular entertainment events or perform a variety of </a:t>
            </a:r>
            <a:r>
              <a:rPr lang="en-US" dirty="0" err="1"/>
              <a:t>behaviours</a:t>
            </a:r>
            <a:r>
              <a:rPr lang="en-US" dirty="0"/>
              <a:t>; and</a:t>
            </a:r>
          </a:p>
          <a:p>
            <a:r>
              <a:rPr lang="en-US" i="1" dirty="0"/>
              <a:t>induce </a:t>
            </a:r>
            <a:r>
              <a:rPr lang="en-US" dirty="0"/>
              <a:t>customer action so buying </a:t>
            </a:r>
            <a:r>
              <a:rPr lang="en-US" dirty="0" err="1"/>
              <a:t>behaviour</a:t>
            </a:r>
            <a:r>
              <a:rPr lang="en-US" dirty="0"/>
              <a:t> is directed towards their offering</a:t>
            </a:r>
          </a:p>
          <a:p>
            <a:r>
              <a:rPr lang="en-US" dirty="0"/>
              <a:t>and purchase occurs sooner rather than later. These and other promotional</a:t>
            </a:r>
          </a:p>
          <a:p>
            <a:r>
              <a:rPr lang="en-US" dirty="0"/>
              <a:t>objectives are achieved by a variety of activities, such as:</a:t>
            </a:r>
          </a:p>
          <a:p>
            <a:r>
              <a:rPr lang="en-GB" dirty="0"/>
              <a:t> advertising</a:t>
            </a:r>
          </a:p>
          <a:p>
            <a:r>
              <a:rPr lang="en-GB" dirty="0"/>
              <a:t> sales promotions</a:t>
            </a:r>
          </a:p>
          <a:p>
            <a:r>
              <a:rPr lang="en-GB" dirty="0"/>
              <a:t> salespeople</a:t>
            </a:r>
          </a:p>
          <a:p>
            <a:r>
              <a:rPr lang="en-GB" dirty="0"/>
              <a:t> point-of-purchase displays</a:t>
            </a:r>
          </a:p>
          <a:p>
            <a:r>
              <a:rPr lang="en-GB" dirty="0"/>
              <a:t> direct mailings</a:t>
            </a:r>
          </a:p>
          <a:p>
            <a:r>
              <a:rPr lang="en-GB" dirty="0"/>
              <a:t> product packaging</a:t>
            </a:r>
          </a:p>
          <a:p>
            <a:r>
              <a:rPr lang="en-US" dirty="0"/>
              <a:t> sponsorship and other event marketing</a:t>
            </a:r>
          </a:p>
          <a:p>
            <a:r>
              <a:rPr lang="en-GB" dirty="0"/>
              <a:t> public relations.</a:t>
            </a:r>
          </a:p>
          <a:p>
            <a:r>
              <a:rPr lang="en-US" dirty="0"/>
              <a:t>Although our focus is on tourism and leisure advertising, it is important to</a:t>
            </a:r>
          </a:p>
          <a:p>
            <a:r>
              <a:rPr lang="en-US" dirty="0"/>
              <a:t>note that all these activities and other promotional devices (see Table 1.1) are</a:t>
            </a:r>
          </a:p>
          <a:p>
            <a:r>
              <a:rPr lang="en-US" dirty="0"/>
              <a:t>collectively known as </a:t>
            </a:r>
            <a:r>
              <a:rPr lang="en-US" i="1" dirty="0"/>
              <a:t>promotion management</a:t>
            </a:r>
            <a:r>
              <a:rPr lang="en-US" dirty="0"/>
              <a:t>. As such, they are part of the</a:t>
            </a:r>
          </a:p>
          <a:p>
            <a:r>
              <a:rPr lang="en-US" dirty="0"/>
              <a:t>overall marketing mix outlined above and thus promotion is that aspect of</a:t>
            </a:r>
          </a:p>
          <a:p>
            <a:r>
              <a:rPr lang="en-US" dirty="0"/>
              <a:t>marketing that promotion management deals with explicitly. In contrast,</a:t>
            </a:r>
          </a:p>
          <a:p>
            <a:r>
              <a:rPr lang="en-US" i="1" dirty="0"/>
              <a:t>marketing communications </a:t>
            </a:r>
            <a:r>
              <a:rPr lang="en-US" dirty="0"/>
              <a:t>is a much more ambiguous and all-encompassing</a:t>
            </a:r>
            <a:endParaRPr lang="ru-RU" dirty="0"/>
          </a:p>
        </p:txBody>
      </p:sp>
    </p:spTree>
    <p:extLst>
      <p:ext uri="{BB962C8B-B14F-4D97-AF65-F5344CB8AC3E}">
        <p14:creationId xmlns:p14="http://schemas.microsoft.com/office/powerpoint/2010/main" val="2617630255"/>
      </p:ext>
    </p:extLst>
  </p:cSld>
  <p:clrMapOvr>
    <a:masterClrMapping/>
  </p:clrMapOvr>
</p:sld>
</file>

<file path=ppt/theme/theme1.xml><?xml version="1.0" encoding="utf-8"?>
<a:theme xmlns:a="http://schemas.openxmlformats.org/drawingml/2006/main" name="Atlas">
  <a:themeElements>
    <a:clrScheme name="Atlas">
      <a:dk1>
        <a:sysClr val="windowText" lastClr="000000"/>
      </a:dk1>
      <a:lt1>
        <a:sysClr val="window" lastClr="FFFFFF"/>
      </a:lt1>
      <a:dk2>
        <a:srgbClr val="454545"/>
      </a:dk2>
      <a:lt2>
        <a:srgbClr val="E0E0E0"/>
      </a:lt2>
      <a:accent1>
        <a:srgbClr val="F81B02"/>
      </a:accent1>
      <a:accent2>
        <a:srgbClr val="FC7715"/>
      </a:accent2>
      <a:accent3>
        <a:srgbClr val="AFBF41"/>
      </a:accent3>
      <a:accent4>
        <a:srgbClr val="50C49F"/>
      </a:accent4>
      <a:accent5>
        <a:srgbClr val="3B95C4"/>
      </a:accent5>
      <a:accent6>
        <a:srgbClr val="B560D4"/>
      </a:accent6>
      <a:hlink>
        <a:srgbClr val="FC5A1A"/>
      </a:hlink>
      <a:folHlink>
        <a:srgbClr val="B49E74"/>
      </a:folHlink>
    </a:clrScheme>
    <a:fontScheme name="Atlas">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Rockwel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tlas">
      <a:fillStyleLst>
        <a:solidFill>
          <a:schemeClr val="phClr"/>
        </a:solidFill>
        <a:gradFill rotWithShape="1">
          <a:gsLst>
            <a:gs pos="0">
              <a:schemeClr val="phClr">
                <a:tint val="62000"/>
                <a:alpha val="60000"/>
                <a:satMod val="109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4000"/>
                <a:satMod val="130000"/>
                <a:lumMod val="92000"/>
              </a:schemeClr>
            </a:gs>
            <a:gs pos="100000">
              <a:schemeClr val="phClr">
                <a:shade val="76000"/>
                <a:satMod val="130000"/>
                <a:lumMod val="88000"/>
              </a:schemeClr>
            </a:gs>
          </a:gsLst>
          <a:lin ang="5400000" scaled="0"/>
        </a:gradFill>
      </a:fillStyleLst>
      <a:lnStyleLst>
        <a:ln w="9525" cap="flat" cmpd="sng" algn="ctr">
          <a:solidFill>
            <a:schemeClr val="phClr">
              <a:shade val="90000"/>
            </a:schemeClr>
          </a:solidFill>
          <a:prstDash val="solid"/>
        </a:ln>
        <a:ln w="15875" cap="flat" cmpd="sng" algn="ctr">
          <a:solidFill>
            <a:schemeClr val="phClr">
              <a:shade val="90000"/>
            </a:schemeClr>
          </a:solidFill>
          <a:prstDash val="solid"/>
        </a:ln>
        <a:ln w="25400" cap="flat" cmpd="sng" algn="ctr">
          <a:solidFill>
            <a:schemeClr val="phClr"/>
          </a:solidFill>
          <a:prstDash val="solid"/>
        </a:ln>
      </a:lnStyleLst>
      <a:effectStyleLst>
        <a:effectStyle>
          <a:effectLst/>
        </a:effectStyle>
        <a:effectStyle>
          <a:effectLst/>
        </a:effectStyle>
        <a:effectStyle>
          <a:effectLst>
            <a:outerShdw blurRad="38100" dist="25400" dir="5400000" rotWithShape="0">
              <a:srgbClr val="000000">
                <a:alpha val="75000"/>
              </a:srgbClr>
            </a:outerShdw>
          </a:effectLst>
          <a:scene3d>
            <a:camera prst="orthographicFront">
              <a:rot lat="0" lon="0" rev="0"/>
            </a:camera>
            <a:lightRig rig="threePt" dir="tl"/>
          </a:scene3d>
          <a:sp3d>
            <a:bevelT w="0" h="0"/>
          </a:sp3d>
        </a:effectStyle>
      </a:effectStyleLst>
      <a:bgFillStyleLst>
        <a:solidFill>
          <a:schemeClr val="phClr"/>
        </a:solidFill>
        <a:solidFill>
          <a:schemeClr val="phClr"/>
        </a:solidFill>
        <a:gradFill rotWithShape="1">
          <a:gsLst>
            <a:gs pos="10000">
              <a:schemeClr val="phClr">
                <a:tint val="94000"/>
                <a:lumMod val="116000"/>
              </a:schemeClr>
            </a:gs>
            <a:gs pos="100000">
              <a:schemeClr val="phClr">
                <a:tint val="98000"/>
                <a:shade val="86000"/>
                <a:satMod val="90000"/>
                <a:lumMod val="88000"/>
              </a:schemeClr>
            </a:gs>
          </a:gsLst>
          <a:path path="circle">
            <a:fillToRect l="50000" t="15000" r="50000" b="169000"/>
          </a:path>
        </a:gradFill>
      </a:bgFillStyleLst>
    </a:fmtScheme>
  </a:themeElements>
  <a:objectDefaults/>
  <a:extraClrSchemeLst/>
  <a:extLst>
    <a:ext uri="{05A4C25C-085E-4340-85A3-A5531E510DB2}">
      <thm15:themeFamily xmlns:thm15="http://schemas.microsoft.com/office/thememl/2012/main" xmlns="" name="Atlas" id="{5156B0E4-0EB1-49FE-A26B-15F6F698AEC6}" vid="{508F7963-D0B5-43F7-BB2C-FCE3009C08EC}"/>
    </a:ext>
  </a:extLst>
</a:theme>
</file>

<file path=docProps/app.xml><?xml version="1.0" encoding="utf-8"?>
<Properties xmlns="http://schemas.openxmlformats.org/officeDocument/2006/extended-properties" xmlns:vt="http://schemas.openxmlformats.org/officeDocument/2006/docPropsVTypes">
  <TotalTime>2</TotalTime>
  <Words>275</Words>
  <Application>Microsoft Office PowerPoint</Application>
  <PresentationFormat>Произвольный</PresentationFormat>
  <Paragraphs>32</Paragraphs>
  <Slides>3</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3</vt:i4>
      </vt:variant>
    </vt:vector>
  </HeadingPairs>
  <TitlesOfParts>
    <vt:vector size="4" baseType="lpstr">
      <vt:lpstr>Atlas</vt:lpstr>
      <vt:lpstr>Marketing communications, promotion management and advertising strategy</vt:lpstr>
      <vt:lpstr>1) Read the text and translate into Ukrainian in the written form. 2) Learn the new words and word combinations. 3) Make summery of the text in English. 4) Make some questions on the text.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cp:lastModifiedBy>User</cp:lastModifiedBy>
  <cp:revision>6</cp:revision>
  <dcterms:modified xsi:type="dcterms:W3CDTF">2017-06-19T07:45:40Z</dcterms:modified>
</cp:coreProperties>
</file>

<file path=docProps/thumbnail.jpeg>
</file>