
<file path=[Content_Types].xml><?xml version="1.0" encoding="utf-8"?>
<Types xmlns="http://schemas.openxmlformats.org/package/2006/content-types">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57" r:id="rId3"/>
    <p:sldId id="258" r:id="rId4"/>
    <p:sldId id="259" r:id="rId5"/>
    <p:sldId id="260" r:id="rId6"/>
    <p:sldId id="261" r:id="rId7"/>
    <p:sldId id="262" r:id="rId8"/>
    <p:sldId id="263" r:id="rId9"/>
    <p:sldId id="264" r:id="rId10"/>
    <p:sldId id="265" r:id="rId11"/>
    <p:sldId id="266" r:id="rId12"/>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194" y="-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23" name="Прямоугольник 22"/>
          <p:cNvSpPr/>
          <p:nvPr/>
        </p:nvSpPr>
        <p:spPr>
          <a:xfrm flipV="1">
            <a:off x="5410182" y="3810000"/>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4" name="Прямоугольник 23"/>
          <p:cNvSpPr/>
          <p:nvPr/>
        </p:nvSpPr>
        <p:spPr>
          <a:xfrm flipV="1">
            <a:off x="5410200" y="3897010"/>
            <a:ext cx="3733801" cy="192024"/>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5" name="Прямоугольник 24"/>
          <p:cNvSpPr/>
          <p:nvPr/>
        </p:nvSpPr>
        <p:spPr>
          <a:xfrm flipV="1">
            <a:off x="5410200" y="4115167"/>
            <a:ext cx="3733801"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6" name="Прямоугольник 25"/>
          <p:cNvSpPr/>
          <p:nvPr/>
        </p:nvSpPr>
        <p:spPr>
          <a:xfrm flipV="1">
            <a:off x="5410200" y="4164403"/>
            <a:ext cx="1965960" cy="18288"/>
          </a:xfrm>
          <a:prstGeom prst="rect">
            <a:avLst/>
          </a:prstGeom>
          <a:solidFill>
            <a:schemeClr val="accent2">
              <a:alpha val="6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Прямоугольник 26"/>
          <p:cNvSpPr/>
          <p:nvPr/>
        </p:nvSpPr>
        <p:spPr>
          <a:xfrm flipV="1">
            <a:off x="5410200" y="4199572"/>
            <a:ext cx="1965960"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0" name="Скругленный прямоугольник 29"/>
          <p:cNvSpPr/>
          <p:nvPr/>
        </p:nvSpPr>
        <p:spPr bwMode="white">
          <a:xfrm>
            <a:off x="5410200" y="3962400"/>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1" name="Скругленный прямоугольник 30"/>
          <p:cNvSpPr/>
          <p:nvPr/>
        </p:nvSpPr>
        <p:spPr bwMode="white">
          <a:xfrm>
            <a:off x="7376507" y="406098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Прямоугольник 6"/>
          <p:cNvSpPr/>
          <p:nvPr/>
        </p:nvSpPr>
        <p:spPr>
          <a:xfrm>
            <a:off x="1" y="3649662"/>
            <a:ext cx="9144000" cy="244170"/>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Прямоугольник 9"/>
          <p:cNvSpPr/>
          <p:nvPr/>
        </p:nvSpPr>
        <p:spPr>
          <a:xfrm>
            <a:off x="0" y="3675527"/>
            <a:ext cx="9144001" cy="14067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оугольник 10"/>
          <p:cNvSpPr/>
          <p:nvPr/>
        </p:nvSpPr>
        <p:spPr>
          <a:xfrm flipV="1">
            <a:off x="6414051" y="3643090"/>
            <a:ext cx="2729950" cy="248432"/>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Прямоугольник 18"/>
          <p:cNvSpPr/>
          <p:nvPr/>
        </p:nvSpPr>
        <p:spPr>
          <a:xfrm>
            <a:off x="0" y="0"/>
            <a:ext cx="9144000" cy="3701700"/>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Заголовок 7"/>
          <p:cNvSpPr>
            <a:spLocks noGrp="1"/>
          </p:cNvSpPr>
          <p:nvPr>
            <p:ph type="ctrTitle"/>
          </p:nvPr>
        </p:nvSpPr>
        <p:spPr>
          <a:xfrm>
            <a:off x="457200" y="2401887"/>
            <a:ext cx="8458200" cy="1470025"/>
          </a:xfrm>
        </p:spPr>
        <p:txBody>
          <a:bodyPr anchor="b"/>
          <a:lstStyle>
            <a:lvl1pPr>
              <a:defRPr sz="4400">
                <a:solidFill>
                  <a:schemeClr val="bg1"/>
                </a:solidFill>
              </a:defRPr>
            </a:lvl1pPr>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457200" y="3899938"/>
            <a:ext cx="4953000" cy="1752600"/>
          </a:xfrm>
        </p:spPr>
        <p:txBody>
          <a:bodyPr/>
          <a:lstStyle>
            <a:lvl1pPr marL="64008" indent="0" algn="l">
              <a:buNone/>
              <a:defRPr sz="24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Дата 27"/>
          <p:cNvSpPr>
            <a:spLocks noGrp="1"/>
          </p:cNvSpPr>
          <p:nvPr>
            <p:ph type="dt" sz="half" idx="10"/>
          </p:nvPr>
        </p:nvSpPr>
        <p:spPr>
          <a:xfrm>
            <a:off x="6705600" y="4206240"/>
            <a:ext cx="960120" cy="457200"/>
          </a:xfrm>
        </p:spPr>
        <p:txBody>
          <a:bodyPr/>
          <a:lstStyle/>
          <a:p>
            <a:fld id="{C7C5C3ED-7F0B-40D6-839F-0B6A52960F1A}" type="datetimeFigureOut">
              <a:rPr lang="ru-RU" smtClean="0"/>
              <a:t>14.06.2017</a:t>
            </a:fld>
            <a:endParaRPr lang="ru-RU"/>
          </a:p>
        </p:txBody>
      </p:sp>
      <p:sp>
        <p:nvSpPr>
          <p:cNvPr id="17" name="Нижний колонтитул 16"/>
          <p:cNvSpPr>
            <a:spLocks noGrp="1"/>
          </p:cNvSpPr>
          <p:nvPr>
            <p:ph type="ftr" sz="quarter" idx="11"/>
          </p:nvPr>
        </p:nvSpPr>
        <p:spPr>
          <a:xfrm>
            <a:off x="5410200" y="4205288"/>
            <a:ext cx="1295400" cy="457200"/>
          </a:xfrm>
        </p:spPr>
        <p:txBody>
          <a:bodyPr/>
          <a:lstStyle/>
          <a:p>
            <a:endParaRPr lang="ru-RU"/>
          </a:p>
        </p:txBody>
      </p:sp>
      <p:sp>
        <p:nvSpPr>
          <p:cNvPr id="29" name="Номер слайда 28"/>
          <p:cNvSpPr>
            <a:spLocks noGrp="1"/>
          </p:cNvSpPr>
          <p:nvPr>
            <p:ph type="sldNum" sz="quarter" idx="12"/>
          </p:nvPr>
        </p:nvSpPr>
        <p:spPr>
          <a:xfrm>
            <a:off x="8320088" y="1136"/>
            <a:ext cx="747712" cy="365760"/>
          </a:xfrm>
        </p:spPr>
        <p:txBody>
          <a:bodyPr/>
          <a:lstStyle>
            <a:lvl1pPr algn="r">
              <a:defRPr sz="1800">
                <a:solidFill>
                  <a:schemeClr val="bg1"/>
                </a:solidFill>
              </a:defRPr>
            </a:lvl1pPr>
          </a:lstStyle>
          <a:p>
            <a:fld id="{92A4CE31-913D-4E68-BB21-EDDAD8D42ED0}" type="slidenum">
              <a:rPr lang="ru-RU" smtClean="0"/>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C7C5C3ED-7F0B-40D6-839F-0B6A52960F1A}" type="datetimeFigureOut">
              <a:rPr lang="ru-RU" smtClean="0"/>
              <a:t>14.06.2017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2A4CE31-913D-4E68-BB21-EDDAD8D42ED0}"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781800" y="1143000"/>
            <a:ext cx="1905000" cy="5486400"/>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1143000"/>
            <a:ext cx="6248400" cy="5486400"/>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C7C5C3ED-7F0B-40D6-839F-0B6A52960F1A}" type="datetimeFigureOut">
              <a:rPr lang="ru-RU" smtClean="0"/>
              <a:t>14.06.2017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2A4CE31-913D-4E68-BB21-EDDAD8D42ED0}"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Объект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C7C5C3ED-7F0B-40D6-839F-0B6A52960F1A}" type="datetimeFigureOut">
              <a:rPr lang="ru-RU" smtClean="0"/>
              <a:t>14.06.2017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2A4CE31-913D-4E68-BB21-EDDAD8D42ED0}"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1981200"/>
            <a:ext cx="7772400" cy="1362075"/>
          </a:xfrm>
        </p:spPr>
        <p:txBody>
          <a:bodyPr anchor="b">
            <a:noAutofit/>
          </a:bodyPr>
          <a:lstStyle>
            <a:lvl1pPr algn="l">
              <a:buNone/>
              <a:defRPr sz="4300" b="1" cap="none" baseline="0">
                <a:ln w="12700">
                  <a:solidFill>
                    <a:schemeClr val="accent2">
                      <a:shade val="90000"/>
                      <a:satMod val="150000"/>
                    </a:schemeClr>
                  </a:solidFill>
                </a:ln>
                <a:solidFill>
                  <a:srgbClr val="FFFFFF"/>
                </a:solidFill>
                <a:effectLst>
                  <a:outerShdw blurRad="38100" dist="38100" dir="5400000" algn="tl" rotWithShape="0">
                    <a:srgbClr val="000000">
                      <a:alpha val="25000"/>
                    </a:srgbClr>
                  </a:outerShdw>
                </a:effectLst>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722313" y="3367088"/>
            <a:ext cx="7772400" cy="1509712"/>
          </a:xfrm>
        </p:spPr>
        <p:txBody>
          <a:bodyPr anchor="t"/>
          <a:lstStyle>
            <a:lvl1pPr marL="45720" indent="0">
              <a:buNone/>
              <a:defRPr sz="2100" b="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C7C5C3ED-7F0B-40D6-839F-0B6A52960F1A}" type="datetimeFigureOut">
              <a:rPr lang="ru-RU" smtClean="0"/>
              <a:t>14.06.2017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2A4CE31-913D-4E68-BB21-EDDAD8D42ED0}" type="slidenum">
              <a:rPr lang="ru-RU" smtClean="0"/>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Объект 2"/>
          <p:cNvSpPr>
            <a:spLocks noGrp="1"/>
          </p:cNvSpPr>
          <p:nvPr>
            <p:ph sz="half" idx="1"/>
          </p:nvPr>
        </p:nvSpPr>
        <p:spPr>
          <a:xfrm>
            <a:off x="457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Объект 3"/>
          <p:cNvSpPr>
            <a:spLocks noGrp="1"/>
          </p:cNvSpPr>
          <p:nvPr>
            <p:ph sz="half" idx="2"/>
          </p:nvPr>
        </p:nvSpPr>
        <p:spPr>
          <a:xfrm>
            <a:off x="4648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C7C5C3ED-7F0B-40D6-839F-0B6A52960F1A}" type="datetimeFigureOut">
              <a:rPr lang="ru-RU" smtClean="0"/>
              <a:t>14.06.2017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92A4CE31-913D-4E68-BB21-EDDAD8D42ED0}"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81000" y="1143000"/>
            <a:ext cx="8382000" cy="1069848"/>
          </a:xfrm>
        </p:spPr>
        <p:txBody>
          <a:bodyPr anchor="ctr"/>
          <a:lstStyle>
            <a:lvl1pPr>
              <a:defRPr sz="4000" b="0" i="0" cap="none" baseline="0"/>
            </a:lvl1pPr>
          </a:lstStyle>
          <a:p>
            <a:r>
              <a:rPr kumimoji="0" lang="ru-RU" smtClean="0"/>
              <a:t>Образец заголовка</a:t>
            </a:r>
            <a:endParaRPr kumimoji="0" lang="en-US"/>
          </a:p>
        </p:txBody>
      </p:sp>
      <p:sp>
        <p:nvSpPr>
          <p:cNvPr id="3" name="Текст 2"/>
          <p:cNvSpPr>
            <a:spLocks noGrp="1"/>
          </p:cNvSpPr>
          <p:nvPr>
            <p:ph type="body" idx="1"/>
          </p:nvPr>
        </p:nvSpPr>
        <p:spPr>
          <a:xfrm>
            <a:off x="381000" y="2244970"/>
            <a:ext cx="4041648"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721225" y="2244970"/>
            <a:ext cx="4041775"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Объект 4"/>
          <p:cNvSpPr>
            <a:spLocks noGrp="1"/>
          </p:cNvSpPr>
          <p:nvPr>
            <p:ph sz="quarter" idx="2"/>
          </p:nvPr>
        </p:nvSpPr>
        <p:spPr>
          <a:xfrm>
            <a:off x="381000" y="2708519"/>
            <a:ext cx="4041648"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Объект 5"/>
          <p:cNvSpPr>
            <a:spLocks noGrp="1"/>
          </p:cNvSpPr>
          <p:nvPr>
            <p:ph sz="quarter" idx="4"/>
          </p:nvPr>
        </p:nvSpPr>
        <p:spPr>
          <a:xfrm>
            <a:off x="4718304" y="2708519"/>
            <a:ext cx="4041775"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6" name="Дата 25"/>
          <p:cNvSpPr>
            <a:spLocks noGrp="1"/>
          </p:cNvSpPr>
          <p:nvPr>
            <p:ph type="dt" sz="half" idx="10"/>
          </p:nvPr>
        </p:nvSpPr>
        <p:spPr/>
        <p:txBody>
          <a:bodyPr rtlCol="0"/>
          <a:lstStyle/>
          <a:p>
            <a:fld id="{C7C5C3ED-7F0B-40D6-839F-0B6A52960F1A}" type="datetimeFigureOut">
              <a:rPr lang="ru-RU" smtClean="0"/>
              <a:t>14.06.2017</a:t>
            </a:fld>
            <a:endParaRPr lang="ru-RU"/>
          </a:p>
        </p:txBody>
      </p:sp>
      <p:sp>
        <p:nvSpPr>
          <p:cNvPr id="27" name="Номер слайда 26"/>
          <p:cNvSpPr>
            <a:spLocks noGrp="1"/>
          </p:cNvSpPr>
          <p:nvPr>
            <p:ph type="sldNum" sz="quarter" idx="11"/>
          </p:nvPr>
        </p:nvSpPr>
        <p:spPr/>
        <p:txBody>
          <a:bodyPr rtlCol="0"/>
          <a:lstStyle/>
          <a:p>
            <a:fld id="{92A4CE31-913D-4E68-BB21-EDDAD8D42ED0}" type="slidenum">
              <a:rPr lang="ru-RU" smtClean="0"/>
              <a:t>‹#›</a:t>
            </a:fld>
            <a:endParaRPr lang="ru-RU"/>
          </a:p>
        </p:txBody>
      </p:sp>
      <p:sp>
        <p:nvSpPr>
          <p:cNvPr id="28" name="Нижний колонтитул 27"/>
          <p:cNvSpPr>
            <a:spLocks noGrp="1"/>
          </p:cNvSpPr>
          <p:nvPr>
            <p:ph type="ftr" sz="quarter" idx="12"/>
          </p:nvPr>
        </p:nvSpPr>
        <p:spPr/>
        <p:txBody>
          <a:bodyPr rtlCol="0"/>
          <a:lstStyle/>
          <a:p>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143000"/>
            <a:ext cx="8229600" cy="1069848"/>
          </a:xfrm>
        </p:spPr>
        <p:txBody>
          <a:bodyPr anchor="ctr"/>
          <a:lstStyle>
            <a:lvl1pPr>
              <a:defRPr sz="4000">
                <a:solidFill>
                  <a:schemeClr val="tx2"/>
                </a:solidFill>
              </a:defRPr>
            </a:lvl1pPr>
          </a:lstStyle>
          <a:p>
            <a:r>
              <a:rPr kumimoji="0" lang="ru-RU" smtClean="0"/>
              <a:t>Образец заголовка</a:t>
            </a:r>
            <a:endParaRPr kumimoji="0" lang="en-US"/>
          </a:p>
        </p:txBody>
      </p:sp>
      <p:sp>
        <p:nvSpPr>
          <p:cNvPr id="3" name="Дата 2"/>
          <p:cNvSpPr>
            <a:spLocks noGrp="1"/>
          </p:cNvSpPr>
          <p:nvPr>
            <p:ph type="dt" sz="half" idx="10"/>
          </p:nvPr>
        </p:nvSpPr>
        <p:spPr>
          <a:xfrm>
            <a:off x="6583680" y="612648"/>
            <a:ext cx="957264" cy="457200"/>
          </a:xfrm>
        </p:spPr>
        <p:txBody>
          <a:bodyPr/>
          <a:lstStyle/>
          <a:p>
            <a:fld id="{C7C5C3ED-7F0B-40D6-839F-0B6A52960F1A}" type="datetimeFigureOut">
              <a:rPr lang="ru-RU" smtClean="0"/>
              <a:t>14.06.2017</a:t>
            </a:fld>
            <a:endParaRPr lang="ru-RU"/>
          </a:p>
        </p:txBody>
      </p:sp>
      <p:sp>
        <p:nvSpPr>
          <p:cNvPr id="4" name="Нижний колонтитул 3"/>
          <p:cNvSpPr>
            <a:spLocks noGrp="1"/>
          </p:cNvSpPr>
          <p:nvPr>
            <p:ph type="ftr" sz="quarter" idx="11"/>
          </p:nvPr>
        </p:nvSpPr>
        <p:spPr>
          <a:xfrm>
            <a:off x="5257800" y="612648"/>
            <a:ext cx="1325880" cy="457200"/>
          </a:xfrm>
        </p:spPr>
        <p:txBody>
          <a:bodyPr/>
          <a:lstStyle/>
          <a:p>
            <a:endParaRPr lang="ru-RU"/>
          </a:p>
        </p:txBody>
      </p:sp>
      <p:sp>
        <p:nvSpPr>
          <p:cNvPr id="5" name="Номер слайда 4"/>
          <p:cNvSpPr>
            <a:spLocks noGrp="1"/>
          </p:cNvSpPr>
          <p:nvPr>
            <p:ph type="sldNum" sz="quarter" idx="12"/>
          </p:nvPr>
        </p:nvSpPr>
        <p:spPr>
          <a:xfrm>
            <a:off x="8174736" y="2272"/>
            <a:ext cx="762000" cy="365760"/>
          </a:xfrm>
        </p:spPr>
        <p:txBody>
          <a:bodyPr/>
          <a:lstStyle/>
          <a:p>
            <a:fld id="{92A4CE31-913D-4E68-BB21-EDDAD8D42ED0}"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C7C5C3ED-7F0B-40D6-839F-0B6A52960F1A}" type="datetimeFigureOut">
              <a:rPr lang="ru-RU" smtClean="0"/>
              <a:t>14.06.2017</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92A4CE31-913D-4E68-BB21-EDDAD8D42ED0}"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53496" y="1101970"/>
            <a:ext cx="3383280" cy="877824"/>
          </a:xfrm>
        </p:spPr>
        <p:txBody>
          <a:bodyPr anchor="b"/>
          <a:lstStyle>
            <a:lvl1pPr algn="l">
              <a:buNone/>
              <a:defRPr sz="1800" b="1"/>
            </a:lvl1pPr>
          </a:lstStyle>
          <a:p>
            <a:r>
              <a:rPr kumimoji="0" lang="ru-RU" smtClean="0"/>
              <a:t>Образец заголовка</a:t>
            </a:r>
            <a:endParaRPr kumimoji="0" lang="en-US"/>
          </a:p>
        </p:txBody>
      </p:sp>
      <p:sp>
        <p:nvSpPr>
          <p:cNvPr id="3" name="Текст 2"/>
          <p:cNvSpPr>
            <a:spLocks noGrp="1"/>
          </p:cNvSpPr>
          <p:nvPr>
            <p:ph type="body" idx="2"/>
          </p:nvPr>
        </p:nvSpPr>
        <p:spPr>
          <a:xfrm>
            <a:off x="5353496" y="2010727"/>
            <a:ext cx="3383280" cy="4617720"/>
          </a:xfrm>
        </p:spPr>
        <p:txBody>
          <a:bodyPr/>
          <a:lstStyle>
            <a:lvl1pPr marL="9144"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Объект 3"/>
          <p:cNvSpPr>
            <a:spLocks noGrp="1"/>
          </p:cNvSpPr>
          <p:nvPr>
            <p:ph sz="half" idx="1"/>
          </p:nvPr>
        </p:nvSpPr>
        <p:spPr>
          <a:xfrm>
            <a:off x="152400" y="776287"/>
            <a:ext cx="5102352" cy="5852160"/>
          </a:xfrm>
        </p:spPr>
        <p:txBody>
          <a:bodyPr/>
          <a:lstStyle>
            <a:lvl1pPr>
              <a:defRPr sz="3200"/>
            </a:lvl1pPr>
            <a:lvl2pPr>
              <a:defRPr sz="2800"/>
            </a:lvl2pPr>
            <a:lvl3pPr>
              <a:defRPr sz="2400"/>
            </a:lvl3pPr>
            <a:lvl4pPr>
              <a:defRPr sz="2000"/>
            </a:lvl4pPr>
            <a:lvl5pPr>
              <a:defRPr sz="20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C7C5C3ED-7F0B-40D6-839F-0B6A52960F1A}" type="datetimeFigureOut">
              <a:rPr lang="ru-RU" smtClean="0"/>
              <a:t>14.06.2017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92A4CE31-913D-4E68-BB21-EDDAD8D42ED0}"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440434" y="1109160"/>
            <a:ext cx="586803" cy="4681637"/>
          </a:xfrm>
        </p:spPr>
        <p:txBody>
          <a:bodyPr vert="vert270" lIns="45720" tIns="0" rIns="45720" anchor="t"/>
          <a:lstStyle>
            <a:lvl1pPr algn="ctr">
              <a:buNone/>
              <a:defRPr sz="2000" b="1"/>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403671" y="1143000"/>
            <a:ext cx="4572000" cy="4572000"/>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lstStyle>
            <a:lvl1pPr marL="0" indent="0">
              <a:buNone/>
              <a:defRPr sz="3200"/>
            </a:lvl1pPr>
          </a:lstStyle>
          <a:p>
            <a:r>
              <a:rPr kumimoji="0" lang="ru-RU" smtClean="0"/>
              <a:t>Вставка рисунка</a:t>
            </a:r>
            <a:endParaRPr kumimoji="0" lang="en-US" dirty="0"/>
          </a:p>
        </p:txBody>
      </p:sp>
      <p:sp>
        <p:nvSpPr>
          <p:cNvPr id="4" name="Текст 3"/>
          <p:cNvSpPr>
            <a:spLocks noGrp="1"/>
          </p:cNvSpPr>
          <p:nvPr>
            <p:ph type="body" sz="half" idx="2"/>
          </p:nvPr>
        </p:nvSpPr>
        <p:spPr>
          <a:xfrm>
            <a:off x="6088443" y="3274308"/>
            <a:ext cx="2590800" cy="2516489"/>
          </a:xfrm>
        </p:spPr>
        <p:txBody>
          <a:bodyPr lIns="0" tIns="0" rIns="45720" anchor="t"/>
          <a:lstStyle>
            <a:lvl1pPr marL="0" indent="0">
              <a:lnSpc>
                <a:spcPct val="100000"/>
              </a:lnSpc>
              <a:spcBef>
                <a:spcPts val="0"/>
              </a:spcBef>
              <a:buFontTx/>
              <a:buNone/>
              <a:defRPr sz="13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C7C5C3ED-7F0B-40D6-839F-0B6A52960F1A}" type="datetimeFigureOut">
              <a:rPr lang="ru-RU" smtClean="0"/>
              <a:t>14.06.2017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92A4CE31-913D-4E68-BB21-EDDAD8D42ED0}" type="slidenum">
              <a:rPr lang="ru-RU" smtClean="0"/>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8" name="Прямоугольник 27"/>
          <p:cNvSpPr/>
          <p:nvPr/>
        </p:nvSpPr>
        <p:spPr>
          <a:xfrm>
            <a:off x="1" y="366818"/>
            <a:ext cx="9144000" cy="84407"/>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Прямоугольник 28"/>
          <p:cNvSpPr/>
          <p:nvPr/>
        </p:nvSpPr>
        <p:spPr>
          <a:xfrm>
            <a:off x="0" y="-1"/>
            <a:ext cx="9144000" cy="310663"/>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0" name="Прямоугольник 29"/>
          <p:cNvSpPr/>
          <p:nvPr/>
        </p:nvSpPr>
        <p:spPr>
          <a:xfrm>
            <a:off x="0" y="308276"/>
            <a:ext cx="9144001" cy="91441"/>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1" name="Прямоугольник 30"/>
          <p:cNvSpPr/>
          <p:nvPr/>
        </p:nvSpPr>
        <p:spPr>
          <a:xfrm flipV="1">
            <a:off x="5410182" y="360246"/>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Прямоугольник 31"/>
          <p:cNvSpPr/>
          <p:nvPr/>
        </p:nvSpPr>
        <p:spPr>
          <a:xfrm flipV="1">
            <a:off x="5410200" y="440112"/>
            <a:ext cx="3733801" cy="180035"/>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3" name="Скругленный прямоугольник 32"/>
          <p:cNvSpPr/>
          <p:nvPr/>
        </p:nvSpPr>
        <p:spPr bwMode="white">
          <a:xfrm>
            <a:off x="5407339" y="497504"/>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4" name="Скругленный прямоугольник 33"/>
          <p:cNvSpPr/>
          <p:nvPr/>
        </p:nvSpPr>
        <p:spPr bwMode="white">
          <a:xfrm>
            <a:off x="7373646" y="58894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5" name="Прямоугольник 34"/>
          <p:cNvSpPr/>
          <p:nvPr/>
        </p:nvSpPr>
        <p:spPr bwMode="invGray">
          <a:xfrm>
            <a:off x="9084966" y="-2001"/>
            <a:ext cx="57626"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6" name="Прямоугольник 35"/>
          <p:cNvSpPr/>
          <p:nvPr/>
        </p:nvSpPr>
        <p:spPr bwMode="invGray">
          <a:xfrm>
            <a:off x="9044481" y="-2001"/>
            <a:ext cx="27432"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7" name="Прямоугольник 36"/>
          <p:cNvSpPr/>
          <p:nvPr/>
        </p:nvSpPr>
        <p:spPr bwMode="invGray">
          <a:xfrm>
            <a:off x="9025428" y="-2001"/>
            <a:ext cx="9144" cy="621792"/>
          </a:xfrm>
          <a:prstGeom prst="rect">
            <a:avLst/>
          </a:prstGeom>
          <a:solidFill>
            <a:srgbClr val="FFFFFF">
              <a:alpha val="6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8" name="Прямоугольник 37"/>
          <p:cNvSpPr/>
          <p:nvPr/>
        </p:nvSpPr>
        <p:spPr bwMode="invGray">
          <a:xfrm>
            <a:off x="8975423" y="-2001"/>
            <a:ext cx="27432" cy="621792"/>
          </a:xfrm>
          <a:prstGeom prst="rect">
            <a:avLst/>
          </a:prstGeom>
          <a:solidFill>
            <a:srgbClr val="FFFFFF">
              <a:alpha val="4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9" name="Прямоугольник 38"/>
          <p:cNvSpPr/>
          <p:nvPr/>
        </p:nvSpPr>
        <p:spPr bwMode="invGray">
          <a:xfrm>
            <a:off x="8915677" y="380"/>
            <a:ext cx="54864" cy="585216"/>
          </a:xfrm>
          <a:prstGeom prst="rect">
            <a:avLst/>
          </a:prstGeom>
          <a:solidFill>
            <a:srgbClr val="FFFFFF">
              <a:alpha val="2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0" name="Прямоугольник 39"/>
          <p:cNvSpPr/>
          <p:nvPr/>
        </p:nvSpPr>
        <p:spPr bwMode="invGray">
          <a:xfrm>
            <a:off x="8873475" y="380"/>
            <a:ext cx="9144" cy="585216"/>
          </a:xfrm>
          <a:prstGeom prst="rect">
            <a:avLst/>
          </a:prstGeom>
          <a:solidFill>
            <a:srgbClr val="FFFFFF">
              <a:alpha val="30196"/>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Заголовок 21"/>
          <p:cNvSpPr>
            <a:spLocks noGrp="1"/>
          </p:cNvSpPr>
          <p:nvPr>
            <p:ph type="title"/>
          </p:nvPr>
        </p:nvSpPr>
        <p:spPr>
          <a:xfrm>
            <a:off x="457200" y="1143000"/>
            <a:ext cx="8229600" cy="1066800"/>
          </a:xfrm>
          <a:prstGeom prst="rect">
            <a:avLst/>
          </a:prstGeom>
        </p:spPr>
        <p:txBody>
          <a:bodyPr vert="horz" anchor="ctr">
            <a:normAutofit/>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2249424"/>
            <a:ext cx="8229600" cy="4325112"/>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6586536" y="612648"/>
            <a:ext cx="957264" cy="457200"/>
          </a:xfrm>
          <a:prstGeom prst="rect">
            <a:avLst/>
          </a:prstGeom>
        </p:spPr>
        <p:txBody>
          <a:bodyPr vert="horz"/>
          <a:lstStyle>
            <a:lvl1pPr algn="l" eaLnBrk="1" latinLnBrk="0" hangingPunct="1">
              <a:defRPr kumimoji="0" sz="800">
                <a:solidFill>
                  <a:schemeClr val="accent2"/>
                </a:solidFill>
              </a:defRPr>
            </a:lvl1pPr>
          </a:lstStyle>
          <a:p>
            <a:fld id="{C7C5C3ED-7F0B-40D6-839F-0B6A52960F1A}" type="datetimeFigureOut">
              <a:rPr lang="ru-RU" smtClean="0"/>
              <a:t>14.06.2017</a:t>
            </a:fld>
            <a:endParaRPr lang="ru-RU"/>
          </a:p>
        </p:txBody>
      </p:sp>
      <p:sp>
        <p:nvSpPr>
          <p:cNvPr id="3" name="Нижний колонтитул 2"/>
          <p:cNvSpPr>
            <a:spLocks noGrp="1"/>
          </p:cNvSpPr>
          <p:nvPr>
            <p:ph type="ftr" sz="quarter" idx="3"/>
          </p:nvPr>
        </p:nvSpPr>
        <p:spPr>
          <a:xfrm>
            <a:off x="5257800" y="612648"/>
            <a:ext cx="1325880" cy="457200"/>
          </a:xfrm>
          <a:prstGeom prst="rect">
            <a:avLst/>
          </a:prstGeom>
        </p:spPr>
        <p:txBody>
          <a:bodyPr vert="horz"/>
          <a:lstStyle>
            <a:lvl1pPr algn="r" eaLnBrk="1" latinLnBrk="0" hangingPunct="1">
              <a:defRPr kumimoji="0" sz="800">
                <a:solidFill>
                  <a:schemeClr val="accent2"/>
                </a:solidFill>
              </a:defRPr>
            </a:lvl1pPr>
          </a:lstStyle>
          <a:p>
            <a:endParaRPr lang="ru-RU"/>
          </a:p>
        </p:txBody>
      </p:sp>
      <p:sp>
        <p:nvSpPr>
          <p:cNvPr id="23" name="Номер слайда 22"/>
          <p:cNvSpPr>
            <a:spLocks noGrp="1"/>
          </p:cNvSpPr>
          <p:nvPr>
            <p:ph type="sldNum" sz="quarter" idx="4"/>
          </p:nvPr>
        </p:nvSpPr>
        <p:spPr>
          <a:xfrm>
            <a:off x="8174736" y="2272"/>
            <a:ext cx="762000" cy="365760"/>
          </a:xfrm>
          <a:prstGeom prst="rect">
            <a:avLst/>
          </a:prstGeom>
        </p:spPr>
        <p:txBody>
          <a:bodyPr vert="horz" anchor="b"/>
          <a:lstStyle>
            <a:lvl1pPr algn="r" eaLnBrk="1" latinLnBrk="0" hangingPunct="1">
              <a:defRPr kumimoji="0" sz="1800">
                <a:solidFill>
                  <a:srgbClr val="FFFFFF"/>
                </a:solidFill>
              </a:defRPr>
            </a:lvl1pPr>
          </a:lstStyle>
          <a:p>
            <a:fld id="{92A4CE31-913D-4E68-BB21-EDDAD8D42ED0}"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365760" indent="-256032" algn="l" rtl="0" eaLnBrk="1" latinLnBrk="0" hangingPunct="1">
        <a:spcBef>
          <a:spcPts val="300"/>
        </a:spcBef>
        <a:buClr>
          <a:schemeClr val="accent3"/>
        </a:buClr>
        <a:buFont typeface="Georgia"/>
        <a:buChar char="•"/>
        <a:defRPr kumimoji="0" sz="2800" kern="1200">
          <a:solidFill>
            <a:schemeClr val="tx1"/>
          </a:solidFill>
          <a:latin typeface="+mn-lt"/>
          <a:ea typeface="+mn-ea"/>
          <a:cs typeface="+mn-cs"/>
        </a:defRPr>
      </a:lvl1pPr>
      <a:lvl2pPr marL="658368" indent="-246888" algn="l" rtl="0" eaLnBrk="1" latinLnBrk="0" hangingPunct="1">
        <a:spcBef>
          <a:spcPts val="300"/>
        </a:spcBef>
        <a:buClr>
          <a:schemeClr val="accent2"/>
        </a:buClr>
        <a:buFont typeface="Georgia"/>
        <a:buChar char="▫"/>
        <a:defRPr kumimoji="0" sz="2600" kern="1200">
          <a:solidFill>
            <a:schemeClr val="accent2"/>
          </a:solidFill>
          <a:latin typeface="+mn-lt"/>
          <a:ea typeface="+mn-ea"/>
          <a:cs typeface="+mn-cs"/>
        </a:defRPr>
      </a:lvl2pPr>
      <a:lvl3pPr marL="923544" indent="-219456" algn="l" rtl="0" eaLnBrk="1" latinLnBrk="0" hangingPunct="1">
        <a:spcBef>
          <a:spcPts val="300"/>
        </a:spcBef>
        <a:buClr>
          <a:schemeClr val="accent1"/>
        </a:buClr>
        <a:buFont typeface="Wingdings 2"/>
        <a:buChar char=""/>
        <a:defRPr kumimoji="0" sz="2400" kern="1200">
          <a:solidFill>
            <a:schemeClr val="accent1"/>
          </a:solidFill>
          <a:latin typeface="+mn-lt"/>
          <a:ea typeface="+mn-ea"/>
          <a:cs typeface="+mn-cs"/>
        </a:defRPr>
      </a:lvl3pPr>
      <a:lvl4pPr marL="1179576" indent="-201168" algn="l" rtl="0" eaLnBrk="1" latinLnBrk="0" hangingPunct="1">
        <a:spcBef>
          <a:spcPts val="300"/>
        </a:spcBef>
        <a:buClr>
          <a:schemeClr val="accent1"/>
        </a:buClr>
        <a:buFont typeface="Wingdings 2"/>
        <a:buChar char=""/>
        <a:defRPr kumimoji="0" sz="2200" kern="1200">
          <a:solidFill>
            <a:schemeClr val="accent1"/>
          </a:solidFill>
          <a:latin typeface="+mn-lt"/>
          <a:ea typeface="+mn-ea"/>
          <a:cs typeface="+mn-cs"/>
        </a:defRPr>
      </a:lvl4pPr>
      <a:lvl5pPr marL="1389888" indent="-182880" algn="l" rtl="0" eaLnBrk="1" latinLnBrk="0" hangingPunct="1">
        <a:spcBef>
          <a:spcPts val="300"/>
        </a:spcBef>
        <a:buClr>
          <a:schemeClr val="accent3"/>
        </a:buClr>
        <a:buFont typeface="Georgia"/>
        <a:buChar char="▫"/>
        <a:defRPr kumimoji="0" sz="2000" kern="1200">
          <a:solidFill>
            <a:schemeClr val="accent3"/>
          </a:solidFill>
          <a:latin typeface="+mn-lt"/>
          <a:ea typeface="+mn-ea"/>
          <a:cs typeface="+mn-cs"/>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hyperlink" Target="http://www.wikihow.com/Understand-the-Difference-Between-Passive-and-Active-Sentences"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http://www.wikihow.com/Write-a-Business-Letter#_note-6"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Заголовок 5"/>
          <p:cNvSpPr>
            <a:spLocks noGrp="1"/>
          </p:cNvSpPr>
          <p:nvPr>
            <p:ph type="ctrTitle"/>
          </p:nvPr>
        </p:nvSpPr>
        <p:spPr>
          <a:xfrm>
            <a:off x="457200" y="1052737"/>
            <a:ext cx="8458200" cy="1152127"/>
          </a:xfrm>
        </p:spPr>
        <p:txBody>
          <a:bodyPr>
            <a:noAutofit/>
          </a:bodyPr>
          <a:lstStyle/>
          <a:p>
            <a:pPr algn="ctr"/>
            <a:r>
              <a:rPr lang="ru-RU" sz="5400" dirty="0"/>
              <a:t/>
            </a:r>
            <a:br>
              <a:rPr lang="ru-RU" sz="5400" dirty="0"/>
            </a:br>
            <a:endParaRPr lang="ru-RU" sz="5400" dirty="0"/>
          </a:p>
        </p:txBody>
      </p:sp>
      <p:sp>
        <p:nvSpPr>
          <p:cNvPr id="7" name="Подзаголовок 6"/>
          <p:cNvSpPr>
            <a:spLocks noGrp="1"/>
          </p:cNvSpPr>
          <p:nvPr>
            <p:ph type="subTitle" idx="1"/>
          </p:nvPr>
        </p:nvSpPr>
        <p:spPr>
          <a:xfrm>
            <a:off x="457200" y="1772816"/>
            <a:ext cx="7859216" cy="2952328"/>
          </a:xfrm>
        </p:spPr>
        <p:txBody>
          <a:bodyPr/>
          <a:lstStyle/>
          <a:p>
            <a:r>
              <a:rPr lang="en-US" b="1" dirty="0"/>
              <a:t>Business Letter Style</a:t>
            </a:r>
            <a:endParaRPr lang="ru-RU" dirty="0"/>
          </a:p>
          <a:p>
            <a:pPr algn="ctr">
              <a:lnSpc>
                <a:spcPct val="115000"/>
              </a:lnSpc>
              <a:spcAft>
                <a:spcPts val="1000"/>
              </a:spcAft>
            </a:pPr>
            <a:r>
              <a:rPr lang="en-US" sz="6000" b="1" dirty="0">
                <a:solidFill>
                  <a:srgbClr val="000000"/>
                </a:solidFill>
                <a:latin typeface="Times New Roman"/>
                <a:ea typeface="Times New Roman"/>
                <a:cs typeface="宋体"/>
              </a:rPr>
              <a:t>Business Letter Style</a:t>
            </a:r>
            <a:endParaRPr lang="ru-RU" sz="6000" dirty="0">
              <a:solidFill>
                <a:srgbClr val="00000A"/>
              </a:solidFill>
              <a:latin typeface="Calibri"/>
              <a:ea typeface="Calibri"/>
              <a:cs typeface="宋体"/>
            </a:endParaRPr>
          </a:p>
          <a:p>
            <a:endParaRPr lang="ru-RU" dirty="0"/>
          </a:p>
        </p:txBody>
      </p:sp>
    </p:spTree>
    <p:extLst>
      <p:ext uri="{BB962C8B-B14F-4D97-AF65-F5344CB8AC3E}">
        <p14:creationId xmlns:p14="http://schemas.microsoft.com/office/powerpoint/2010/main" val="418454825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7170" name="Picture 2"/>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755576" y="620689"/>
            <a:ext cx="7992888" cy="5953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5187981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1026" name="Picture 2"/>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971600" y="908720"/>
            <a:ext cx="7488831" cy="56651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7556941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Объект 2"/>
          <p:cNvSpPr>
            <a:spLocks noGrp="1"/>
          </p:cNvSpPr>
          <p:nvPr>
            <p:ph idx="1"/>
          </p:nvPr>
        </p:nvSpPr>
        <p:spPr>
          <a:xfrm>
            <a:off x="457200" y="1340768"/>
            <a:ext cx="8229600" cy="5233768"/>
          </a:xfrm>
        </p:spPr>
        <p:txBody>
          <a:bodyPr/>
          <a:lstStyle/>
          <a:p>
            <a:pPr lvl="0"/>
            <a:r>
              <a:rPr lang="en-US" b="1" dirty="0"/>
              <a:t>Strike the right tone</a:t>
            </a:r>
            <a:endParaRPr lang="ru-RU" dirty="0"/>
          </a:p>
          <a:p>
            <a:pPr lvl="0"/>
            <a:r>
              <a:rPr lang="en-US" b="1" dirty="0"/>
              <a:t>Use personal pronouns</a:t>
            </a:r>
            <a:endParaRPr lang="ru-RU" dirty="0"/>
          </a:p>
          <a:p>
            <a:pPr lvl="0"/>
            <a:r>
              <a:rPr lang="en-US" b="1" dirty="0"/>
              <a:t>Write clearly and concisely</a:t>
            </a:r>
            <a:endParaRPr lang="ru-RU" dirty="0"/>
          </a:p>
          <a:p>
            <a:pPr lvl="0"/>
            <a:r>
              <a:rPr lang="en-US" b="1" dirty="0">
                <a:hlinkClick r:id="rId2" tooltip="Understand the Difference Between Passive and Active Sentences"/>
              </a:rPr>
              <a:t>Use the active voice</a:t>
            </a:r>
            <a:endParaRPr lang="ru-RU" dirty="0"/>
          </a:p>
          <a:p>
            <a:pPr lvl="0"/>
            <a:r>
              <a:rPr lang="en-US" b="1" dirty="0"/>
              <a:t>Be conversational when appropriate</a:t>
            </a:r>
            <a:endParaRPr lang="ru-RU" dirty="0"/>
          </a:p>
          <a:p>
            <a:pPr lvl="0"/>
            <a:r>
              <a:rPr lang="en-US" b="1" dirty="0"/>
              <a:t>Be courteous</a:t>
            </a:r>
            <a:endParaRPr lang="ru-RU" dirty="0"/>
          </a:p>
          <a:p>
            <a:pPr lvl="0"/>
            <a:r>
              <a:rPr lang="en-US" b="1" dirty="0"/>
              <a:t>Use “second page” letterhead for additional pages</a:t>
            </a:r>
            <a:endParaRPr lang="ru-RU" dirty="0"/>
          </a:p>
          <a:p>
            <a:pPr lvl="0"/>
            <a:r>
              <a:rPr lang="en-US" b="1" dirty="0"/>
              <a:t>Wrap it up</a:t>
            </a:r>
            <a:endParaRPr lang="ru-RU" dirty="0"/>
          </a:p>
          <a:p>
            <a:endParaRPr lang="ru-RU" dirty="0"/>
          </a:p>
        </p:txBody>
      </p:sp>
    </p:spTree>
    <p:extLst>
      <p:ext uri="{BB962C8B-B14F-4D97-AF65-F5344CB8AC3E}">
        <p14:creationId xmlns:p14="http://schemas.microsoft.com/office/powerpoint/2010/main" val="207557033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143000"/>
            <a:ext cx="8229600" cy="197768"/>
          </a:xfrm>
        </p:spPr>
        <p:txBody>
          <a:bodyPr>
            <a:normAutofit fontScale="90000"/>
          </a:bodyPr>
          <a:lstStyle/>
          <a:p>
            <a:endParaRPr lang="ru-RU" dirty="0"/>
          </a:p>
        </p:txBody>
      </p:sp>
      <p:pic>
        <p:nvPicPr>
          <p:cNvPr id="1026" name="Picture 2"/>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467544" y="908720"/>
            <a:ext cx="8496944" cy="5732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6868992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a:xfrm>
            <a:off x="457200" y="1268760"/>
            <a:ext cx="8229600" cy="5305776"/>
          </a:xfrm>
        </p:spPr>
        <p:txBody>
          <a:bodyPr/>
          <a:lstStyle/>
          <a:p>
            <a:r>
              <a:rPr lang="ru-RU" b="1" dirty="0"/>
              <a:t>2</a:t>
            </a:r>
            <a:endParaRPr lang="ru-RU" dirty="0"/>
          </a:p>
          <a:p>
            <a:r>
              <a:rPr lang="en-US" sz="2400" b="1" dirty="0"/>
              <a:t>Use personal pronouns.</a:t>
            </a:r>
            <a:r>
              <a:rPr lang="en-US" sz="2400" dirty="0"/>
              <a:t> It is perfectly fine to use “I,” “we,” and “you” in your business letter. Refer to yourself as “I” and your reader as “you</a:t>
            </a:r>
            <a:r>
              <a:rPr lang="en-US" sz="2400" dirty="0" smtClean="0"/>
              <a:t>.”</a:t>
            </a:r>
            <a:endParaRPr lang="uk-UA" sz="2400" dirty="0" smtClean="0"/>
          </a:p>
          <a:p>
            <a:endParaRPr lang="ru-RU" sz="2400" dirty="0"/>
          </a:p>
          <a:p>
            <a:r>
              <a:rPr lang="en-US" sz="2400" dirty="0"/>
              <a:t>Be aware if you’re writing the letter on an organization’s behalf. If you are stating the company’s perspective, you should use “we” so that the reader knows that the company stands behind your statement. If you are writing your own opinion, stick with “I.”</a:t>
            </a:r>
            <a:r>
              <a:rPr lang="ru-RU" baseline="30000" dirty="0">
                <a:hlinkClick r:id="rId2"/>
              </a:rPr>
              <a:t>[6]</a:t>
            </a:r>
            <a:endParaRPr lang="ru-RU" dirty="0"/>
          </a:p>
        </p:txBody>
      </p:sp>
    </p:spTree>
    <p:extLst>
      <p:ext uri="{BB962C8B-B14F-4D97-AF65-F5344CB8AC3E}">
        <p14:creationId xmlns:p14="http://schemas.microsoft.com/office/powerpoint/2010/main" val="360161880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2050" name="Picture 2"/>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683568" y="1124744"/>
            <a:ext cx="7776864" cy="50590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2969655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3074" name="Picture 2"/>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683568" y="1124744"/>
            <a:ext cx="7992888" cy="48965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02488821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098" name="Picture 2"/>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1115616" y="1484784"/>
            <a:ext cx="7344816" cy="46085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1712141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5122" name="Picture 2"/>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899592" y="1484784"/>
            <a:ext cx="7416824" cy="42484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9824545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a:xfrm>
            <a:off x="457200" y="1484784"/>
            <a:ext cx="8229600" cy="5089752"/>
          </a:xfrm>
        </p:spPr>
        <p:txBody>
          <a:bodyPr/>
          <a:lstStyle/>
          <a:p>
            <a:endParaRPr lang="ru-RU" dirty="0"/>
          </a:p>
          <a:p>
            <a:pPr algn="just"/>
            <a:r>
              <a:rPr lang="en-US" b="1" dirty="0"/>
              <a:t>Wrap it up.</a:t>
            </a:r>
            <a:r>
              <a:rPr lang="en-US" dirty="0"/>
              <a:t> In the last paragraph, summarize your points and clearly outline either your planned course of action or what you expect from the recipient. Note that the recipient may contact you with questions or concerns, and say thank you for his or her attention to the letter/matter at hand.</a:t>
            </a:r>
            <a:endParaRPr lang="ru-RU" dirty="0"/>
          </a:p>
          <a:p>
            <a:endParaRPr lang="ru-RU" dirty="0"/>
          </a:p>
        </p:txBody>
      </p:sp>
    </p:spTree>
    <p:extLst>
      <p:ext uri="{BB962C8B-B14F-4D97-AF65-F5344CB8AC3E}">
        <p14:creationId xmlns:p14="http://schemas.microsoft.com/office/powerpoint/2010/main" val="1231031908"/>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Городская">
  <a:themeElements>
    <a:clrScheme name="Городская">
      <a:dk1>
        <a:sysClr val="windowText" lastClr="000000"/>
      </a:dk1>
      <a:lt1>
        <a:sysClr val="window" lastClr="FFFFFF"/>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fontScheme name="Городская">
      <a:majorFont>
        <a:latin typeface="Trebuchet MS"/>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eorgia"/>
        <a:ea typeface=""/>
        <a:cs typeface=""/>
        <a:font script="Jpan" typeface="HG明朝B"/>
        <a:font script="Hang" typeface="맑은 고딕"/>
        <a:font script="Hans" typeface="宋体"/>
        <a:font script="Hant" typeface="新細明體"/>
        <a:font script="Arab" typeface="Arial"/>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Городская">
      <a:fillStyleLst>
        <a:solidFill>
          <a:schemeClr val="phClr"/>
        </a:solidFill>
        <a:gradFill rotWithShape="1">
          <a:gsLst>
            <a:gs pos="0">
              <a:schemeClr val="phClr">
                <a:tint val="1000"/>
                <a:satMod val="255000"/>
              </a:schemeClr>
            </a:gs>
            <a:gs pos="55000">
              <a:schemeClr val="phClr">
                <a:tint val="12000"/>
                <a:satMod val="255000"/>
              </a:schemeClr>
            </a:gs>
            <a:gs pos="100000">
              <a:schemeClr val="phClr">
                <a:tint val="45000"/>
                <a:satMod val="250000"/>
              </a:schemeClr>
            </a:gs>
          </a:gsLst>
          <a:path path="circle">
            <a:fillToRect l="-40000" t="-90000" r="140000" b="190000"/>
          </a:path>
        </a:gradFill>
        <a:gradFill rotWithShape="1">
          <a:gsLst>
            <a:gs pos="0">
              <a:schemeClr val="phClr">
                <a:tint val="43000"/>
                <a:satMod val="165000"/>
              </a:schemeClr>
            </a:gs>
            <a:gs pos="55000">
              <a:schemeClr val="phClr">
                <a:tint val="83000"/>
                <a:satMod val="155000"/>
              </a:schemeClr>
            </a:gs>
            <a:gs pos="100000">
              <a:schemeClr val="phClr">
                <a:shade val="85000"/>
              </a:schemeClr>
            </a:gs>
          </a:gsLst>
          <a:path path="circle">
            <a:fillToRect l="-40000" t="-90000" r="140000" b="190000"/>
          </a:path>
        </a:gradFill>
      </a:fillStyleLst>
      <a:lnStyleLst>
        <a:ln w="9525" cap="flat" cmpd="sng" algn="ctr">
          <a:solidFill>
            <a:schemeClr val="phClr"/>
          </a:solidFill>
          <a:prstDash val="solid"/>
        </a:ln>
        <a:ln w="19050" cap="flat" cmpd="sng" algn="ctr">
          <a:solidFill>
            <a:schemeClr val="phClr"/>
          </a:solidFill>
          <a:prstDash val="solid"/>
        </a:ln>
        <a:ln w="31750" cap="flat" cmpd="sng" algn="ctr">
          <a:solidFill>
            <a:schemeClr val="phClr"/>
          </a:solidFill>
          <a:prstDash val="solid"/>
        </a:ln>
      </a:lnStyleLst>
      <a:effectStyleLst>
        <a:effectStyle>
          <a:effectLst>
            <a:outerShdw blurRad="51500" dist="25400" dir="5400000" rotWithShape="0">
              <a:srgbClr val="000000">
                <a:alpha val="40000"/>
              </a:srgbClr>
            </a:outerShdw>
          </a:effectLst>
        </a:effectStyle>
        <a:effectStyle>
          <a:effectLst>
            <a:outerShdw blurRad="50800" dist="25400" dir="5400000" rotWithShape="0">
              <a:srgbClr val="000000">
                <a:alpha val="4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phClr">
                <a:satMod val="115000"/>
              </a:schemeClr>
            </a:contourClr>
          </a:sp3d>
        </a:effectStyle>
      </a:effectStyleLst>
      <a:bgFillStyleLst>
        <a:solidFill>
          <a:schemeClr val="phClr"/>
        </a:solidFill>
        <a:gradFill rotWithShape="1">
          <a:gsLst>
            <a:gs pos="100000">
              <a:schemeClr val="phClr">
                <a:tint val="80000"/>
                <a:satMod val="250000"/>
              </a:schemeClr>
            </a:gs>
            <a:gs pos="60000">
              <a:schemeClr val="phClr">
                <a:shade val="38000"/>
                <a:satMod val="175000"/>
              </a:schemeClr>
            </a:gs>
            <a:gs pos="0">
              <a:schemeClr val="phClr">
                <a:shade val="30000"/>
                <a:satMod val="175000"/>
              </a:schemeClr>
            </a:gs>
          </a:gsLst>
          <a:lin ang="5400000" scaled="0"/>
        </a:gradFill>
        <a:blipFill>
          <a:blip xmlns:r="http://schemas.openxmlformats.org/officeDocument/2006/relationships" r:embed="rId1">
            <a:duotone>
              <a:schemeClr val="phClr">
                <a:shade val="48000"/>
              </a:schemeClr>
              <a:schemeClr val="phClr">
                <a:tint val="96000"/>
                <a:satMod val="150000"/>
              </a:schemeClr>
            </a:duotone>
          </a:blip>
          <a:tile tx="0" ty="0" sx="80000" sy="8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Urban</Template>
  <TotalTime>24</TotalTime>
  <Words>48</Words>
  <Application>Microsoft Office PowerPoint</Application>
  <PresentationFormat>Экран (4:3)</PresentationFormat>
  <Paragraphs>17</Paragraphs>
  <Slides>11</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11</vt:i4>
      </vt:variant>
    </vt:vector>
  </HeadingPairs>
  <TitlesOfParts>
    <vt:vector size="12" baseType="lpstr">
      <vt:lpstr>Городская</vt:lpstr>
      <vt:lpstr> </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Lecture 2 </dc:title>
  <dc:creator>User</dc:creator>
  <cp:lastModifiedBy>User</cp:lastModifiedBy>
  <cp:revision>5</cp:revision>
  <dcterms:created xsi:type="dcterms:W3CDTF">2017-06-14T09:07:20Z</dcterms:created>
  <dcterms:modified xsi:type="dcterms:W3CDTF">2017-06-14T13:59:28Z</dcterms:modified>
</cp:coreProperties>
</file>