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17"/>
  </p:notesMasterIdLst>
  <p:handoutMasterIdLst>
    <p:handoutMasterId r:id="rId18"/>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D2EB142-0F28-1A44-122E-4631DAD0DE6D}" v="270" dt="2024-08-20T16:54:35.95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0D2EB142-0F28-1A44-122E-4631DAD0DE6D}"/>
    <pc:docChg chg="addSld modSld">
      <pc:chgData name="Vyacheslav Sukhan" userId="cc93cbb16f1026dd" providerId="Windows Live" clId="Web-{0D2EB142-0F28-1A44-122E-4631DAD0DE6D}" dt="2024-08-20T16:54:35.952" v="249" actId="14100"/>
      <pc:docMkLst>
        <pc:docMk/>
      </pc:docMkLst>
      <pc:sldChg chg="modSp">
        <pc:chgData name="Vyacheslav Sukhan" userId="cc93cbb16f1026dd" providerId="Windows Live" clId="Web-{0D2EB142-0F28-1A44-122E-4631DAD0DE6D}" dt="2024-08-20T16:45:27.047" v="29" actId="20577"/>
        <pc:sldMkLst>
          <pc:docMk/>
          <pc:sldMk cId="1194440229" sldId="256"/>
        </pc:sldMkLst>
        <pc:spChg chg="mod">
          <ac:chgData name="Vyacheslav Sukhan" userId="cc93cbb16f1026dd" providerId="Windows Live" clId="Web-{0D2EB142-0F28-1A44-122E-4631DAD0DE6D}" dt="2024-08-20T16:45:03.031" v="22" actId="1076"/>
          <ac:spMkLst>
            <pc:docMk/>
            <pc:sldMk cId="1194440229" sldId="256"/>
            <ac:spMk id="2" creationId="{00000000-0000-0000-0000-000000000000}"/>
          </ac:spMkLst>
        </pc:spChg>
        <pc:spChg chg="mod">
          <ac:chgData name="Vyacheslav Sukhan" userId="cc93cbb16f1026dd" providerId="Windows Live" clId="Web-{0D2EB142-0F28-1A44-122E-4631DAD0DE6D}" dt="2024-08-20T16:45:27.047" v="29" actId="20577"/>
          <ac:spMkLst>
            <pc:docMk/>
            <pc:sldMk cId="1194440229" sldId="256"/>
            <ac:spMk id="3" creationId="{00000000-0000-0000-0000-000000000000}"/>
          </ac:spMkLst>
        </pc:spChg>
      </pc:sldChg>
      <pc:sldChg chg="modSp new">
        <pc:chgData name="Vyacheslav Sukhan" userId="cc93cbb16f1026dd" providerId="Windows Live" clId="Web-{0D2EB142-0F28-1A44-122E-4631DAD0DE6D}" dt="2024-08-20T16:45:51.267" v="40" actId="20577"/>
        <pc:sldMkLst>
          <pc:docMk/>
          <pc:sldMk cId="4137721526" sldId="257"/>
        </pc:sldMkLst>
        <pc:spChg chg="mod">
          <ac:chgData name="Vyacheslav Sukhan" userId="cc93cbb16f1026dd" providerId="Windows Live" clId="Web-{0D2EB142-0F28-1A44-122E-4631DAD0DE6D}" dt="2024-08-20T16:45:38.376" v="33" actId="1076"/>
          <ac:spMkLst>
            <pc:docMk/>
            <pc:sldMk cId="4137721526" sldId="257"/>
            <ac:spMk id="2" creationId="{8E34013A-7085-23F1-71C4-CCE65DB0C682}"/>
          </ac:spMkLst>
        </pc:spChg>
        <pc:spChg chg="mod">
          <ac:chgData name="Vyacheslav Sukhan" userId="cc93cbb16f1026dd" providerId="Windows Live" clId="Web-{0D2EB142-0F28-1A44-122E-4631DAD0DE6D}" dt="2024-08-20T16:45:51.267" v="40" actId="20577"/>
          <ac:spMkLst>
            <pc:docMk/>
            <pc:sldMk cId="4137721526" sldId="257"/>
            <ac:spMk id="3" creationId="{780C2B7B-F9F2-FED7-F11E-A74115B16DDB}"/>
          </ac:spMkLst>
        </pc:spChg>
      </pc:sldChg>
      <pc:sldChg chg="modSp new">
        <pc:chgData name="Vyacheslav Sukhan" userId="cc93cbb16f1026dd" providerId="Windows Live" clId="Web-{0D2EB142-0F28-1A44-122E-4631DAD0DE6D}" dt="2024-08-20T16:46:57.926" v="66" actId="20577"/>
        <pc:sldMkLst>
          <pc:docMk/>
          <pc:sldMk cId="2326717606" sldId="258"/>
        </pc:sldMkLst>
        <pc:spChg chg="mod">
          <ac:chgData name="Vyacheslav Sukhan" userId="cc93cbb16f1026dd" providerId="Windows Live" clId="Web-{0D2EB142-0F28-1A44-122E-4631DAD0DE6D}" dt="2024-08-20T16:46:34.768" v="55" actId="20577"/>
          <ac:spMkLst>
            <pc:docMk/>
            <pc:sldMk cId="2326717606" sldId="258"/>
            <ac:spMk id="2" creationId="{BEBF27EE-6167-DA9C-478F-12BC58C5E5F6}"/>
          </ac:spMkLst>
        </pc:spChg>
        <pc:spChg chg="mod">
          <ac:chgData name="Vyacheslav Sukhan" userId="cc93cbb16f1026dd" providerId="Windows Live" clId="Web-{0D2EB142-0F28-1A44-122E-4631DAD0DE6D}" dt="2024-08-20T16:46:57.926" v="66" actId="20577"/>
          <ac:spMkLst>
            <pc:docMk/>
            <pc:sldMk cId="2326717606" sldId="258"/>
            <ac:spMk id="3" creationId="{13C5A51D-9C4D-0C63-5A5A-0AFFABBCF0E5}"/>
          </ac:spMkLst>
        </pc:spChg>
      </pc:sldChg>
      <pc:sldChg chg="modSp new">
        <pc:chgData name="Vyacheslav Sukhan" userId="cc93cbb16f1026dd" providerId="Windows Live" clId="Web-{0D2EB142-0F28-1A44-122E-4631DAD0DE6D}" dt="2024-08-20T16:47:32.708" v="80" actId="20577"/>
        <pc:sldMkLst>
          <pc:docMk/>
          <pc:sldMk cId="2861071985" sldId="259"/>
        </pc:sldMkLst>
        <pc:spChg chg="mod">
          <ac:chgData name="Vyacheslav Sukhan" userId="cc93cbb16f1026dd" providerId="Windows Live" clId="Web-{0D2EB142-0F28-1A44-122E-4631DAD0DE6D}" dt="2024-08-20T16:47:10.879" v="67" actId="1076"/>
          <ac:spMkLst>
            <pc:docMk/>
            <pc:sldMk cId="2861071985" sldId="259"/>
            <ac:spMk id="2" creationId="{1FB631AB-BA11-46D0-E994-B07EDAA6C8A7}"/>
          </ac:spMkLst>
        </pc:spChg>
        <pc:spChg chg="mod">
          <ac:chgData name="Vyacheslav Sukhan" userId="cc93cbb16f1026dd" providerId="Windows Live" clId="Web-{0D2EB142-0F28-1A44-122E-4631DAD0DE6D}" dt="2024-08-20T16:47:32.708" v="80" actId="20577"/>
          <ac:spMkLst>
            <pc:docMk/>
            <pc:sldMk cId="2861071985" sldId="259"/>
            <ac:spMk id="3" creationId="{05F77819-350B-E1AF-0B7B-EE6F4375413F}"/>
          </ac:spMkLst>
        </pc:spChg>
      </pc:sldChg>
      <pc:sldChg chg="modSp new">
        <pc:chgData name="Vyacheslav Sukhan" userId="cc93cbb16f1026dd" providerId="Windows Live" clId="Web-{0D2EB142-0F28-1A44-122E-4631DAD0DE6D}" dt="2024-08-20T16:47:54.349" v="90" actId="1076"/>
        <pc:sldMkLst>
          <pc:docMk/>
          <pc:sldMk cId="958503980" sldId="260"/>
        </pc:sldMkLst>
        <pc:spChg chg="mod">
          <ac:chgData name="Vyacheslav Sukhan" userId="cc93cbb16f1026dd" providerId="Windows Live" clId="Web-{0D2EB142-0F28-1A44-122E-4631DAD0DE6D}" dt="2024-08-20T16:47:43.755" v="81" actId="1076"/>
          <ac:spMkLst>
            <pc:docMk/>
            <pc:sldMk cId="958503980" sldId="260"/>
            <ac:spMk id="2" creationId="{BEB4BF22-81B0-BEDD-1791-3E6357F701BE}"/>
          </ac:spMkLst>
        </pc:spChg>
        <pc:spChg chg="mod">
          <ac:chgData name="Vyacheslav Sukhan" userId="cc93cbb16f1026dd" providerId="Windows Live" clId="Web-{0D2EB142-0F28-1A44-122E-4631DAD0DE6D}" dt="2024-08-20T16:47:54.349" v="90" actId="1076"/>
          <ac:spMkLst>
            <pc:docMk/>
            <pc:sldMk cId="958503980" sldId="260"/>
            <ac:spMk id="3" creationId="{AD76ACCC-AAEB-BA2B-02C3-73B1EB4EB1C2}"/>
          </ac:spMkLst>
        </pc:spChg>
      </pc:sldChg>
      <pc:sldChg chg="modSp new">
        <pc:chgData name="Vyacheslav Sukhan" userId="cc93cbb16f1026dd" providerId="Windows Live" clId="Web-{0D2EB142-0F28-1A44-122E-4631DAD0DE6D}" dt="2024-08-20T16:48:27.648" v="104" actId="20577"/>
        <pc:sldMkLst>
          <pc:docMk/>
          <pc:sldMk cId="921752385" sldId="261"/>
        </pc:sldMkLst>
        <pc:spChg chg="mod">
          <ac:chgData name="Vyacheslav Sukhan" userId="cc93cbb16f1026dd" providerId="Windows Live" clId="Web-{0D2EB142-0F28-1A44-122E-4631DAD0DE6D}" dt="2024-08-20T16:48:05.428" v="91" actId="1076"/>
          <ac:spMkLst>
            <pc:docMk/>
            <pc:sldMk cId="921752385" sldId="261"/>
            <ac:spMk id="2" creationId="{B3DEDA34-E68C-ADCE-40EF-76EA905361E8}"/>
          </ac:spMkLst>
        </pc:spChg>
        <pc:spChg chg="mod">
          <ac:chgData name="Vyacheslav Sukhan" userId="cc93cbb16f1026dd" providerId="Windows Live" clId="Web-{0D2EB142-0F28-1A44-122E-4631DAD0DE6D}" dt="2024-08-20T16:48:27.648" v="104" actId="20577"/>
          <ac:spMkLst>
            <pc:docMk/>
            <pc:sldMk cId="921752385" sldId="261"/>
            <ac:spMk id="3" creationId="{614DD652-FD8D-70DC-6606-5A1ECD67DCB4}"/>
          </ac:spMkLst>
        </pc:spChg>
      </pc:sldChg>
      <pc:sldChg chg="modSp new">
        <pc:chgData name="Vyacheslav Sukhan" userId="cc93cbb16f1026dd" providerId="Windows Live" clId="Web-{0D2EB142-0F28-1A44-122E-4631DAD0DE6D}" dt="2024-08-20T16:49:21.603" v="122" actId="20577"/>
        <pc:sldMkLst>
          <pc:docMk/>
          <pc:sldMk cId="2143467886" sldId="262"/>
        </pc:sldMkLst>
        <pc:spChg chg="mod">
          <ac:chgData name="Vyacheslav Sukhan" userId="cc93cbb16f1026dd" providerId="Windows Live" clId="Web-{0D2EB142-0F28-1A44-122E-4631DAD0DE6D}" dt="2024-08-20T16:48:57.930" v="113" actId="14100"/>
          <ac:spMkLst>
            <pc:docMk/>
            <pc:sldMk cId="2143467886" sldId="262"/>
            <ac:spMk id="2" creationId="{CD0EA658-25A5-A1D2-164B-DC519591C93F}"/>
          </ac:spMkLst>
        </pc:spChg>
        <pc:spChg chg="mod">
          <ac:chgData name="Vyacheslav Sukhan" userId="cc93cbb16f1026dd" providerId="Windows Live" clId="Web-{0D2EB142-0F28-1A44-122E-4631DAD0DE6D}" dt="2024-08-20T16:49:21.603" v="122" actId="20577"/>
          <ac:spMkLst>
            <pc:docMk/>
            <pc:sldMk cId="2143467886" sldId="262"/>
            <ac:spMk id="3" creationId="{42F552E3-7BA2-5BFB-7540-8897DE7A5539}"/>
          </ac:spMkLst>
        </pc:spChg>
      </pc:sldChg>
      <pc:sldChg chg="modSp new">
        <pc:chgData name="Vyacheslav Sukhan" userId="cc93cbb16f1026dd" providerId="Windows Live" clId="Web-{0D2EB142-0F28-1A44-122E-4631DAD0DE6D}" dt="2024-08-20T16:49:49.244" v="135" actId="20577"/>
        <pc:sldMkLst>
          <pc:docMk/>
          <pc:sldMk cId="3962391276" sldId="263"/>
        </pc:sldMkLst>
        <pc:spChg chg="mod">
          <ac:chgData name="Vyacheslav Sukhan" userId="cc93cbb16f1026dd" providerId="Windows Live" clId="Web-{0D2EB142-0F28-1A44-122E-4631DAD0DE6D}" dt="2024-08-20T16:49:31.869" v="123" actId="1076"/>
          <ac:spMkLst>
            <pc:docMk/>
            <pc:sldMk cId="3962391276" sldId="263"/>
            <ac:spMk id="2" creationId="{C1A7A69F-C4A4-00A2-445B-70B108AC703C}"/>
          </ac:spMkLst>
        </pc:spChg>
        <pc:spChg chg="mod">
          <ac:chgData name="Vyacheslav Sukhan" userId="cc93cbb16f1026dd" providerId="Windows Live" clId="Web-{0D2EB142-0F28-1A44-122E-4631DAD0DE6D}" dt="2024-08-20T16:49:49.244" v="135" actId="20577"/>
          <ac:spMkLst>
            <pc:docMk/>
            <pc:sldMk cId="3962391276" sldId="263"/>
            <ac:spMk id="3" creationId="{C688F112-521B-EAF9-639E-CD740D9514A6}"/>
          </ac:spMkLst>
        </pc:spChg>
      </pc:sldChg>
      <pc:sldChg chg="modSp new">
        <pc:chgData name="Vyacheslav Sukhan" userId="cc93cbb16f1026dd" providerId="Windows Live" clId="Web-{0D2EB142-0F28-1A44-122E-4631DAD0DE6D}" dt="2024-08-20T16:50:19.089" v="148" actId="14100"/>
        <pc:sldMkLst>
          <pc:docMk/>
          <pc:sldMk cId="2856745259" sldId="264"/>
        </pc:sldMkLst>
        <pc:spChg chg="mod">
          <ac:chgData name="Vyacheslav Sukhan" userId="cc93cbb16f1026dd" providerId="Windows Live" clId="Web-{0D2EB142-0F28-1A44-122E-4631DAD0DE6D}" dt="2024-08-20T16:50:02.870" v="136" actId="1076"/>
          <ac:spMkLst>
            <pc:docMk/>
            <pc:sldMk cId="2856745259" sldId="264"/>
            <ac:spMk id="2" creationId="{5215D964-12F0-422F-5DE9-DDA50246DBDE}"/>
          </ac:spMkLst>
        </pc:spChg>
        <pc:spChg chg="mod">
          <ac:chgData name="Vyacheslav Sukhan" userId="cc93cbb16f1026dd" providerId="Windows Live" clId="Web-{0D2EB142-0F28-1A44-122E-4631DAD0DE6D}" dt="2024-08-20T16:50:19.089" v="148" actId="14100"/>
          <ac:spMkLst>
            <pc:docMk/>
            <pc:sldMk cId="2856745259" sldId="264"/>
            <ac:spMk id="3" creationId="{5DA4FF8D-678F-275E-0B11-15074C2EC661}"/>
          </ac:spMkLst>
        </pc:spChg>
      </pc:sldChg>
      <pc:sldChg chg="modSp new">
        <pc:chgData name="Vyacheslav Sukhan" userId="cc93cbb16f1026dd" providerId="Windows Live" clId="Web-{0D2EB142-0F28-1A44-122E-4631DAD0DE6D}" dt="2024-08-20T16:51:02.950" v="159" actId="14100"/>
        <pc:sldMkLst>
          <pc:docMk/>
          <pc:sldMk cId="1765794200" sldId="265"/>
        </pc:sldMkLst>
        <pc:spChg chg="mod">
          <ac:chgData name="Vyacheslav Sukhan" userId="cc93cbb16f1026dd" providerId="Windows Live" clId="Web-{0D2EB142-0F28-1A44-122E-4631DAD0DE6D}" dt="2024-08-20T16:50:23.667" v="149" actId="1076"/>
          <ac:spMkLst>
            <pc:docMk/>
            <pc:sldMk cId="1765794200" sldId="265"/>
            <ac:spMk id="2" creationId="{2D490F06-F5E0-0A52-F39C-4B7C354D68EE}"/>
          </ac:spMkLst>
        </pc:spChg>
        <pc:spChg chg="mod">
          <ac:chgData name="Vyacheslav Sukhan" userId="cc93cbb16f1026dd" providerId="Windows Live" clId="Web-{0D2EB142-0F28-1A44-122E-4631DAD0DE6D}" dt="2024-08-20T16:51:02.950" v="159" actId="14100"/>
          <ac:spMkLst>
            <pc:docMk/>
            <pc:sldMk cId="1765794200" sldId="265"/>
            <ac:spMk id="3" creationId="{1B368B5F-D6BE-1B48-68B2-EA788AEF7FFC}"/>
          </ac:spMkLst>
        </pc:spChg>
      </pc:sldChg>
      <pc:sldChg chg="modSp new">
        <pc:chgData name="Vyacheslav Sukhan" userId="cc93cbb16f1026dd" providerId="Windows Live" clId="Web-{0D2EB142-0F28-1A44-122E-4631DAD0DE6D}" dt="2024-08-20T16:51:44.613" v="175" actId="20577"/>
        <pc:sldMkLst>
          <pc:docMk/>
          <pc:sldMk cId="669792168" sldId="266"/>
        </pc:sldMkLst>
        <pc:spChg chg="mod">
          <ac:chgData name="Vyacheslav Sukhan" userId="cc93cbb16f1026dd" providerId="Windows Live" clId="Web-{0D2EB142-0F28-1A44-122E-4631DAD0DE6D}" dt="2024-08-20T16:51:05.325" v="160" actId="1076"/>
          <ac:spMkLst>
            <pc:docMk/>
            <pc:sldMk cId="669792168" sldId="266"/>
            <ac:spMk id="2" creationId="{4B6C9DE0-3F40-861E-242D-4339E89077F3}"/>
          </ac:spMkLst>
        </pc:spChg>
        <pc:spChg chg="mod">
          <ac:chgData name="Vyacheslav Sukhan" userId="cc93cbb16f1026dd" providerId="Windows Live" clId="Web-{0D2EB142-0F28-1A44-122E-4631DAD0DE6D}" dt="2024-08-20T16:51:44.613" v="175" actId="20577"/>
          <ac:spMkLst>
            <pc:docMk/>
            <pc:sldMk cId="669792168" sldId="266"/>
            <ac:spMk id="3" creationId="{9A6C0972-85A4-2F8A-C4E4-2A2C516DA86C}"/>
          </ac:spMkLst>
        </pc:spChg>
      </pc:sldChg>
      <pc:sldChg chg="modSp new">
        <pc:chgData name="Vyacheslav Sukhan" userId="cc93cbb16f1026dd" providerId="Windows Live" clId="Web-{0D2EB142-0F28-1A44-122E-4631DAD0DE6D}" dt="2024-08-20T16:52:10.833" v="186" actId="14100"/>
        <pc:sldMkLst>
          <pc:docMk/>
          <pc:sldMk cId="3021015423" sldId="267"/>
        </pc:sldMkLst>
        <pc:spChg chg="mod">
          <ac:chgData name="Vyacheslav Sukhan" userId="cc93cbb16f1026dd" providerId="Windows Live" clId="Web-{0D2EB142-0F28-1A44-122E-4631DAD0DE6D}" dt="2024-08-20T16:51:46.582" v="176" actId="1076"/>
          <ac:spMkLst>
            <pc:docMk/>
            <pc:sldMk cId="3021015423" sldId="267"/>
            <ac:spMk id="2" creationId="{4CABA5CB-12CB-582F-E55F-77B15FAAD4B9}"/>
          </ac:spMkLst>
        </pc:spChg>
        <pc:spChg chg="mod">
          <ac:chgData name="Vyacheslav Sukhan" userId="cc93cbb16f1026dd" providerId="Windows Live" clId="Web-{0D2EB142-0F28-1A44-122E-4631DAD0DE6D}" dt="2024-08-20T16:52:10.833" v="186" actId="14100"/>
          <ac:spMkLst>
            <pc:docMk/>
            <pc:sldMk cId="3021015423" sldId="267"/>
            <ac:spMk id="3" creationId="{1D48703D-C922-40AD-5907-E102D6E46293}"/>
          </ac:spMkLst>
        </pc:spChg>
      </pc:sldChg>
      <pc:sldChg chg="modSp new">
        <pc:chgData name="Vyacheslav Sukhan" userId="cc93cbb16f1026dd" providerId="Windows Live" clId="Web-{0D2EB142-0F28-1A44-122E-4631DAD0DE6D}" dt="2024-08-20T16:53:43.914" v="222" actId="14100"/>
        <pc:sldMkLst>
          <pc:docMk/>
          <pc:sldMk cId="224490355" sldId="268"/>
        </pc:sldMkLst>
        <pc:spChg chg="mod">
          <ac:chgData name="Vyacheslav Sukhan" userId="cc93cbb16f1026dd" providerId="Windows Live" clId="Web-{0D2EB142-0F28-1A44-122E-4631DAD0DE6D}" dt="2024-08-20T16:52:13.708" v="187" actId="1076"/>
          <ac:spMkLst>
            <pc:docMk/>
            <pc:sldMk cId="224490355" sldId="268"/>
            <ac:spMk id="2" creationId="{99E3E6DD-01E8-B226-02B5-787C84C6689B}"/>
          </ac:spMkLst>
        </pc:spChg>
        <pc:spChg chg="mod">
          <ac:chgData name="Vyacheslav Sukhan" userId="cc93cbb16f1026dd" providerId="Windows Live" clId="Web-{0D2EB142-0F28-1A44-122E-4631DAD0DE6D}" dt="2024-08-20T16:53:43.914" v="222" actId="14100"/>
          <ac:spMkLst>
            <pc:docMk/>
            <pc:sldMk cId="224490355" sldId="268"/>
            <ac:spMk id="3" creationId="{A201A946-9B8F-21D7-E961-BE531777F68A}"/>
          </ac:spMkLst>
        </pc:spChg>
      </pc:sldChg>
      <pc:sldChg chg="modSp new">
        <pc:chgData name="Vyacheslav Sukhan" userId="cc93cbb16f1026dd" providerId="Windows Live" clId="Web-{0D2EB142-0F28-1A44-122E-4631DAD0DE6D}" dt="2024-08-20T16:54:06.337" v="235" actId="14100"/>
        <pc:sldMkLst>
          <pc:docMk/>
          <pc:sldMk cId="1595794470" sldId="269"/>
        </pc:sldMkLst>
        <pc:spChg chg="mod">
          <ac:chgData name="Vyacheslav Sukhan" userId="cc93cbb16f1026dd" providerId="Windows Live" clId="Web-{0D2EB142-0F28-1A44-122E-4631DAD0DE6D}" dt="2024-08-20T16:53:48.758" v="225" actId="1076"/>
          <ac:spMkLst>
            <pc:docMk/>
            <pc:sldMk cId="1595794470" sldId="269"/>
            <ac:spMk id="2" creationId="{0CDD5CB7-26CE-DE32-7C08-8E56A6A94C2E}"/>
          </ac:spMkLst>
        </pc:spChg>
        <pc:spChg chg="mod">
          <ac:chgData name="Vyacheslav Sukhan" userId="cc93cbb16f1026dd" providerId="Windows Live" clId="Web-{0D2EB142-0F28-1A44-122E-4631DAD0DE6D}" dt="2024-08-20T16:54:06.337" v="235" actId="14100"/>
          <ac:spMkLst>
            <pc:docMk/>
            <pc:sldMk cId="1595794470" sldId="269"/>
            <ac:spMk id="3" creationId="{4D3F70FE-FFE8-E8CC-4741-3335ED463EF4}"/>
          </ac:spMkLst>
        </pc:spChg>
      </pc:sldChg>
      <pc:sldChg chg="modSp new">
        <pc:chgData name="Vyacheslav Sukhan" userId="cc93cbb16f1026dd" providerId="Windows Live" clId="Web-{0D2EB142-0F28-1A44-122E-4631DAD0DE6D}" dt="2024-08-20T16:54:35.952" v="249" actId="14100"/>
        <pc:sldMkLst>
          <pc:docMk/>
          <pc:sldMk cId="3795391270" sldId="270"/>
        </pc:sldMkLst>
        <pc:spChg chg="mod">
          <ac:chgData name="Vyacheslav Sukhan" userId="cc93cbb16f1026dd" providerId="Windows Live" clId="Web-{0D2EB142-0F28-1A44-122E-4631DAD0DE6D}" dt="2024-08-20T16:54:17.450" v="239" actId="1076"/>
          <ac:spMkLst>
            <pc:docMk/>
            <pc:sldMk cId="3795391270" sldId="270"/>
            <ac:spMk id="2" creationId="{732DB0BD-3FE5-EE05-3325-E463C4FF9043}"/>
          </ac:spMkLst>
        </pc:spChg>
        <pc:spChg chg="mod">
          <ac:chgData name="Vyacheslav Sukhan" userId="cc93cbb16f1026dd" providerId="Windows Live" clId="Web-{0D2EB142-0F28-1A44-122E-4631DAD0DE6D}" dt="2024-08-20T16:54:35.952" v="249" actId="14100"/>
          <ac:spMkLst>
            <pc:docMk/>
            <pc:sldMk cId="3795391270" sldId="270"/>
            <ac:spMk id="3" creationId="{82D63BAF-6224-F661-4081-B8F8F16356D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20.08.2024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20.08.2024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20.08.2024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20.08.2024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20.08.2024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20.08.2024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20.08.2024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20.08.2024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20.08.2024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20.08.2024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90040" y="324264"/>
            <a:ext cx="9022080" cy="1960880"/>
          </a:xfrm>
        </p:spPr>
        <p:txBody>
          <a:bodyPr rtlCol="0">
            <a:normAutofit fontScale="90000"/>
          </a:bodyPr>
          <a:lstStyle/>
          <a:p>
            <a:br>
              <a:rPr lang="ru-RU" dirty="0">
                <a:latin typeface="Calibri"/>
                <a:cs typeface="Calibri"/>
              </a:rPr>
            </a:br>
            <a:r>
              <a:rPr lang="ru-RU" dirty="0" err="1">
                <a:latin typeface="Calibri"/>
                <a:cs typeface="Calibri"/>
              </a:rPr>
              <a:t>Практичне</a:t>
            </a:r>
            <a:r>
              <a:rPr lang="ru-RU" dirty="0">
                <a:latin typeface="Calibri"/>
                <a:cs typeface="Calibri"/>
              </a:rPr>
              <a:t> </a:t>
            </a:r>
            <a:r>
              <a:rPr lang="ru-RU" dirty="0" err="1">
                <a:latin typeface="Calibri"/>
                <a:cs typeface="Calibri"/>
              </a:rPr>
              <a:t>заняття</a:t>
            </a:r>
            <a:r>
              <a:rPr lang="ru-RU" dirty="0">
                <a:latin typeface="Calibri"/>
                <a:cs typeface="Calibri"/>
              </a:rPr>
              <a:t> 5(2 год.)</a:t>
            </a:r>
            <a:endParaRPr lang="ru-RU" dirty="0">
              <a:latin typeface="Calibri"/>
            </a:endParaRPr>
          </a:p>
          <a:p>
            <a:r>
              <a:rPr lang="ru-RU" dirty="0" err="1">
                <a:latin typeface="Calibri"/>
                <a:cs typeface="Calibri"/>
              </a:rPr>
              <a:t>Topic</a:t>
            </a:r>
            <a:r>
              <a:rPr lang="ru-RU" dirty="0">
                <a:latin typeface="Calibri"/>
                <a:cs typeface="Calibri"/>
              </a:rPr>
              <a:t> «</a:t>
            </a:r>
            <a:r>
              <a:rPr lang="ru-RU" dirty="0" err="1">
                <a:latin typeface="Calibri"/>
                <a:cs typeface="Calibri"/>
              </a:rPr>
              <a:t>Adjectives</a:t>
            </a:r>
            <a:r>
              <a:rPr lang="ru-RU" dirty="0">
                <a:latin typeface="Calibri"/>
                <a:cs typeface="Calibri"/>
              </a:rPr>
              <a:t> </a:t>
            </a:r>
            <a:r>
              <a:rPr lang="ru-RU" dirty="0" err="1">
                <a:latin typeface="Calibri"/>
                <a:cs typeface="Calibri"/>
              </a:rPr>
              <a:t>and</a:t>
            </a:r>
            <a:r>
              <a:rPr lang="ru-RU" dirty="0">
                <a:latin typeface="Calibri"/>
                <a:cs typeface="Calibri"/>
              </a:rPr>
              <a:t> </a:t>
            </a:r>
            <a:r>
              <a:rPr lang="ru-RU" dirty="0" err="1">
                <a:latin typeface="Calibri"/>
                <a:cs typeface="Calibri"/>
              </a:rPr>
              <a:t>Adverbs</a:t>
            </a:r>
            <a:r>
              <a:rPr lang="ru-RU" dirty="0">
                <a:latin typeface="Calibri"/>
                <a:cs typeface="Calibri"/>
              </a:rPr>
              <a:t>.» </a:t>
            </a:r>
            <a:r>
              <a:rPr lang="ru-RU" dirty="0" err="1">
                <a:latin typeface="Calibri"/>
                <a:cs typeface="Calibri"/>
              </a:rPr>
              <a:t>Grammar</a:t>
            </a:r>
            <a:r>
              <a:rPr lang="ru-RU" dirty="0">
                <a:latin typeface="Calibri"/>
                <a:cs typeface="Calibri"/>
              </a:rPr>
              <a:t> </a:t>
            </a:r>
            <a:r>
              <a:rPr lang="ru-RU" dirty="0" err="1">
                <a:latin typeface="Calibri"/>
                <a:cs typeface="Calibri"/>
              </a:rPr>
              <a:t>revision</a:t>
            </a:r>
            <a:endParaRPr lang="ru-RU" dirty="0" err="1">
              <a:latin typeface="Calibri"/>
            </a:endParaRPr>
          </a:p>
          <a:p>
            <a:endParaRPr lang="ru-RU" dirty="0">
              <a:cs typeface="Calibri"/>
            </a:endParaRPr>
          </a:p>
        </p:txBody>
      </p:sp>
      <p:sp>
        <p:nvSpPr>
          <p:cNvPr id="3" name="Подзаголовок 2"/>
          <p:cNvSpPr>
            <a:spLocks noGrp="1"/>
          </p:cNvSpPr>
          <p:nvPr>
            <p:ph type="subTitle" idx="1"/>
          </p:nvPr>
        </p:nvSpPr>
        <p:spPr>
          <a:xfrm>
            <a:off x="612394" y="2523744"/>
            <a:ext cx="11383772" cy="4338694"/>
          </a:xfrm>
        </p:spPr>
        <p:txBody>
          <a:bodyPr vert="horz" lIns="91440" tIns="45720" rIns="91440" bIns="45720" rtlCol="0" anchor="t">
            <a:normAutofit/>
          </a:bodyPr>
          <a:lstStyle/>
          <a:p>
            <a:pPr algn="l"/>
            <a:r>
              <a:rPr lang="ru-RU" sz="2400" err="1">
                <a:latin typeface="Calibri"/>
                <a:cs typeface="Calibri"/>
              </a:rPr>
              <a:t>Objectives</a:t>
            </a:r>
            <a:r>
              <a:rPr lang="ru-RU" sz="2400" dirty="0">
                <a:latin typeface="Calibri"/>
                <a:cs typeface="Calibri"/>
              </a:rPr>
              <a:t>:     </a:t>
            </a:r>
          </a:p>
          <a:p>
            <a:pPr algn="l"/>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learn</a:t>
            </a:r>
            <a:r>
              <a:rPr lang="ru-RU" sz="2400" dirty="0">
                <a:latin typeface="Calibri"/>
                <a:cs typeface="Calibri"/>
              </a:rPr>
              <a:t> </a:t>
            </a:r>
            <a:r>
              <a:rPr lang="ru-RU" sz="2400" err="1">
                <a:latin typeface="Calibri"/>
                <a:cs typeface="Calibri"/>
              </a:rPr>
              <a:t>new</a:t>
            </a:r>
            <a:r>
              <a:rPr lang="ru-RU" sz="2400" dirty="0">
                <a:latin typeface="Calibri"/>
                <a:cs typeface="Calibri"/>
              </a:rPr>
              <a:t> </a:t>
            </a:r>
            <a:r>
              <a:rPr lang="ru-RU" sz="2400" err="1">
                <a:latin typeface="Calibri"/>
                <a:cs typeface="Calibri"/>
              </a:rPr>
              <a:t>vocabulary</a:t>
            </a:r>
            <a:r>
              <a:rPr lang="ru-RU" sz="2400" dirty="0">
                <a:latin typeface="Calibri"/>
                <a:cs typeface="Calibri"/>
              </a:rPr>
              <a:t>;</a:t>
            </a:r>
          </a:p>
          <a:p>
            <a:pPr algn="l"/>
            <a:r>
              <a:rPr lang="ru-RU" sz="2400" dirty="0">
                <a:latin typeface="Calibri"/>
                <a:cs typeface="Calibri"/>
              </a:rPr>
              <a:t>   -  </a:t>
            </a:r>
            <a:r>
              <a:rPr lang="ru-RU" sz="2400" err="1">
                <a:latin typeface="Calibri"/>
                <a:cs typeface="Calibri"/>
              </a:rPr>
              <a:t>to</a:t>
            </a:r>
            <a:r>
              <a:rPr lang="ru-RU" sz="2400" dirty="0">
                <a:latin typeface="Calibri"/>
                <a:cs typeface="Calibri"/>
              </a:rPr>
              <a:t> </a:t>
            </a:r>
            <a:r>
              <a:rPr lang="ru-RU" sz="2400" err="1">
                <a:latin typeface="Calibri"/>
                <a:cs typeface="Calibri"/>
              </a:rPr>
              <a:t>practice</a:t>
            </a:r>
            <a:r>
              <a:rPr lang="ru-RU" sz="2400" dirty="0">
                <a:latin typeface="Calibri"/>
                <a:cs typeface="Calibri"/>
              </a:rPr>
              <a:t> </a:t>
            </a:r>
            <a:r>
              <a:rPr lang="ru-RU" sz="2400" err="1">
                <a:latin typeface="Calibri"/>
                <a:cs typeface="Calibri"/>
              </a:rPr>
              <a:t>grammar</a:t>
            </a:r>
            <a:r>
              <a:rPr lang="ru-RU" sz="2400" dirty="0">
                <a:latin typeface="Calibri"/>
                <a:cs typeface="Calibri"/>
              </a:rPr>
              <a:t> </a:t>
            </a:r>
            <a:r>
              <a:rPr lang="ru-RU" sz="2400" err="1">
                <a:latin typeface="Calibri"/>
                <a:cs typeface="Calibri"/>
              </a:rPr>
              <a:t>structures</a:t>
            </a:r>
            <a:r>
              <a:rPr lang="ru-RU" sz="2400" dirty="0">
                <a:latin typeface="Calibri"/>
                <a:cs typeface="Calibri"/>
              </a:rPr>
              <a:t>;</a:t>
            </a:r>
          </a:p>
          <a:p>
            <a:pPr algn="l"/>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enable</a:t>
            </a:r>
            <a:r>
              <a:rPr lang="ru-RU" sz="2400" dirty="0">
                <a:latin typeface="Calibri"/>
                <a:cs typeface="Calibri"/>
              </a:rPr>
              <a:t> </a:t>
            </a:r>
            <a:r>
              <a:rPr lang="ru-RU" sz="2400" err="1">
                <a:latin typeface="Calibri"/>
                <a:cs typeface="Calibri"/>
              </a:rPr>
              <a:t>st’s</a:t>
            </a:r>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talk</a:t>
            </a:r>
            <a:r>
              <a:rPr lang="ru-RU" sz="2400" dirty="0">
                <a:latin typeface="Calibri"/>
                <a:cs typeface="Calibri"/>
              </a:rPr>
              <a:t> </a:t>
            </a:r>
            <a:r>
              <a:rPr lang="ru-RU" sz="2400" err="1">
                <a:latin typeface="Calibri"/>
                <a:cs typeface="Calibri"/>
              </a:rPr>
              <a:t>and</a:t>
            </a:r>
            <a:r>
              <a:rPr lang="ru-RU" sz="2400" dirty="0">
                <a:latin typeface="Calibri"/>
                <a:cs typeface="Calibri"/>
              </a:rPr>
              <a:t> </a:t>
            </a:r>
            <a:r>
              <a:rPr lang="ru-RU" sz="2400" err="1">
                <a:latin typeface="Calibri"/>
                <a:cs typeface="Calibri"/>
              </a:rPr>
              <a:t>write</a:t>
            </a:r>
            <a:r>
              <a:rPr lang="ru-RU" sz="2400" dirty="0">
                <a:latin typeface="Calibri"/>
                <a:cs typeface="Calibri"/>
              </a:rPr>
              <a:t> </a:t>
            </a:r>
            <a:r>
              <a:rPr lang="ru-RU" sz="2400" err="1">
                <a:latin typeface="Calibri"/>
                <a:cs typeface="Calibri"/>
              </a:rPr>
              <a:t>on</a:t>
            </a:r>
            <a:r>
              <a:rPr lang="ru-RU" sz="2400" dirty="0">
                <a:latin typeface="Calibri"/>
                <a:cs typeface="Calibri"/>
              </a:rPr>
              <a:t> </a:t>
            </a:r>
            <a:r>
              <a:rPr lang="ru-RU" sz="2400" err="1">
                <a:latin typeface="Calibri"/>
                <a:cs typeface="Calibri"/>
              </a:rPr>
              <a:t>the</a:t>
            </a:r>
            <a:r>
              <a:rPr lang="ru-RU" sz="2400" dirty="0">
                <a:latin typeface="Calibri"/>
                <a:cs typeface="Calibri"/>
              </a:rPr>
              <a:t> </a:t>
            </a:r>
            <a:r>
              <a:rPr lang="ru-RU" sz="2400" err="1">
                <a:latin typeface="Calibri"/>
                <a:cs typeface="Calibri"/>
              </a:rPr>
              <a:t>topic</a:t>
            </a:r>
            <a:r>
              <a:rPr lang="ru-RU" sz="2400" dirty="0">
                <a:latin typeface="Calibri"/>
                <a:cs typeface="Calibri"/>
              </a:rPr>
              <a:t>;</a:t>
            </a:r>
          </a:p>
          <a:p>
            <a:pPr algn="l"/>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instil</a:t>
            </a:r>
            <a:r>
              <a:rPr lang="ru-RU" sz="2400" dirty="0">
                <a:latin typeface="Calibri"/>
                <a:cs typeface="Calibri"/>
              </a:rPr>
              <a:t> </a:t>
            </a:r>
            <a:r>
              <a:rPr lang="ru-RU" sz="2400" err="1">
                <a:latin typeface="Calibri"/>
                <a:cs typeface="Calibri"/>
              </a:rPr>
              <a:t>the</a:t>
            </a:r>
            <a:r>
              <a:rPr lang="ru-RU" sz="2400" dirty="0">
                <a:latin typeface="Calibri"/>
                <a:cs typeface="Calibri"/>
              </a:rPr>
              <a:t> </a:t>
            </a:r>
            <a:r>
              <a:rPr lang="ru-RU" sz="2400" err="1">
                <a:latin typeface="Calibri"/>
                <a:cs typeface="Calibri"/>
              </a:rPr>
              <a:t>idea</a:t>
            </a:r>
            <a:r>
              <a:rPr lang="ru-RU" sz="2400" dirty="0">
                <a:latin typeface="Calibri"/>
                <a:cs typeface="Calibri"/>
              </a:rPr>
              <a:t> </a:t>
            </a:r>
            <a:r>
              <a:rPr lang="ru-RU" sz="2400" err="1">
                <a:latin typeface="Calibri"/>
                <a:cs typeface="Calibri"/>
              </a:rPr>
              <a:t>that</a:t>
            </a:r>
            <a:r>
              <a:rPr lang="ru-RU" sz="2400" dirty="0">
                <a:latin typeface="Calibri"/>
                <a:cs typeface="Calibri"/>
              </a:rPr>
              <a:t> </a:t>
            </a:r>
            <a:r>
              <a:rPr lang="ru-RU" sz="2400" err="1">
                <a:latin typeface="Calibri"/>
                <a:cs typeface="Calibri"/>
              </a:rPr>
              <a:t>learning</a:t>
            </a:r>
            <a:r>
              <a:rPr lang="ru-RU" sz="2400" dirty="0">
                <a:latin typeface="Calibri"/>
                <a:cs typeface="Calibri"/>
              </a:rPr>
              <a:t> </a:t>
            </a:r>
            <a:r>
              <a:rPr lang="ru-RU" sz="2400" err="1">
                <a:latin typeface="Calibri"/>
                <a:cs typeface="Calibri"/>
              </a:rPr>
              <a:t>languages</a:t>
            </a:r>
            <a:r>
              <a:rPr lang="ru-RU" sz="2400" dirty="0">
                <a:latin typeface="Calibri"/>
                <a:cs typeface="Calibri"/>
              </a:rPr>
              <a:t> </a:t>
            </a:r>
            <a:r>
              <a:rPr lang="ru-RU" sz="2400" err="1">
                <a:latin typeface="Calibri"/>
                <a:cs typeface="Calibri"/>
              </a:rPr>
              <a:t>is</a:t>
            </a:r>
            <a:r>
              <a:rPr lang="ru-RU" sz="2400" dirty="0">
                <a:latin typeface="Calibri"/>
                <a:cs typeface="Calibri"/>
              </a:rPr>
              <a:t> </a:t>
            </a:r>
            <a:r>
              <a:rPr lang="ru-RU" sz="2400" err="1">
                <a:latin typeface="Calibri"/>
                <a:cs typeface="Calibri"/>
              </a:rPr>
              <a:t>necessary</a:t>
            </a:r>
            <a:r>
              <a:rPr lang="ru-RU" sz="2400" dirty="0">
                <a:latin typeface="Calibri"/>
                <a:cs typeface="Calibri"/>
              </a:rPr>
              <a:t> </a:t>
            </a:r>
            <a:r>
              <a:rPr lang="ru-RU" sz="2400" err="1">
                <a:latin typeface="Calibri"/>
                <a:cs typeface="Calibri"/>
              </a:rPr>
              <a:t>and</a:t>
            </a:r>
            <a:r>
              <a:rPr lang="ru-RU" sz="2400" dirty="0">
                <a:latin typeface="Calibri"/>
                <a:cs typeface="Calibri"/>
              </a:rPr>
              <a:t> </a:t>
            </a:r>
            <a:r>
              <a:rPr lang="ru-RU" sz="2400" err="1">
                <a:latin typeface="Calibri"/>
                <a:cs typeface="Calibri"/>
              </a:rPr>
              <a:t>essential</a:t>
            </a:r>
            <a:r>
              <a:rPr lang="ru-RU" sz="2400" dirty="0">
                <a:latin typeface="Calibri"/>
                <a:cs typeface="Calibri"/>
              </a:rPr>
              <a:t>;</a:t>
            </a:r>
          </a:p>
          <a:p>
            <a:pPr algn="l"/>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encourage</a:t>
            </a:r>
            <a:r>
              <a:rPr lang="ru-RU" sz="2400" dirty="0">
                <a:latin typeface="Calibri"/>
                <a:cs typeface="Calibri"/>
              </a:rPr>
              <a:t> </a:t>
            </a:r>
            <a:r>
              <a:rPr lang="ru-RU" sz="2400" err="1">
                <a:latin typeface="Calibri"/>
                <a:cs typeface="Calibri"/>
              </a:rPr>
              <a:t>st’s</a:t>
            </a:r>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go</a:t>
            </a:r>
            <a:r>
              <a:rPr lang="ru-RU" sz="2400" dirty="0">
                <a:latin typeface="Calibri"/>
                <a:cs typeface="Calibri"/>
              </a:rPr>
              <a:t> </a:t>
            </a:r>
            <a:r>
              <a:rPr lang="ru-RU" sz="2400" err="1">
                <a:latin typeface="Calibri"/>
                <a:cs typeface="Calibri"/>
              </a:rPr>
              <a:t>on</a:t>
            </a:r>
            <a:r>
              <a:rPr lang="ru-RU" sz="2400" dirty="0">
                <a:latin typeface="Calibri"/>
                <a:cs typeface="Calibri"/>
              </a:rPr>
              <a:t> </a:t>
            </a:r>
            <a:r>
              <a:rPr lang="ru-RU" sz="2400" err="1">
                <a:latin typeface="Calibri"/>
                <a:cs typeface="Calibri"/>
              </a:rPr>
              <a:t>learning</a:t>
            </a:r>
            <a:r>
              <a:rPr lang="ru-RU" sz="2400" dirty="0">
                <a:latin typeface="Calibri"/>
                <a:cs typeface="Calibri"/>
              </a:rPr>
              <a:t> English </a:t>
            </a:r>
            <a:r>
              <a:rPr lang="ru-RU" sz="2400" err="1">
                <a:latin typeface="Calibri"/>
                <a:cs typeface="Calibri"/>
              </a:rPr>
              <a:t>at</a:t>
            </a:r>
            <a:r>
              <a:rPr lang="ru-RU" sz="2400" dirty="0">
                <a:latin typeface="Calibri"/>
                <a:cs typeface="Calibri"/>
              </a:rPr>
              <a:t> </a:t>
            </a:r>
            <a:r>
              <a:rPr lang="ru-RU" sz="2400" err="1">
                <a:latin typeface="Calibri"/>
                <a:cs typeface="Calibri"/>
              </a:rPr>
              <a:t>the</a:t>
            </a:r>
            <a:r>
              <a:rPr lang="ru-RU" sz="2400" dirty="0">
                <a:latin typeface="Calibri"/>
                <a:cs typeface="Calibri"/>
              </a:rPr>
              <a:t> </a:t>
            </a:r>
            <a:r>
              <a:rPr lang="ru-RU" sz="2400" err="1">
                <a:latin typeface="Calibri"/>
                <a:cs typeface="Calibri"/>
              </a:rPr>
              <a:t>next</a:t>
            </a:r>
            <a:r>
              <a:rPr lang="ru-RU" sz="2400" dirty="0">
                <a:latin typeface="Calibri"/>
                <a:cs typeface="Calibri"/>
              </a:rPr>
              <a:t> </a:t>
            </a:r>
            <a:r>
              <a:rPr lang="ru-RU" sz="2400" err="1">
                <a:latin typeface="Calibri"/>
                <a:cs typeface="Calibri"/>
              </a:rPr>
              <a:t>level</a:t>
            </a:r>
            <a:r>
              <a:rPr lang="ru-RU" sz="2400" dirty="0">
                <a:latin typeface="Calibri"/>
                <a:cs typeface="Calibri"/>
              </a:rPr>
              <a:t>;</a:t>
            </a:r>
          </a:p>
          <a:p>
            <a:pPr algn="l"/>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lay</a:t>
            </a:r>
            <a:r>
              <a:rPr lang="ru-RU" sz="2400" dirty="0">
                <a:latin typeface="Calibri"/>
                <a:cs typeface="Calibri"/>
              </a:rPr>
              <a:t> </a:t>
            </a:r>
            <a:r>
              <a:rPr lang="ru-RU" sz="2400" err="1">
                <a:latin typeface="Calibri"/>
                <a:cs typeface="Calibri"/>
              </a:rPr>
              <a:t>the</a:t>
            </a:r>
            <a:r>
              <a:rPr lang="ru-RU" sz="2400" dirty="0">
                <a:latin typeface="Calibri"/>
                <a:cs typeface="Calibri"/>
              </a:rPr>
              <a:t> </a:t>
            </a:r>
            <a:r>
              <a:rPr lang="ru-RU" sz="2400" err="1">
                <a:latin typeface="Calibri"/>
                <a:cs typeface="Calibri"/>
              </a:rPr>
              <a:t>foundations</a:t>
            </a:r>
            <a:r>
              <a:rPr lang="ru-RU" sz="2400" dirty="0">
                <a:latin typeface="Calibri"/>
                <a:cs typeface="Calibri"/>
              </a:rPr>
              <a:t> </a:t>
            </a:r>
            <a:r>
              <a:rPr lang="ru-RU" sz="2400" err="1">
                <a:latin typeface="Calibri"/>
                <a:cs typeface="Calibri"/>
              </a:rPr>
              <a:t>for</a:t>
            </a:r>
            <a:r>
              <a:rPr lang="ru-RU" sz="2400" dirty="0">
                <a:latin typeface="Calibri"/>
                <a:cs typeface="Calibri"/>
              </a:rPr>
              <a:t> </a:t>
            </a:r>
            <a:r>
              <a:rPr lang="ru-RU" sz="2400" err="1">
                <a:latin typeface="Calibri"/>
                <a:cs typeface="Calibri"/>
              </a:rPr>
              <a:t>future</a:t>
            </a:r>
            <a:r>
              <a:rPr lang="ru-RU" sz="2400" dirty="0">
                <a:latin typeface="Calibri"/>
                <a:cs typeface="Calibri"/>
              </a:rPr>
              <a:t> </a:t>
            </a:r>
            <a:r>
              <a:rPr lang="ru-RU" sz="2400" err="1">
                <a:latin typeface="Calibri"/>
                <a:cs typeface="Calibri"/>
              </a:rPr>
              <a:t>study</a:t>
            </a:r>
            <a:r>
              <a:rPr lang="ru-RU" sz="2400" dirty="0">
                <a:latin typeface="Calibri"/>
                <a:cs typeface="Calibri"/>
              </a:rPr>
              <a:t> </a:t>
            </a:r>
            <a:r>
              <a:rPr lang="ru-RU" sz="2400" err="1">
                <a:latin typeface="Calibri"/>
                <a:cs typeface="Calibri"/>
              </a:rPr>
              <a:t>in</a:t>
            </a:r>
            <a:r>
              <a:rPr lang="ru-RU" sz="2400" dirty="0">
                <a:latin typeface="Calibri"/>
                <a:cs typeface="Calibri"/>
              </a:rPr>
              <a:t> </a:t>
            </a:r>
            <a:r>
              <a:rPr lang="ru-RU" sz="2400" err="1">
                <a:latin typeface="Calibri"/>
                <a:cs typeface="Calibri"/>
              </a:rPr>
              <a:t>terms</a:t>
            </a:r>
            <a:r>
              <a:rPr lang="ru-RU" sz="2400" dirty="0">
                <a:latin typeface="Calibri"/>
                <a:cs typeface="Calibri"/>
              </a:rPr>
              <a:t> </a:t>
            </a:r>
            <a:r>
              <a:rPr lang="ru-RU" sz="2400" err="1">
                <a:latin typeface="Calibri"/>
                <a:cs typeface="Calibri"/>
              </a:rPr>
              <a:t>to</a:t>
            </a:r>
            <a:r>
              <a:rPr lang="ru-RU" sz="2400" dirty="0">
                <a:latin typeface="Calibri"/>
                <a:cs typeface="Calibri"/>
              </a:rPr>
              <a:t> </a:t>
            </a:r>
            <a:r>
              <a:rPr lang="ru-RU" sz="2400" err="1">
                <a:latin typeface="Calibri"/>
                <a:cs typeface="Calibri"/>
              </a:rPr>
              <a:t>basic</a:t>
            </a:r>
            <a:r>
              <a:rPr lang="ru-RU" sz="2400" dirty="0">
                <a:latin typeface="Calibri"/>
                <a:cs typeface="Calibri"/>
              </a:rPr>
              <a:t> </a:t>
            </a:r>
            <a:r>
              <a:rPr lang="ru-RU" sz="2400" err="1">
                <a:latin typeface="Calibri"/>
                <a:cs typeface="Calibri"/>
              </a:rPr>
              <a:t>structures</a:t>
            </a:r>
            <a:r>
              <a:rPr lang="ru-RU" sz="2400" dirty="0">
                <a:latin typeface="Calibri"/>
                <a:cs typeface="Calibri"/>
              </a:rPr>
              <a:t>, </a:t>
            </a:r>
            <a:r>
              <a:rPr lang="ru-RU" sz="2400" err="1">
                <a:latin typeface="Calibri"/>
                <a:cs typeface="Calibri"/>
              </a:rPr>
              <a:t>lexis</a:t>
            </a:r>
            <a:r>
              <a:rPr lang="ru-RU" sz="2400" dirty="0">
                <a:latin typeface="Calibri"/>
                <a:cs typeface="Calibri"/>
              </a:rPr>
              <a:t>, </a:t>
            </a:r>
            <a:r>
              <a:rPr lang="ru-RU" sz="2400" err="1">
                <a:latin typeface="Calibri"/>
                <a:cs typeface="Calibri"/>
              </a:rPr>
              <a:t>language</a:t>
            </a:r>
            <a:r>
              <a:rPr lang="ru-RU" sz="2400" dirty="0">
                <a:latin typeface="Calibri"/>
                <a:cs typeface="Calibri"/>
              </a:rPr>
              <a:t> </a:t>
            </a:r>
            <a:r>
              <a:rPr lang="ru-RU" sz="2400" err="1">
                <a:latin typeface="Calibri"/>
                <a:cs typeface="Calibri"/>
              </a:rPr>
              <a:t>functions</a:t>
            </a:r>
            <a:r>
              <a:rPr lang="ru-RU" sz="2400" dirty="0">
                <a:latin typeface="Calibri"/>
                <a:cs typeface="Calibri"/>
              </a:rPr>
              <a:t> </a:t>
            </a:r>
            <a:r>
              <a:rPr lang="ru-RU" sz="2400" err="1">
                <a:latin typeface="Calibri"/>
                <a:cs typeface="Calibri"/>
              </a:rPr>
              <a:t>and</a:t>
            </a:r>
            <a:r>
              <a:rPr lang="ru-RU" sz="2400" dirty="0">
                <a:latin typeface="Calibri"/>
                <a:cs typeface="Calibri"/>
              </a:rPr>
              <a:t> </a:t>
            </a:r>
            <a:r>
              <a:rPr lang="ru-RU" sz="2400" err="1">
                <a:latin typeface="Calibri"/>
                <a:cs typeface="Calibri"/>
              </a:rPr>
              <a:t>basic</a:t>
            </a:r>
            <a:r>
              <a:rPr lang="ru-RU" sz="2400" dirty="0">
                <a:latin typeface="Calibri"/>
                <a:cs typeface="Calibri"/>
              </a:rPr>
              <a:t> </a:t>
            </a:r>
            <a:r>
              <a:rPr lang="ru-RU" sz="2400" err="1">
                <a:latin typeface="Calibri"/>
                <a:cs typeface="Calibri"/>
              </a:rPr>
              <a:t>study</a:t>
            </a:r>
            <a:endParaRPr lang="ru-RU" sz="2400">
              <a:latin typeface="Calibri"/>
              <a:cs typeface="Calibri"/>
            </a:endParaRPr>
          </a:p>
          <a:p>
            <a:endParaRPr lang="ru-RU" dirty="0">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D490F06-F5E0-0A52-F39C-4B7C354D68EE}"/>
              </a:ext>
            </a:extLst>
          </p:cNvPr>
          <p:cNvSpPr>
            <a:spLocks noGrp="1"/>
          </p:cNvSpPr>
          <p:nvPr>
            <p:ph type="title"/>
          </p:nvPr>
        </p:nvSpPr>
        <p:spPr>
          <a:xfrm>
            <a:off x="3043936" y="-1951228"/>
            <a:ext cx="7729728" cy="1188720"/>
          </a:xfrm>
        </p:spPr>
        <p:txBody>
          <a:bodyPr/>
          <a:lstStyle/>
          <a:p>
            <a:endParaRPr lang="ru-RU"/>
          </a:p>
        </p:txBody>
      </p:sp>
      <p:sp>
        <p:nvSpPr>
          <p:cNvPr id="3" name="Объект 2">
            <a:extLst>
              <a:ext uri="{FF2B5EF4-FFF2-40B4-BE49-F238E27FC236}">
                <a16:creationId xmlns:a16="http://schemas.microsoft.com/office/drawing/2014/main" id="{1B368B5F-D6BE-1B48-68B2-EA788AEF7FFC}"/>
              </a:ext>
            </a:extLst>
          </p:cNvPr>
          <p:cNvSpPr>
            <a:spLocks noGrp="1"/>
          </p:cNvSpPr>
          <p:nvPr>
            <p:ph idx="1"/>
          </p:nvPr>
        </p:nvSpPr>
        <p:spPr>
          <a:xfrm>
            <a:off x="148336" y="1205484"/>
            <a:ext cx="11864848" cy="5540383"/>
          </a:xfrm>
        </p:spPr>
        <p:txBody>
          <a:bodyPr vert="horz" lIns="91440" tIns="45720" rIns="91440" bIns="45720" rtlCol="0" anchor="t">
            <a:normAutofit/>
          </a:bodyPr>
          <a:lstStyle/>
          <a:p>
            <a:pPr marL="0" indent="0">
              <a:buNone/>
            </a:pPr>
            <a:r>
              <a:rPr lang="ru-RU" sz="2400" err="1">
                <a:latin typeface="Corbel"/>
                <a:ea typeface="+mn-lt"/>
                <a:cs typeface="+mn-lt"/>
              </a:rPr>
              <a:t>Wales</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place</a:t>
            </a:r>
            <a:r>
              <a:rPr lang="ru-RU" sz="2400" dirty="0">
                <a:latin typeface="Corbel"/>
                <a:ea typeface="+mn-lt"/>
                <a:cs typeface="+mn-lt"/>
              </a:rPr>
              <a:t> </a:t>
            </a:r>
            <a:r>
              <a:rPr lang="ru-RU" sz="2400" err="1">
                <a:latin typeface="Corbel"/>
                <a:ea typeface="+mn-lt"/>
                <a:cs typeface="+mn-lt"/>
              </a:rPr>
              <a:t>where</a:t>
            </a:r>
            <a:r>
              <a:rPr lang="ru-RU" sz="2400" dirty="0">
                <a:latin typeface="Corbel"/>
                <a:ea typeface="+mn-lt"/>
                <a:cs typeface="+mn-lt"/>
              </a:rPr>
              <a:t> </a:t>
            </a:r>
            <a:r>
              <a:rPr lang="ru-RU" sz="2400" err="1">
                <a:latin typeface="Corbel"/>
                <a:ea typeface="+mn-lt"/>
                <a:cs typeface="+mn-lt"/>
              </a:rPr>
              <a:t>national</a:t>
            </a:r>
            <a:r>
              <a:rPr lang="ru-RU" sz="2400" dirty="0">
                <a:latin typeface="Corbel"/>
                <a:ea typeface="+mn-lt"/>
                <a:cs typeface="+mn-lt"/>
              </a:rPr>
              <a:t> </a:t>
            </a:r>
            <a:r>
              <a:rPr lang="ru-RU" sz="2400" err="1">
                <a:latin typeface="Corbel"/>
                <a:ea typeface="+mn-lt"/>
                <a:cs typeface="+mn-lt"/>
              </a:rPr>
              <a:t>spirit</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national</a:t>
            </a:r>
            <a:r>
              <a:rPr lang="ru-RU" sz="2400" dirty="0">
                <a:latin typeface="Corbel"/>
                <a:ea typeface="+mn-lt"/>
                <a:cs typeface="+mn-lt"/>
              </a:rPr>
              <a:t> </a:t>
            </a:r>
            <a:r>
              <a:rPr lang="ru-RU" sz="2400" err="1">
                <a:latin typeface="Corbel"/>
                <a:ea typeface="+mn-lt"/>
                <a:cs typeface="+mn-lt"/>
              </a:rPr>
              <a:t>pride</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more</a:t>
            </a:r>
            <a:r>
              <a:rPr lang="ru-RU" sz="2400" dirty="0">
                <a:latin typeface="Corbel"/>
                <a:ea typeface="+mn-lt"/>
                <a:cs typeface="+mn-lt"/>
              </a:rPr>
              <a:t> </a:t>
            </a:r>
            <a:r>
              <a:rPr lang="ru-RU" sz="2400" err="1">
                <a:latin typeface="Corbel"/>
                <a:ea typeface="+mn-lt"/>
                <a:cs typeface="+mn-lt"/>
              </a:rPr>
              <a:t>than</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intense</a:t>
            </a:r>
            <a:r>
              <a:rPr lang="ru-RU" sz="2400" dirty="0">
                <a:latin typeface="Corbel"/>
                <a:ea typeface="+mn-lt"/>
                <a:cs typeface="+mn-lt"/>
              </a:rPr>
              <a:t> </a:t>
            </a:r>
            <a:r>
              <a:rPr lang="ru-RU" sz="2400" err="1">
                <a:latin typeface="Corbel"/>
                <a:ea typeface="+mn-lt"/>
                <a:cs typeface="+mn-lt"/>
              </a:rPr>
              <a:t>any</a:t>
            </a:r>
            <a:r>
              <a:rPr lang="ru-RU" sz="2400" dirty="0">
                <a:latin typeface="Corbel"/>
                <a:ea typeface="+mn-lt"/>
                <a:cs typeface="+mn-lt"/>
              </a:rPr>
              <a:t> </a:t>
            </a:r>
            <a:r>
              <a:rPr lang="ru-RU" sz="2400" err="1">
                <a:latin typeface="Corbel"/>
                <a:ea typeface="+mn-lt"/>
                <a:cs typeface="+mn-lt"/>
              </a:rPr>
              <a:t>other</a:t>
            </a:r>
            <a:r>
              <a:rPr lang="ru-RU" sz="2400" dirty="0">
                <a:latin typeface="Corbel"/>
                <a:ea typeface="+mn-lt"/>
                <a:cs typeface="+mn-lt"/>
              </a:rPr>
              <a:t> </a:t>
            </a:r>
            <a:r>
              <a:rPr lang="ru-RU" sz="2400" err="1">
                <a:latin typeface="Corbel"/>
                <a:ea typeface="+mn-lt"/>
                <a:cs typeface="+mn-lt"/>
              </a:rPr>
              <a:t>part</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UK. The </a:t>
            </a:r>
            <a:r>
              <a:rPr lang="ru-RU" sz="2400" err="1">
                <a:latin typeface="Corbel"/>
                <a:ea typeface="+mn-lt"/>
                <a:cs typeface="+mn-lt"/>
              </a:rPr>
              <a:t>Welsh</a:t>
            </a:r>
            <a:r>
              <a:rPr lang="ru-RU" sz="2400" dirty="0">
                <a:latin typeface="Corbel"/>
                <a:ea typeface="+mn-lt"/>
                <a:cs typeface="+mn-lt"/>
              </a:rPr>
              <a:t> </a:t>
            </a:r>
            <a:r>
              <a:rPr lang="ru-RU" sz="2400" err="1">
                <a:latin typeface="Corbel"/>
                <a:ea typeface="+mn-lt"/>
                <a:cs typeface="+mn-lt"/>
              </a:rPr>
              <a:t>eagerly</a:t>
            </a:r>
            <a:r>
              <a:rPr lang="ru-RU" sz="2400" dirty="0">
                <a:latin typeface="Corbel"/>
                <a:ea typeface="+mn-lt"/>
                <a:cs typeface="+mn-lt"/>
              </a:rPr>
              <a:t> </a:t>
            </a:r>
            <a:r>
              <a:rPr lang="ru-RU" sz="2400" err="1">
                <a:latin typeface="Corbel"/>
                <a:ea typeface="+mn-lt"/>
                <a:cs typeface="+mn-lt"/>
              </a:rPr>
              <a:t>wear</a:t>
            </a:r>
            <a:r>
              <a:rPr lang="ru-RU" sz="2400" dirty="0">
                <a:latin typeface="Corbel"/>
                <a:ea typeface="+mn-lt"/>
                <a:cs typeface="+mn-lt"/>
              </a:rPr>
              <a:t> </a:t>
            </a:r>
            <a:r>
              <a:rPr lang="ru-RU" sz="2400" err="1">
                <a:latin typeface="Corbel"/>
                <a:ea typeface="+mn-lt"/>
                <a:cs typeface="+mn-lt"/>
              </a:rPr>
              <a:t>their</a:t>
            </a:r>
            <a:r>
              <a:rPr lang="ru-RU" sz="2400" dirty="0">
                <a:latin typeface="Corbel"/>
                <a:ea typeface="+mn-lt"/>
                <a:cs typeface="+mn-lt"/>
              </a:rPr>
              <a:t> </a:t>
            </a:r>
            <a:r>
              <a:rPr lang="ru-RU" sz="2400" err="1">
                <a:latin typeface="Corbel"/>
                <a:ea typeface="+mn-lt"/>
                <a:cs typeface="+mn-lt"/>
              </a:rPr>
              <a:t>national</a:t>
            </a:r>
            <a:r>
              <a:rPr lang="ru-RU" sz="2400" dirty="0">
                <a:latin typeface="Corbel"/>
                <a:ea typeface="+mn-lt"/>
                <a:cs typeface="+mn-lt"/>
              </a:rPr>
              <a:t> </a:t>
            </a:r>
            <a:r>
              <a:rPr lang="ru-RU" sz="2400" err="1">
                <a:latin typeface="Corbel"/>
                <a:ea typeface="+mn-lt"/>
                <a:cs typeface="+mn-lt"/>
              </a:rPr>
              <a:t>dress</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festival</a:t>
            </a:r>
            <a:r>
              <a:rPr lang="ru-RU" sz="2400" dirty="0">
                <a:latin typeface="Corbel"/>
                <a:ea typeface="+mn-lt"/>
                <a:cs typeface="+mn-lt"/>
              </a:rPr>
              <a:t> </a:t>
            </a:r>
            <a:r>
              <a:rPr lang="ru-RU" sz="2400" err="1">
                <a:latin typeface="Corbel"/>
                <a:ea typeface="+mn-lt"/>
                <a:cs typeface="+mn-lt"/>
              </a:rPr>
              <a:t>occasions</a:t>
            </a:r>
            <a:r>
              <a:rPr lang="ru-RU" sz="2400" dirty="0">
                <a:latin typeface="Corbel"/>
                <a:ea typeface="+mn-lt"/>
                <a:cs typeface="+mn-lt"/>
              </a:rPr>
              <a:t>. The </a:t>
            </a:r>
            <a:r>
              <a:rPr lang="ru-RU" sz="2400" err="1">
                <a:latin typeface="Corbel"/>
                <a:ea typeface="+mn-lt"/>
                <a:cs typeface="+mn-lt"/>
              </a:rPr>
              <a:t>Welsh</a:t>
            </a:r>
            <a:r>
              <a:rPr lang="ru-RU" sz="2400" dirty="0">
                <a:latin typeface="Corbel"/>
                <a:ea typeface="+mn-lt"/>
                <a:cs typeface="+mn-lt"/>
              </a:rPr>
              <a:t> </a:t>
            </a:r>
            <a:r>
              <a:rPr lang="ru-RU" sz="2400" err="1">
                <a:latin typeface="Corbel"/>
                <a:ea typeface="+mn-lt"/>
                <a:cs typeface="+mn-lt"/>
              </a:rPr>
              <a:t>language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still</a:t>
            </a:r>
            <a:r>
              <a:rPr lang="ru-RU" sz="2400" dirty="0">
                <a:latin typeface="Corbel"/>
                <a:ea typeface="+mn-lt"/>
                <a:cs typeface="+mn-lt"/>
              </a:rPr>
              <a:t> </a:t>
            </a:r>
            <a:r>
              <a:rPr lang="ru-RU" sz="2400" err="1">
                <a:latin typeface="Corbel"/>
                <a:ea typeface="+mn-lt"/>
                <a:cs typeface="+mn-lt"/>
              </a:rPr>
              <a:t>preserved</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taught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schools</a:t>
            </a:r>
            <a:r>
              <a:rPr lang="ru-RU" sz="2400" dirty="0">
                <a:latin typeface="Corbel"/>
                <a:ea typeface="+mn-lt"/>
                <a:cs typeface="+mn-lt"/>
              </a:rPr>
              <a:t> </a:t>
            </a:r>
            <a:r>
              <a:rPr lang="ru-RU" sz="2400" err="1">
                <a:latin typeface="Corbel"/>
                <a:ea typeface="+mn-lt"/>
                <a:cs typeface="+mn-lt"/>
              </a:rPr>
              <a:t>side</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t>
            </a:r>
            <a:r>
              <a:rPr lang="ru-RU" sz="2400" err="1">
                <a:latin typeface="Corbel"/>
                <a:ea typeface="+mn-lt"/>
                <a:cs typeface="+mn-lt"/>
              </a:rPr>
              <a:t>side</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English. The </a:t>
            </a:r>
            <a:r>
              <a:rPr lang="ru-RU" sz="2400" err="1">
                <a:latin typeface="Corbel"/>
                <a:ea typeface="+mn-lt"/>
                <a:cs typeface="+mn-lt"/>
              </a:rPr>
              <a:t>Welsh</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known</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their</a:t>
            </a:r>
            <a:r>
              <a:rPr lang="ru-RU" sz="2400" dirty="0">
                <a:latin typeface="Corbel"/>
                <a:ea typeface="+mn-lt"/>
                <a:cs typeface="+mn-lt"/>
              </a:rPr>
              <a:t> </a:t>
            </a:r>
            <a:r>
              <a:rPr lang="ru-RU" sz="2400" err="1">
                <a:latin typeface="Corbel"/>
                <a:ea typeface="+mn-lt"/>
                <a:cs typeface="+mn-lt"/>
              </a:rPr>
              <a:t>highly</a:t>
            </a:r>
            <a:r>
              <a:rPr lang="ru-RU" sz="2400" dirty="0">
                <a:latin typeface="Corbel"/>
                <a:ea typeface="+mn-lt"/>
                <a:cs typeface="+mn-lt"/>
              </a:rPr>
              <a:t> </a:t>
            </a:r>
            <a:r>
              <a:rPr lang="ru-RU" sz="2400" err="1">
                <a:latin typeface="Corbel"/>
                <a:ea typeface="+mn-lt"/>
                <a:cs typeface="+mn-lt"/>
              </a:rPr>
              <a:t>developed</a:t>
            </a:r>
            <a:r>
              <a:rPr lang="ru-RU" sz="2400" dirty="0">
                <a:latin typeface="Corbel"/>
                <a:ea typeface="+mn-lt"/>
                <a:cs typeface="+mn-lt"/>
              </a:rPr>
              <a:t> </a:t>
            </a:r>
            <a:r>
              <a:rPr lang="ru-RU" sz="2400" err="1">
                <a:latin typeface="Corbel"/>
                <a:ea typeface="+mn-lt"/>
                <a:cs typeface="+mn-lt"/>
              </a:rPr>
              <a:t>artistic</a:t>
            </a:r>
            <a:r>
              <a:rPr lang="ru-RU" sz="2400" dirty="0">
                <a:latin typeface="Corbel"/>
                <a:ea typeface="+mn-lt"/>
                <a:cs typeface="+mn-lt"/>
              </a:rPr>
              <a:t> </a:t>
            </a:r>
            <a:r>
              <a:rPr lang="ru-RU" sz="2400" err="1">
                <a:latin typeface="Corbel"/>
                <a:ea typeface="+mn-lt"/>
                <a:cs typeface="+mn-lt"/>
              </a:rPr>
              <a:t>sense</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well</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 </a:t>
            </a:r>
            <a:r>
              <a:rPr lang="ru-RU" sz="2400" err="1">
                <a:latin typeface="Corbel"/>
                <a:ea typeface="+mn-lt"/>
                <a:cs typeface="+mn-lt"/>
              </a:rPr>
              <a:t>distinguished</a:t>
            </a:r>
            <a:r>
              <a:rPr lang="ru-RU" sz="2400" dirty="0">
                <a:latin typeface="Corbel"/>
                <a:ea typeface="+mn-lt"/>
                <a:cs typeface="+mn-lt"/>
              </a:rPr>
              <a:t> </a:t>
            </a:r>
            <a:r>
              <a:rPr lang="ru-RU" sz="2400" err="1">
                <a:latin typeface="Corbel"/>
                <a:ea typeface="+mn-lt"/>
                <a:cs typeface="+mn-lt"/>
              </a:rPr>
              <a:t>record</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realm</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poetry</a:t>
            </a:r>
            <a:r>
              <a:rPr lang="ru-RU" sz="2400" dirty="0">
                <a:latin typeface="Corbel"/>
                <a:ea typeface="+mn-lt"/>
                <a:cs typeface="+mn-lt"/>
              </a:rPr>
              <a:t>, </a:t>
            </a:r>
            <a:r>
              <a:rPr lang="ru-RU" sz="2400" err="1">
                <a:latin typeface="Corbel"/>
                <a:ea typeface="+mn-lt"/>
                <a:cs typeface="+mn-lt"/>
              </a:rPr>
              <a:t>singing</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drama</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In </a:t>
            </a:r>
            <a:r>
              <a:rPr lang="ru-RU" sz="2400" err="1">
                <a:latin typeface="Corbel"/>
                <a:ea typeface="+mn-lt"/>
                <a:cs typeface="+mn-lt"/>
              </a:rPr>
              <a:t>the</a:t>
            </a:r>
            <a:r>
              <a:rPr lang="ru-RU" sz="2400" dirty="0">
                <a:latin typeface="Corbel"/>
                <a:ea typeface="+mn-lt"/>
                <a:cs typeface="+mn-lt"/>
              </a:rPr>
              <a:t> Northern </a:t>
            </a:r>
            <a:r>
              <a:rPr lang="ru-RU" sz="2400" err="1">
                <a:latin typeface="Corbel"/>
                <a:ea typeface="+mn-lt"/>
                <a:cs typeface="+mn-lt"/>
              </a:rPr>
              <a:t>Ireland</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pace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life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slightly</a:t>
            </a:r>
            <a:r>
              <a:rPr lang="ru-RU" sz="2400" dirty="0">
                <a:latin typeface="Corbel"/>
                <a:ea typeface="+mn-lt"/>
                <a:cs typeface="+mn-lt"/>
              </a:rPr>
              <a:t> </a:t>
            </a:r>
            <a:r>
              <a:rPr lang="ru-RU" sz="2400" err="1">
                <a:latin typeface="Corbel"/>
                <a:ea typeface="+mn-lt"/>
                <a:cs typeface="+mn-lt"/>
              </a:rPr>
              <a:t>different</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whole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country</a:t>
            </a:r>
            <a:r>
              <a:rPr lang="ru-RU" sz="2400" dirty="0">
                <a:latin typeface="Corbel"/>
                <a:ea typeface="+mn-lt"/>
                <a:cs typeface="+mn-lt"/>
              </a:rPr>
              <a:t>. </a:t>
            </a:r>
            <a:r>
              <a:rPr lang="ru-RU" sz="2400" err="1">
                <a:latin typeface="Corbel"/>
                <a:ea typeface="+mn-lt"/>
                <a:cs typeface="+mn-lt"/>
              </a:rPr>
              <a:t>Everything</a:t>
            </a:r>
            <a:r>
              <a:rPr lang="ru-RU" sz="2400" dirty="0">
                <a:latin typeface="Corbel"/>
                <a:ea typeface="+mn-lt"/>
                <a:cs typeface="+mn-lt"/>
              </a:rPr>
              <a:t> </a:t>
            </a:r>
            <a:r>
              <a:rPr lang="ru-RU" sz="2400" err="1">
                <a:latin typeface="Corbel"/>
                <a:ea typeface="+mn-lt"/>
                <a:cs typeface="+mn-lt"/>
              </a:rPr>
              <a:t>moves</a:t>
            </a:r>
            <a:r>
              <a:rPr lang="ru-RU" sz="2400" dirty="0">
                <a:latin typeface="Corbel"/>
                <a:ea typeface="+mn-lt"/>
                <a:cs typeface="+mn-lt"/>
              </a:rPr>
              <a:t> </a:t>
            </a:r>
            <a:r>
              <a:rPr lang="ru-RU" sz="2400" err="1">
                <a:latin typeface="Corbel"/>
                <a:ea typeface="+mn-lt"/>
                <a:cs typeface="+mn-lt"/>
              </a:rPr>
              <a:t>slowly</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people</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usually</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much</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 </a:t>
            </a:r>
            <a:r>
              <a:rPr lang="ru-RU" sz="2400" err="1">
                <a:latin typeface="Corbel"/>
                <a:ea typeface="+mn-lt"/>
                <a:cs typeface="+mn-lt"/>
              </a:rPr>
              <a:t>hurry</a:t>
            </a:r>
            <a:r>
              <a:rPr lang="ru-RU" sz="2400" dirty="0">
                <a:latin typeface="Corbel"/>
                <a:ea typeface="+mn-lt"/>
                <a:cs typeface="+mn-lt"/>
              </a:rPr>
              <a:t>. </a:t>
            </a:r>
            <a:r>
              <a:rPr lang="ru-RU" sz="2400" err="1">
                <a:latin typeface="Corbel"/>
                <a:ea typeface="+mn-lt"/>
                <a:cs typeface="+mn-lt"/>
              </a:rPr>
              <a:t>Most</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Irish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considered</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be</a:t>
            </a:r>
            <a:r>
              <a:rPr lang="ru-RU" sz="2400" dirty="0">
                <a:latin typeface="Corbel"/>
                <a:ea typeface="+mn-lt"/>
                <a:cs typeface="+mn-lt"/>
              </a:rPr>
              <a:t> </a:t>
            </a:r>
            <a:r>
              <a:rPr lang="ru-RU" sz="2400" err="1">
                <a:latin typeface="Corbel"/>
                <a:ea typeface="+mn-lt"/>
                <a:cs typeface="+mn-lt"/>
              </a:rPr>
              <a:t>hard-headed</a:t>
            </a:r>
            <a:r>
              <a:rPr lang="ru-RU" sz="2400" dirty="0">
                <a:latin typeface="Corbel"/>
                <a:ea typeface="+mn-lt"/>
                <a:cs typeface="+mn-lt"/>
              </a:rPr>
              <a:t>, </a:t>
            </a:r>
            <a:r>
              <a:rPr lang="ru-RU" sz="2400" err="1">
                <a:latin typeface="Corbel"/>
                <a:ea typeface="+mn-lt"/>
                <a:cs typeface="+mn-lt"/>
              </a:rPr>
              <a:t>business-like</a:t>
            </a:r>
            <a:r>
              <a:rPr lang="ru-RU" sz="2400" dirty="0">
                <a:latin typeface="Corbel"/>
                <a:ea typeface="+mn-lt"/>
                <a:cs typeface="+mn-lt"/>
              </a:rPr>
              <a:t>, </a:t>
            </a:r>
            <a:r>
              <a:rPr lang="ru-RU" sz="2400" err="1">
                <a:latin typeface="Corbel"/>
                <a:ea typeface="+mn-lt"/>
                <a:cs typeface="+mn-lt"/>
              </a:rPr>
              <a:t>self-conscious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superstitious</a:t>
            </a:r>
            <a:r>
              <a:rPr lang="ru-RU" sz="2400" dirty="0">
                <a:latin typeface="Corbel"/>
                <a:ea typeface="+mn-lt"/>
                <a:cs typeface="+mn-lt"/>
              </a:rPr>
              <a:t>. </a:t>
            </a:r>
            <a:r>
              <a:rPr lang="ru-RU" sz="2400" err="1">
                <a:latin typeface="Corbel"/>
                <a:ea typeface="+mn-lt"/>
                <a:cs typeface="+mn-lt"/>
              </a:rPr>
              <a:t>Another</a:t>
            </a:r>
            <a:r>
              <a:rPr lang="ru-RU" sz="2400" dirty="0">
                <a:latin typeface="Corbel"/>
                <a:ea typeface="+mn-lt"/>
                <a:cs typeface="+mn-lt"/>
              </a:rPr>
              <a:t> </a:t>
            </a:r>
            <a:r>
              <a:rPr lang="ru-RU" sz="2400" err="1">
                <a:latin typeface="Corbel"/>
                <a:ea typeface="+mn-lt"/>
                <a:cs typeface="+mn-lt"/>
              </a:rPr>
              <a:t>national</a:t>
            </a:r>
            <a:r>
              <a:rPr lang="ru-RU" sz="2400" dirty="0">
                <a:latin typeface="Corbel"/>
                <a:ea typeface="+mn-lt"/>
                <a:cs typeface="+mn-lt"/>
              </a:rPr>
              <a:t> </a:t>
            </a:r>
            <a:r>
              <a:rPr lang="ru-RU" sz="2400" err="1">
                <a:latin typeface="Corbel"/>
                <a:ea typeface="+mn-lt"/>
                <a:cs typeface="+mn-lt"/>
              </a:rPr>
              <a:t>feature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they</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desperately</a:t>
            </a:r>
            <a:r>
              <a:rPr lang="ru-RU" sz="2400" dirty="0">
                <a:latin typeface="Corbel"/>
                <a:ea typeface="+mn-lt"/>
                <a:cs typeface="+mn-lt"/>
              </a:rPr>
              <a:t> </a:t>
            </a:r>
            <a:r>
              <a:rPr lang="ru-RU" sz="2400" err="1">
                <a:latin typeface="Corbel"/>
                <a:ea typeface="+mn-lt"/>
                <a:cs typeface="+mn-lt"/>
              </a:rPr>
              <a:t>afraid</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being</a:t>
            </a:r>
            <a:r>
              <a:rPr lang="ru-RU" sz="2400" dirty="0">
                <a:latin typeface="Corbel"/>
                <a:ea typeface="+mn-lt"/>
                <a:cs typeface="+mn-lt"/>
              </a:rPr>
              <a:t> </a:t>
            </a:r>
            <a:r>
              <a:rPr lang="ru-RU" sz="2400" err="1">
                <a:latin typeface="Corbel"/>
                <a:ea typeface="+mn-lt"/>
                <a:cs typeface="+mn-lt"/>
              </a:rPr>
              <a:t>laughed</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a:t>
            </a:r>
            <a:endParaRPr lang="ru-RU" sz="24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176579420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B6C9DE0-3F40-861E-242D-4339E89077F3}"/>
              </a:ext>
            </a:extLst>
          </p:cNvPr>
          <p:cNvSpPr>
            <a:spLocks noGrp="1"/>
          </p:cNvSpPr>
          <p:nvPr>
            <p:ph type="title"/>
          </p:nvPr>
        </p:nvSpPr>
        <p:spPr>
          <a:xfrm>
            <a:off x="2464816" y="-2134108"/>
            <a:ext cx="7729728" cy="1188720"/>
          </a:xfrm>
        </p:spPr>
        <p:txBody>
          <a:bodyPr/>
          <a:lstStyle/>
          <a:p>
            <a:endParaRPr lang="ru-RU"/>
          </a:p>
        </p:txBody>
      </p:sp>
      <p:sp>
        <p:nvSpPr>
          <p:cNvPr id="3" name="Объект 2">
            <a:extLst>
              <a:ext uri="{FF2B5EF4-FFF2-40B4-BE49-F238E27FC236}">
                <a16:creationId xmlns:a16="http://schemas.microsoft.com/office/drawing/2014/main" id="{9A6C0972-85A4-2F8A-C4E4-2A2C516DA86C}"/>
              </a:ext>
            </a:extLst>
          </p:cNvPr>
          <p:cNvSpPr>
            <a:spLocks noGrp="1"/>
          </p:cNvSpPr>
          <p:nvPr>
            <p:ph idx="1"/>
          </p:nvPr>
        </p:nvSpPr>
        <p:spPr>
          <a:xfrm>
            <a:off x="249936" y="199644"/>
            <a:ext cx="11793728" cy="6657983"/>
          </a:xfrm>
        </p:spPr>
        <p:txBody>
          <a:bodyPr vert="horz" lIns="91440" tIns="45720" rIns="91440" bIns="45720" rtlCol="0" anchor="t">
            <a:normAutofit/>
          </a:bodyPr>
          <a:lstStyle/>
          <a:p>
            <a:pPr marL="0" indent="0">
              <a:buNone/>
            </a:pPr>
            <a:r>
              <a:rPr lang="ru-RU" sz="2400" b="1" dirty="0">
                <a:latin typeface="Corbel"/>
                <a:ea typeface="+mn-lt"/>
                <a:cs typeface="+mn-lt"/>
              </a:rPr>
              <a:t>6) </a:t>
            </a:r>
            <a:r>
              <a:rPr lang="ru-RU" sz="2400" b="1" err="1">
                <a:latin typeface="Corbel"/>
                <a:ea typeface="+mn-lt"/>
                <a:cs typeface="+mn-lt"/>
              </a:rPr>
              <a:t>Complete</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sentences</a:t>
            </a:r>
            <a:r>
              <a:rPr lang="ru-RU" sz="2400" b="1" dirty="0">
                <a:latin typeface="Corbel"/>
                <a:ea typeface="+mn-lt"/>
                <a:cs typeface="+mn-lt"/>
              </a:rPr>
              <a:t>. </a:t>
            </a:r>
            <a:r>
              <a:rPr lang="ru-RU" sz="2400" b="1" err="1">
                <a:latin typeface="Corbel"/>
                <a:ea typeface="+mn-lt"/>
                <a:cs typeface="+mn-lt"/>
              </a:rPr>
              <a:t>Use</a:t>
            </a:r>
            <a:r>
              <a:rPr lang="ru-RU" sz="2400" b="1" dirty="0">
                <a:latin typeface="Corbel"/>
                <a:ea typeface="+mn-lt"/>
                <a:cs typeface="+mn-lt"/>
              </a:rPr>
              <a:t> </a:t>
            </a:r>
            <a:r>
              <a:rPr lang="ru-RU" sz="2400" b="1" err="1">
                <a:latin typeface="Corbel"/>
                <a:ea typeface="+mn-lt"/>
                <a:cs typeface="+mn-lt"/>
              </a:rPr>
              <a:t>these</a:t>
            </a:r>
            <a:r>
              <a:rPr lang="ru-RU" sz="2400" b="1" dirty="0">
                <a:latin typeface="Corbel"/>
                <a:ea typeface="+mn-lt"/>
                <a:cs typeface="+mn-lt"/>
              </a:rPr>
              <a:t> </a:t>
            </a:r>
            <a:r>
              <a:rPr lang="ru-RU" sz="2400" b="1" err="1">
                <a:latin typeface="Corbel"/>
                <a:ea typeface="+mn-lt"/>
                <a:cs typeface="+mn-lt"/>
              </a:rPr>
              <a:t>verbs</a:t>
            </a:r>
            <a:r>
              <a:rPr lang="ru-RU" sz="2400" b="1" dirty="0">
                <a:latin typeface="Corbel"/>
                <a:ea typeface="+mn-lt"/>
                <a:cs typeface="+mn-lt"/>
              </a:rPr>
              <a:t> </a:t>
            </a:r>
            <a:r>
              <a:rPr lang="ru-RU" sz="2400" b="1" err="1">
                <a:latin typeface="Corbel"/>
                <a:ea typeface="+mn-lt"/>
                <a:cs typeface="+mn-lt"/>
              </a:rPr>
              <a:t>in</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correct</a:t>
            </a:r>
            <a:r>
              <a:rPr lang="ru-RU" sz="2400" b="1" dirty="0">
                <a:latin typeface="Corbel"/>
                <a:ea typeface="+mn-lt"/>
                <a:cs typeface="+mn-lt"/>
              </a:rPr>
              <a:t> </a:t>
            </a:r>
            <a:r>
              <a:rPr lang="ru-RU" sz="2400" b="1" err="1">
                <a:latin typeface="Corbel"/>
                <a:ea typeface="+mn-lt"/>
                <a:cs typeface="+mn-lt"/>
              </a:rPr>
              <a:t>form</a:t>
            </a:r>
            <a:r>
              <a:rPr lang="ru-RU" sz="2400" b="1" dirty="0">
                <a:latin typeface="Corbel"/>
                <a:ea typeface="+mn-lt"/>
                <a:cs typeface="+mn-lt"/>
              </a:rPr>
              <a:t>, </a:t>
            </a:r>
            <a:r>
              <a:rPr lang="ru-RU" sz="2400" b="1" err="1">
                <a:latin typeface="Corbel"/>
                <a:ea typeface="+mn-lt"/>
                <a:cs typeface="+mn-lt"/>
              </a:rPr>
              <a:t>present</a:t>
            </a:r>
            <a:r>
              <a:rPr lang="ru-RU" sz="2400" b="1" dirty="0">
                <a:latin typeface="Corbel"/>
                <a:ea typeface="+mn-lt"/>
                <a:cs typeface="+mn-lt"/>
              </a:rPr>
              <a:t> </a:t>
            </a:r>
            <a:r>
              <a:rPr lang="ru-RU" sz="2400" b="1" err="1">
                <a:latin typeface="Corbel"/>
                <a:ea typeface="+mn-lt"/>
                <a:cs typeface="+mn-lt"/>
              </a:rPr>
              <a:t>or</a:t>
            </a:r>
            <a:r>
              <a:rPr lang="ru-RU" sz="2400" b="1" dirty="0">
                <a:latin typeface="Corbel"/>
                <a:ea typeface="+mn-lt"/>
                <a:cs typeface="+mn-lt"/>
              </a:rPr>
              <a:t> </a:t>
            </a:r>
            <a:r>
              <a:rPr lang="ru-RU" sz="2400" b="1" err="1">
                <a:latin typeface="Corbel"/>
                <a:ea typeface="+mn-lt"/>
                <a:cs typeface="+mn-lt"/>
              </a:rPr>
              <a:t>past</a:t>
            </a:r>
            <a:r>
              <a:rPr lang="ru-RU" sz="2400" b="1" dirty="0">
                <a:latin typeface="Corbel"/>
                <a:ea typeface="+mn-lt"/>
                <a:cs typeface="+mn-lt"/>
              </a:rPr>
              <a:t>:</a:t>
            </a:r>
            <a:endParaRPr lang="ru-RU" sz="2400" b="1" dirty="0">
              <a:latin typeface="Corbel"/>
            </a:endParaRPr>
          </a:p>
          <a:p>
            <a:pPr marL="0" indent="0">
              <a:buNone/>
            </a:pPr>
            <a:r>
              <a:rPr lang="ru-RU" sz="2400" dirty="0">
                <a:latin typeface="Corbel"/>
                <a:ea typeface="+mn-lt"/>
                <a:cs typeface="+mn-lt"/>
              </a:rPr>
              <a:t>⦁    </a:t>
            </a:r>
            <a:r>
              <a:rPr lang="ru-RU" sz="2400" err="1">
                <a:latin typeface="Corbel"/>
                <a:ea typeface="+mn-lt"/>
                <a:cs typeface="+mn-lt"/>
              </a:rPr>
              <a:t>Many</a:t>
            </a:r>
            <a:r>
              <a:rPr lang="ru-RU" sz="2400" dirty="0">
                <a:latin typeface="Corbel"/>
                <a:ea typeface="+mn-lt"/>
                <a:cs typeface="+mn-lt"/>
              </a:rPr>
              <a:t> </a:t>
            </a:r>
            <a:r>
              <a:rPr lang="ru-RU" sz="2400" err="1">
                <a:latin typeface="Corbel"/>
                <a:ea typeface="+mn-lt"/>
                <a:cs typeface="+mn-lt"/>
              </a:rPr>
              <a:t>accidents</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caused</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t>
            </a:r>
            <a:r>
              <a:rPr lang="ru-RU" sz="2400" err="1">
                <a:latin typeface="Corbel"/>
                <a:ea typeface="+mn-lt"/>
                <a:cs typeface="+mn-lt"/>
              </a:rPr>
              <a:t>careless</a:t>
            </a:r>
            <a:r>
              <a:rPr lang="ru-RU" sz="2400" dirty="0">
                <a:latin typeface="Corbel"/>
                <a:ea typeface="+mn-lt"/>
                <a:cs typeface="+mn-lt"/>
              </a:rPr>
              <a:t> </a:t>
            </a:r>
            <a:r>
              <a:rPr lang="ru-RU" sz="2400" err="1">
                <a:latin typeface="Corbel"/>
                <a:ea typeface="+mn-lt"/>
                <a:cs typeface="+mn-lt"/>
              </a:rPr>
              <a:t>driving</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Cheese</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milk</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The </a:t>
            </a:r>
            <a:r>
              <a:rPr lang="ru-RU" sz="2400" err="1">
                <a:latin typeface="Corbel"/>
                <a:ea typeface="+mn-lt"/>
                <a:cs typeface="+mn-lt"/>
              </a:rPr>
              <a:t>roof</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building</a:t>
            </a:r>
            <a:r>
              <a:rPr lang="ru-RU" sz="2400" dirty="0">
                <a:latin typeface="Corbel"/>
                <a:ea typeface="+mn-lt"/>
                <a:cs typeface="+mn-lt"/>
              </a:rPr>
              <a:t>            </a:t>
            </a:r>
            <a:r>
              <a:rPr lang="ru-RU" sz="2400" err="1">
                <a:latin typeface="Corbel"/>
                <a:ea typeface="+mn-lt"/>
                <a:cs typeface="+mn-lt"/>
              </a:rPr>
              <a:t>in</a:t>
            </a:r>
            <a:r>
              <a:rPr lang="ru-RU" sz="2400">
                <a:latin typeface="Corbel"/>
                <a:ea typeface="+mn-lt"/>
                <a:cs typeface="+mn-lt"/>
              </a:rPr>
              <a:t> a </a:t>
            </a:r>
            <a:r>
              <a:rPr lang="ru-RU" sz="2400" err="1">
                <a:latin typeface="Corbel"/>
                <a:ea typeface="+mn-lt"/>
                <a:cs typeface="+mn-lt"/>
              </a:rPr>
              <a:t>storm</a:t>
            </a:r>
            <a:r>
              <a:rPr lang="ru-RU" sz="2400">
                <a:latin typeface="Corbel"/>
                <a:ea typeface="+mn-lt"/>
                <a:cs typeface="+mn-lt"/>
              </a:rPr>
              <a:t> a </a:t>
            </a:r>
            <a:r>
              <a:rPr lang="ru-RU" sz="2400" err="1">
                <a:latin typeface="Corbel"/>
                <a:ea typeface="+mn-lt"/>
                <a:cs typeface="+mn-lt"/>
              </a:rPr>
              <a:t>few</a:t>
            </a:r>
            <a:r>
              <a:rPr lang="ru-RU" sz="2400" dirty="0">
                <a:latin typeface="Corbel"/>
                <a:ea typeface="+mn-lt"/>
                <a:cs typeface="+mn-lt"/>
              </a:rPr>
              <a:t> </a:t>
            </a:r>
            <a:r>
              <a:rPr lang="ru-RU" sz="2400" err="1">
                <a:latin typeface="Corbel"/>
                <a:ea typeface="+mn-lt"/>
                <a:cs typeface="+mn-lt"/>
              </a:rPr>
              <a:t>days</a:t>
            </a:r>
            <a:r>
              <a:rPr lang="ru-RU" sz="2400" dirty="0">
                <a:latin typeface="Corbel"/>
                <a:ea typeface="+mn-lt"/>
                <a:cs typeface="+mn-lt"/>
              </a:rPr>
              <a:t> </a:t>
            </a:r>
            <a:r>
              <a:rPr lang="ru-RU" sz="2400" err="1">
                <a:latin typeface="Corbel"/>
                <a:ea typeface="+mn-lt"/>
                <a:cs typeface="+mn-lt"/>
              </a:rPr>
              <a:t>ago</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A </a:t>
            </a:r>
            <a:r>
              <a:rPr lang="ru-RU" sz="2400" err="1">
                <a:latin typeface="Corbel"/>
                <a:ea typeface="+mn-lt"/>
                <a:cs typeface="+mn-lt"/>
              </a:rPr>
              <a:t>cinema</a:t>
            </a:r>
            <a:r>
              <a:rPr lang="ru-RU" sz="2400" dirty="0">
                <a:latin typeface="Corbel"/>
                <a:ea typeface="+mn-lt"/>
                <a:cs typeface="+mn-lt"/>
              </a:rPr>
              <a:t> </a:t>
            </a:r>
            <a:r>
              <a:rPr lang="ru-RU" sz="2400" err="1">
                <a:latin typeface="Corbel"/>
                <a:ea typeface="+mn-lt"/>
                <a:cs typeface="+mn-lt"/>
              </a:rPr>
              <a:t>is</a:t>
            </a:r>
            <a:r>
              <a:rPr lang="ru-RU" sz="2400">
                <a:latin typeface="Corbel"/>
                <a:ea typeface="+mn-lt"/>
                <a:cs typeface="+mn-lt"/>
              </a:rPr>
              <a:t> a </a:t>
            </a:r>
            <a:r>
              <a:rPr lang="ru-RU" sz="2400" err="1">
                <a:latin typeface="Corbel"/>
                <a:ea typeface="+mn-lt"/>
                <a:cs typeface="+mn-lt"/>
              </a:rPr>
              <a:t>place</a:t>
            </a:r>
            <a:r>
              <a:rPr lang="ru-RU" sz="2400" dirty="0">
                <a:latin typeface="Corbel"/>
                <a:ea typeface="+mn-lt"/>
                <a:cs typeface="+mn-lt"/>
              </a:rPr>
              <a:t> </a:t>
            </a:r>
            <a:r>
              <a:rPr lang="ru-RU" sz="2400" err="1">
                <a:latin typeface="Corbel"/>
                <a:ea typeface="+mn-lt"/>
                <a:cs typeface="+mn-lt"/>
              </a:rPr>
              <a:t>where</a:t>
            </a:r>
            <a:r>
              <a:rPr lang="ru-RU" sz="2400" dirty="0">
                <a:latin typeface="Corbel"/>
                <a:ea typeface="+mn-lt"/>
                <a:cs typeface="+mn-lt"/>
              </a:rPr>
              <a:t> </a:t>
            </a:r>
            <a:r>
              <a:rPr lang="ru-RU" sz="2400" err="1">
                <a:latin typeface="Corbel"/>
                <a:ea typeface="+mn-lt"/>
                <a:cs typeface="+mn-lt"/>
              </a:rPr>
              <a:t>films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You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party</a:t>
            </a:r>
            <a:r>
              <a:rPr lang="ru-RU" sz="2400">
                <a:latin typeface="Corbel"/>
                <a:ea typeface="+mn-lt"/>
                <a:cs typeface="+mn-lt"/>
              </a:rPr>
              <a:t>. </a:t>
            </a:r>
            <a:r>
              <a:rPr lang="ru-RU" sz="2400" err="1">
                <a:latin typeface="Corbel"/>
                <a:ea typeface="+mn-lt"/>
                <a:cs typeface="+mn-lt"/>
              </a:rPr>
              <a:t>Why</a:t>
            </a:r>
            <a:r>
              <a:rPr lang="ru-RU" sz="2400" dirty="0">
                <a:latin typeface="Corbel"/>
                <a:ea typeface="+mn-lt"/>
                <a:cs typeface="+mn-lt"/>
              </a:rPr>
              <a:t> </a:t>
            </a:r>
            <a:r>
              <a:rPr lang="ru-RU" sz="2400" err="1">
                <a:latin typeface="Corbel"/>
                <a:ea typeface="+mn-lt"/>
                <a:cs typeface="+mn-lt"/>
              </a:rPr>
              <a:t>didn’t</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go</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plant</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rare</a:t>
            </a:r>
            <a:r>
              <a:rPr lang="ru-RU" sz="2400" dirty="0">
                <a:latin typeface="Corbel"/>
                <a:ea typeface="+mn-lt"/>
                <a:cs typeface="+mn-lt"/>
              </a:rPr>
              <a:t>. It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few</a:t>
            </a:r>
            <a:r>
              <a:rPr lang="ru-RU" sz="2400" dirty="0">
                <a:latin typeface="Corbel"/>
                <a:ea typeface="+mn-lt"/>
                <a:cs typeface="+mn-lt"/>
              </a:rPr>
              <a:t> </a:t>
            </a:r>
            <a:r>
              <a:rPr lang="ru-RU" sz="2400" err="1">
                <a:latin typeface="Corbel"/>
                <a:ea typeface="+mn-lt"/>
                <a:cs typeface="+mn-lt"/>
              </a:rPr>
              <a:t>places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Although</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were</a:t>
            </a:r>
            <a:r>
              <a:rPr lang="ru-RU" sz="2400" dirty="0">
                <a:latin typeface="Corbel"/>
                <a:ea typeface="+mn-lt"/>
                <a:cs typeface="+mn-lt"/>
              </a:rPr>
              <a:t> </a:t>
            </a:r>
            <a:r>
              <a:rPr lang="ru-RU" sz="2400" err="1">
                <a:latin typeface="Corbel"/>
                <a:ea typeface="+mn-lt"/>
                <a:cs typeface="+mn-lt"/>
              </a:rPr>
              <a:t>driving</a:t>
            </a:r>
            <a:r>
              <a:rPr lang="ru-RU" sz="2400" dirty="0">
                <a:latin typeface="Corbel"/>
                <a:ea typeface="+mn-lt"/>
                <a:cs typeface="+mn-lt"/>
              </a:rPr>
              <a:t> </a:t>
            </a:r>
            <a:r>
              <a:rPr lang="ru-RU" sz="2400" err="1">
                <a:latin typeface="Corbel"/>
                <a:ea typeface="+mn-lt"/>
                <a:cs typeface="+mn-lt"/>
              </a:rPr>
              <a:t>fast</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 </a:t>
            </a:r>
            <a:r>
              <a:rPr lang="ru-RU" sz="2400" err="1">
                <a:latin typeface="Corbel"/>
                <a:ea typeface="+mn-lt"/>
                <a:cs typeface="+mn-lt"/>
              </a:rPr>
              <a:t>lot</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other</a:t>
            </a:r>
            <a:r>
              <a:rPr lang="ru-RU" sz="2400" dirty="0">
                <a:latin typeface="Corbel"/>
                <a:ea typeface="+mn-lt"/>
                <a:cs typeface="+mn-lt"/>
              </a:rPr>
              <a:t> </a:t>
            </a:r>
            <a:r>
              <a:rPr lang="ru-RU" sz="2400" err="1">
                <a:latin typeface="Corbel"/>
                <a:ea typeface="+mn-lt"/>
                <a:cs typeface="+mn-lt"/>
              </a:rPr>
              <a:t>cars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In </a:t>
            </a:r>
            <a:r>
              <a:rPr lang="ru-RU" sz="2400" dirty="0" err="1">
                <a:latin typeface="Corbel"/>
                <a:ea typeface="+mn-lt"/>
                <a:cs typeface="+mn-lt"/>
              </a:rPr>
              <a:t>the</a:t>
            </a:r>
            <a:r>
              <a:rPr lang="ru-RU" sz="2400" dirty="0">
                <a:latin typeface="Corbel"/>
                <a:ea typeface="+mn-lt"/>
                <a:cs typeface="+mn-lt"/>
              </a:rPr>
              <a:t> US, </a:t>
            </a:r>
            <a:r>
              <a:rPr lang="ru-RU" sz="2400" dirty="0" err="1">
                <a:latin typeface="Corbel"/>
                <a:ea typeface="+mn-lt"/>
                <a:cs typeface="+mn-lt"/>
              </a:rPr>
              <a:t>elections</a:t>
            </a:r>
            <a:r>
              <a:rPr lang="ru-RU" sz="2400" dirty="0">
                <a:latin typeface="Corbel"/>
                <a:ea typeface="+mn-lt"/>
                <a:cs typeface="+mn-lt"/>
              </a:rPr>
              <a:t> </a:t>
            </a:r>
            <a:r>
              <a:rPr lang="ru-RU" sz="2400" dirty="0" err="1">
                <a:latin typeface="Corbel"/>
                <a:ea typeface="+mn-lt"/>
                <a:cs typeface="+mn-lt"/>
              </a:rPr>
              <a:t>for</a:t>
            </a:r>
            <a:r>
              <a:rPr lang="ru-RU" sz="2400" dirty="0">
                <a:latin typeface="Corbel"/>
                <a:ea typeface="+mn-lt"/>
                <a:cs typeface="+mn-lt"/>
              </a:rPr>
              <a:t> </a:t>
            </a:r>
            <a:r>
              <a:rPr lang="ru-RU" sz="2400" dirty="0" err="1">
                <a:latin typeface="Corbel"/>
                <a:ea typeface="+mn-lt"/>
                <a:cs typeface="+mn-lt"/>
              </a:rPr>
              <a:t>president</a:t>
            </a:r>
            <a:r>
              <a:rPr lang="ru-RU" sz="2400" dirty="0">
                <a:latin typeface="Corbel"/>
                <a:ea typeface="+mn-lt"/>
                <a:cs typeface="+mn-lt"/>
              </a:rPr>
              <a:t>            </a:t>
            </a:r>
            <a:r>
              <a:rPr lang="ru-RU" sz="2400" dirty="0" err="1">
                <a:latin typeface="Corbel"/>
                <a:ea typeface="+mn-lt"/>
                <a:cs typeface="+mn-lt"/>
              </a:rPr>
              <a:t>every</a:t>
            </a:r>
            <a:r>
              <a:rPr lang="ru-RU" sz="2400" dirty="0">
                <a:latin typeface="Corbel"/>
                <a:ea typeface="+mn-lt"/>
                <a:cs typeface="+mn-lt"/>
              </a:rPr>
              <a:t> </a:t>
            </a:r>
            <a:r>
              <a:rPr lang="ru-RU" sz="2400" dirty="0" err="1">
                <a:latin typeface="Corbel"/>
                <a:ea typeface="+mn-lt"/>
                <a:cs typeface="+mn-lt"/>
              </a:rPr>
              <a:t>four</a:t>
            </a:r>
            <a:r>
              <a:rPr lang="ru-RU" sz="2400" dirty="0">
                <a:latin typeface="Corbel"/>
                <a:ea typeface="+mn-lt"/>
                <a:cs typeface="+mn-lt"/>
              </a:rPr>
              <a:t> </a:t>
            </a:r>
            <a:r>
              <a:rPr lang="ru-RU" sz="2400" dirty="0" err="1">
                <a:latin typeface="Corbel"/>
                <a:ea typeface="+mn-lt"/>
                <a:cs typeface="+mn-lt"/>
              </a:rPr>
              <a:t>years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dirty="0" err="1">
                <a:latin typeface="Corbel"/>
                <a:ea typeface="+mn-lt"/>
                <a:cs typeface="+mn-lt"/>
              </a:rPr>
              <a:t>There</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an</a:t>
            </a:r>
            <a:r>
              <a:rPr lang="ru-RU" sz="2400" dirty="0">
                <a:latin typeface="Corbel"/>
                <a:ea typeface="+mn-lt"/>
                <a:cs typeface="+mn-lt"/>
              </a:rPr>
              <a:t> </a:t>
            </a:r>
            <a:r>
              <a:rPr lang="ru-RU" sz="2400" dirty="0" err="1">
                <a:latin typeface="Corbel"/>
                <a:ea typeface="+mn-lt"/>
                <a:cs typeface="+mn-lt"/>
              </a:rPr>
              <a:t>accident</a:t>
            </a:r>
            <a:r>
              <a:rPr lang="ru-RU" sz="2400" dirty="0">
                <a:latin typeface="Corbel"/>
                <a:ea typeface="+mn-lt"/>
                <a:cs typeface="+mn-lt"/>
              </a:rPr>
              <a:t> </a:t>
            </a:r>
            <a:r>
              <a:rPr lang="ru-RU" sz="2400" dirty="0" err="1">
                <a:latin typeface="Corbel"/>
                <a:ea typeface="+mn-lt"/>
                <a:cs typeface="+mn-lt"/>
              </a:rPr>
              <a:t>last</a:t>
            </a:r>
            <a:r>
              <a:rPr lang="ru-RU" sz="2400" dirty="0">
                <a:latin typeface="Corbel"/>
                <a:ea typeface="+mn-lt"/>
                <a:cs typeface="+mn-lt"/>
              </a:rPr>
              <a:t> </a:t>
            </a:r>
            <a:r>
              <a:rPr lang="ru-RU" sz="2400" dirty="0" err="1">
                <a:latin typeface="Corbel"/>
                <a:ea typeface="+mn-lt"/>
                <a:cs typeface="+mn-lt"/>
              </a:rPr>
              <a:t>night</a:t>
            </a:r>
            <a:r>
              <a:rPr lang="ru-RU" sz="2400" dirty="0">
                <a:latin typeface="Corbel"/>
                <a:ea typeface="+mn-lt"/>
                <a:cs typeface="+mn-lt"/>
              </a:rPr>
              <a:t>, </a:t>
            </a:r>
            <a:r>
              <a:rPr lang="ru-RU" sz="2400" dirty="0" err="1">
                <a:latin typeface="Corbel"/>
                <a:ea typeface="+mn-lt"/>
                <a:cs typeface="+mn-lt"/>
              </a:rPr>
              <a:t>but</a:t>
            </a:r>
            <a:r>
              <a:rPr lang="ru-RU" sz="2400" dirty="0">
                <a:latin typeface="Corbel"/>
                <a:ea typeface="+mn-lt"/>
                <a:cs typeface="+mn-lt"/>
              </a:rPr>
              <a:t> </a:t>
            </a:r>
            <a:r>
              <a:rPr lang="ru-RU" sz="2400" dirty="0" err="1">
                <a:latin typeface="Corbel"/>
                <a:ea typeface="+mn-lt"/>
                <a:cs typeface="+mn-lt"/>
              </a:rPr>
              <a:t>fortunately</a:t>
            </a:r>
            <a:r>
              <a:rPr lang="ru-RU" sz="2400" dirty="0">
                <a:latin typeface="Corbel"/>
                <a:ea typeface="+mn-lt"/>
                <a:cs typeface="+mn-lt"/>
              </a:rPr>
              <a:t> </a:t>
            </a:r>
            <a:r>
              <a:rPr lang="ru-RU" sz="2400" dirty="0" err="1">
                <a:latin typeface="Corbel"/>
                <a:ea typeface="+mn-lt"/>
                <a:cs typeface="+mn-lt"/>
              </a:rPr>
              <a:t>nobody</a:t>
            </a:r>
            <a:r>
              <a:rPr lang="ru-RU" sz="2400" dirty="0">
                <a:latin typeface="Corbel"/>
                <a:ea typeface="+mn-lt"/>
                <a:cs typeface="+mn-lt"/>
              </a:rPr>
              <a:t>            .</a:t>
            </a:r>
            <a:endParaRPr lang="ru-RU" sz="2400">
              <a:latin typeface="Corbel"/>
            </a:endParaRPr>
          </a:p>
          <a:p>
            <a:pPr marL="0" indent="0">
              <a:buNone/>
            </a:pPr>
            <a:r>
              <a:rPr lang="ru-RU" sz="2400" dirty="0">
                <a:latin typeface="Corbel"/>
                <a:ea typeface="+mn-lt"/>
                <a:cs typeface="+mn-lt"/>
              </a:rPr>
              <a:t>⦁    You </a:t>
            </a:r>
            <a:r>
              <a:rPr lang="ru-RU" sz="2400" err="1">
                <a:latin typeface="Corbel"/>
                <a:ea typeface="+mn-lt"/>
                <a:cs typeface="+mn-lt"/>
              </a:rPr>
              <a:t>can’t</a:t>
            </a:r>
            <a:r>
              <a:rPr lang="ru-RU" sz="2400" dirty="0">
                <a:latin typeface="Corbel"/>
                <a:ea typeface="+mn-lt"/>
                <a:cs typeface="+mn-lt"/>
              </a:rPr>
              <a:t> </a:t>
            </a:r>
            <a:r>
              <a:rPr lang="ru-RU" sz="2400" err="1">
                <a:latin typeface="Corbel"/>
                <a:ea typeface="+mn-lt"/>
                <a:cs typeface="+mn-lt"/>
              </a:rPr>
              <a:t>see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house</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road</a:t>
            </a:r>
            <a:r>
              <a:rPr lang="ru-RU" sz="2400" dirty="0">
                <a:latin typeface="Corbel"/>
                <a:ea typeface="+mn-lt"/>
                <a:cs typeface="+mn-lt"/>
              </a:rPr>
              <a:t>. It            </a:t>
            </a:r>
            <a:r>
              <a:rPr lang="ru-RU" sz="2400" err="1">
                <a:latin typeface="Corbel"/>
                <a:ea typeface="+mn-lt"/>
                <a:cs typeface="+mn-lt"/>
              </a:rPr>
              <a:t>by</a:t>
            </a:r>
            <a:r>
              <a:rPr lang="ru-RU" sz="2400" dirty="0">
                <a:latin typeface="Corbel"/>
                <a:ea typeface="+mn-lt"/>
                <a:cs typeface="+mn-lt"/>
              </a:rPr>
              <a:t> </a:t>
            </a:r>
            <a:r>
              <a:rPr lang="ru-RU" sz="2400" err="1">
                <a:latin typeface="Corbel"/>
                <a:ea typeface="+mn-lt"/>
                <a:cs typeface="+mn-lt"/>
              </a:rPr>
              <a:t>trees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never</a:t>
            </a:r>
            <a:r>
              <a:rPr lang="ru-RU" sz="2400" dirty="0">
                <a:latin typeface="Corbel"/>
                <a:ea typeface="+mn-lt"/>
                <a:cs typeface="+mn-lt"/>
              </a:rPr>
              <a:t> </a:t>
            </a:r>
            <a:r>
              <a:rPr lang="ru-RU" sz="2400" err="1">
                <a:latin typeface="Corbel"/>
                <a:ea typeface="+mn-lt"/>
                <a:cs typeface="+mn-lt"/>
              </a:rPr>
              <a:t>received</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letter</a:t>
            </a:r>
            <a:r>
              <a:rPr lang="ru-RU" sz="2400" dirty="0">
                <a:latin typeface="Corbel"/>
                <a:ea typeface="+mn-lt"/>
                <a:cs typeface="+mn-lt"/>
              </a:rPr>
              <a:t>. It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wrong</a:t>
            </a:r>
            <a:r>
              <a:rPr lang="ru-RU" sz="2400" dirty="0">
                <a:latin typeface="Corbel"/>
                <a:ea typeface="+mn-lt"/>
                <a:cs typeface="+mn-lt"/>
              </a:rPr>
              <a:t> </a:t>
            </a:r>
            <a:r>
              <a:rPr lang="ru-RU" sz="2400" err="1">
                <a:latin typeface="Corbel"/>
                <a:ea typeface="+mn-lt"/>
                <a:cs typeface="+mn-lt"/>
              </a:rPr>
              <a:t>address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The </a:t>
            </a:r>
            <a:r>
              <a:rPr lang="ru-RU" sz="2400" err="1">
                <a:latin typeface="Corbel"/>
                <a:ea typeface="+mn-lt"/>
                <a:cs typeface="+mn-lt"/>
              </a:rPr>
              <a:t>company</a:t>
            </a:r>
            <a:r>
              <a:rPr lang="ru-RU" sz="2400" dirty="0">
                <a:latin typeface="Corbel"/>
                <a:ea typeface="+mn-lt"/>
                <a:cs typeface="+mn-lt"/>
              </a:rPr>
              <a:t> I </a:t>
            </a:r>
            <a:r>
              <a:rPr lang="ru-RU" sz="2400" err="1">
                <a:latin typeface="Corbel"/>
                <a:ea typeface="+mn-lt"/>
                <a:cs typeface="+mn-lt"/>
              </a:rPr>
              <a:t>work</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 </a:t>
            </a:r>
            <a:r>
              <a:rPr lang="ru-RU" sz="2400" err="1">
                <a:latin typeface="Corbel"/>
                <a:ea typeface="+mn-lt"/>
                <a:cs typeface="+mn-lt"/>
              </a:rPr>
              <a:t>much</a:t>
            </a:r>
            <a:r>
              <a:rPr lang="ru-RU" sz="2400" dirty="0">
                <a:latin typeface="Corbel"/>
                <a:ea typeface="+mn-lt"/>
                <a:cs typeface="+mn-lt"/>
              </a:rPr>
              <a:t> </a:t>
            </a:r>
            <a:r>
              <a:rPr lang="ru-RU" sz="2400" err="1">
                <a:latin typeface="Corbel"/>
                <a:ea typeface="+mn-lt"/>
                <a:cs typeface="+mn-lt"/>
              </a:rPr>
              <a:t>larger</a:t>
            </a:r>
            <a:r>
              <a:rPr lang="ru-RU" sz="2400" dirty="0">
                <a:latin typeface="Corbel"/>
                <a:ea typeface="+mn-lt"/>
                <a:cs typeface="+mn-lt"/>
              </a:rPr>
              <a:t> </a:t>
            </a:r>
            <a:r>
              <a:rPr lang="ru-RU" sz="2400" err="1">
                <a:latin typeface="Corbel"/>
                <a:ea typeface="+mn-lt"/>
                <a:cs typeface="+mn-lt"/>
              </a:rPr>
              <a:t>company</a:t>
            </a:r>
            <a:r>
              <a:rPr lang="ru-RU" sz="2400" dirty="0">
                <a:latin typeface="Corbel"/>
                <a:ea typeface="+mn-lt"/>
                <a:cs typeface="+mn-lt"/>
              </a:rPr>
              <a:t>.</a:t>
            </a:r>
            <a:endParaRPr lang="ru-RU" sz="2400">
              <a:latin typeface="Corbel"/>
            </a:endParaRPr>
          </a:p>
          <a:p>
            <a:endParaRPr lang="ru-RU" dirty="0">
              <a:latin typeface="Corbel"/>
            </a:endParaRPr>
          </a:p>
        </p:txBody>
      </p:sp>
    </p:spTree>
    <p:extLst>
      <p:ext uri="{BB962C8B-B14F-4D97-AF65-F5344CB8AC3E}">
        <p14:creationId xmlns:p14="http://schemas.microsoft.com/office/powerpoint/2010/main" val="66979216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CABA5CB-12CB-582F-E55F-77B15FAAD4B9}"/>
              </a:ext>
            </a:extLst>
          </p:cNvPr>
          <p:cNvSpPr>
            <a:spLocks noGrp="1"/>
          </p:cNvSpPr>
          <p:nvPr>
            <p:ph type="title"/>
          </p:nvPr>
        </p:nvSpPr>
        <p:spPr>
          <a:xfrm>
            <a:off x="2373376" y="-1910588"/>
            <a:ext cx="7729728" cy="1188720"/>
          </a:xfrm>
        </p:spPr>
        <p:txBody>
          <a:bodyPr/>
          <a:lstStyle/>
          <a:p>
            <a:endParaRPr lang="ru-RU"/>
          </a:p>
        </p:txBody>
      </p:sp>
      <p:sp>
        <p:nvSpPr>
          <p:cNvPr id="3" name="Объект 2">
            <a:extLst>
              <a:ext uri="{FF2B5EF4-FFF2-40B4-BE49-F238E27FC236}">
                <a16:creationId xmlns:a16="http://schemas.microsoft.com/office/drawing/2014/main" id="{1D48703D-C922-40AD-5907-E102D6E46293}"/>
              </a:ext>
            </a:extLst>
          </p:cNvPr>
          <p:cNvSpPr>
            <a:spLocks noGrp="1"/>
          </p:cNvSpPr>
          <p:nvPr>
            <p:ph idx="1"/>
          </p:nvPr>
        </p:nvSpPr>
        <p:spPr>
          <a:xfrm>
            <a:off x="514096" y="1327404"/>
            <a:ext cx="11356848" cy="5530223"/>
          </a:xfrm>
        </p:spPr>
        <p:txBody>
          <a:bodyPr vert="horz" lIns="91440" tIns="45720" rIns="91440" bIns="45720" rtlCol="0" anchor="t">
            <a:normAutofit/>
          </a:bodyPr>
          <a:lstStyle/>
          <a:p>
            <a:pPr marL="0" indent="0">
              <a:buNone/>
            </a:pPr>
            <a:r>
              <a:rPr lang="ru-RU" sz="2800" b="1" dirty="0">
                <a:latin typeface="Corbel"/>
                <a:ea typeface="+mn-lt"/>
                <a:cs typeface="+mn-lt"/>
              </a:rPr>
              <a:t>7) </a:t>
            </a:r>
            <a:r>
              <a:rPr lang="ru-RU" sz="2800" b="1" err="1">
                <a:latin typeface="Corbel"/>
                <a:ea typeface="+mn-lt"/>
                <a:cs typeface="+mn-lt"/>
              </a:rPr>
              <a:t>Write</a:t>
            </a:r>
            <a:r>
              <a:rPr lang="ru-RU" sz="2800" b="1" dirty="0">
                <a:latin typeface="Corbel"/>
                <a:ea typeface="+mn-lt"/>
                <a:cs typeface="+mn-lt"/>
              </a:rPr>
              <a:t> </a:t>
            </a:r>
            <a:r>
              <a:rPr lang="ru-RU" sz="2800" b="1" err="1">
                <a:latin typeface="Corbel"/>
                <a:ea typeface="+mn-lt"/>
                <a:cs typeface="+mn-lt"/>
              </a:rPr>
              <a:t>questions</a:t>
            </a:r>
            <a:r>
              <a:rPr lang="ru-RU" sz="2800" b="1" dirty="0">
                <a:latin typeface="Corbel"/>
                <a:ea typeface="+mn-lt"/>
                <a:cs typeface="+mn-lt"/>
              </a:rPr>
              <a:t> </a:t>
            </a:r>
            <a:r>
              <a:rPr lang="ru-RU" sz="2800" b="1" err="1">
                <a:latin typeface="Corbel"/>
                <a:ea typeface="+mn-lt"/>
                <a:cs typeface="+mn-lt"/>
              </a:rPr>
              <a:t>using</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passive</a:t>
            </a:r>
            <a:r>
              <a:rPr lang="ru-RU" sz="2800" b="1" dirty="0">
                <a:latin typeface="Corbel"/>
                <a:ea typeface="+mn-lt"/>
                <a:cs typeface="+mn-lt"/>
              </a:rPr>
              <a:t>. </a:t>
            </a:r>
            <a:r>
              <a:rPr lang="ru-RU" sz="2800" b="1" err="1">
                <a:latin typeface="Corbel"/>
                <a:ea typeface="+mn-lt"/>
                <a:cs typeface="+mn-lt"/>
              </a:rPr>
              <a:t>Some</a:t>
            </a:r>
            <a:r>
              <a:rPr lang="ru-RU" sz="2800" b="1" dirty="0">
                <a:latin typeface="Corbel"/>
                <a:ea typeface="+mn-lt"/>
                <a:cs typeface="+mn-lt"/>
              </a:rPr>
              <a:t> </a:t>
            </a:r>
            <a:r>
              <a:rPr lang="ru-RU" sz="2800" b="1" err="1">
                <a:latin typeface="Corbel"/>
                <a:ea typeface="+mn-lt"/>
                <a:cs typeface="+mn-lt"/>
              </a:rPr>
              <a:t>are</a:t>
            </a:r>
            <a:r>
              <a:rPr lang="ru-RU" sz="2800" b="1" dirty="0">
                <a:latin typeface="Corbel"/>
                <a:ea typeface="+mn-lt"/>
                <a:cs typeface="+mn-lt"/>
              </a:rPr>
              <a:t> </a:t>
            </a:r>
            <a:r>
              <a:rPr lang="ru-RU" sz="2800" b="1" err="1">
                <a:latin typeface="Corbel"/>
                <a:ea typeface="+mn-lt"/>
                <a:cs typeface="+mn-lt"/>
              </a:rPr>
              <a:t>present</a:t>
            </a:r>
            <a:r>
              <a:rPr lang="ru-RU" sz="2800" b="1" dirty="0">
                <a:latin typeface="Corbel"/>
                <a:ea typeface="+mn-lt"/>
                <a:cs typeface="+mn-lt"/>
              </a:rPr>
              <a:t> </a:t>
            </a:r>
            <a:r>
              <a:rPr lang="ru-RU" sz="2800" b="1" err="1">
                <a:latin typeface="Corbel"/>
                <a:ea typeface="+mn-lt"/>
                <a:cs typeface="+mn-lt"/>
              </a:rPr>
              <a:t>and</a:t>
            </a:r>
            <a:r>
              <a:rPr lang="ru-RU" sz="2800" b="1" dirty="0">
                <a:latin typeface="Corbel"/>
                <a:ea typeface="+mn-lt"/>
                <a:cs typeface="+mn-lt"/>
              </a:rPr>
              <a:t> </a:t>
            </a:r>
            <a:r>
              <a:rPr lang="ru-RU" sz="2800" b="1" err="1">
                <a:latin typeface="Corbel"/>
                <a:ea typeface="+mn-lt"/>
                <a:cs typeface="+mn-lt"/>
              </a:rPr>
              <a:t>some</a:t>
            </a:r>
            <a:r>
              <a:rPr lang="ru-RU" sz="2800" b="1" dirty="0">
                <a:latin typeface="Corbel"/>
                <a:ea typeface="+mn-lt"/>
                <a:cs typeface="+mn-lt"/>
              </a:rPr>
              <a:t> </a:t>
            </a:r>
            <a:r>
              <a:rPr lang="ru-RU" sz="2800" b="1" err="1">
                <a:latin typeface="Corbel"/>
                <a:ea typeface="+mn-lt"/>
                <a:cs typeface="+mn-lt"/>
              </a:rPr>
              <a:t>are</a:t>
            </a:r>
            <a:r>
              <a:rPr lang="ru-RU" sz="2800" b="1" dirty="0">
                <a:latin typeface="Corbel"/>
                <a:ea typeface="+mn-lt"/>
                <a:cs typeface="+mn-lt"/>
              </a:rPr>
              <a:t> </a:t>
            </a:r>
            <a:r>
              <a:rPr lang="ru-RU" sz="2800" b="1" err="1">
                <a:latin typeface="Corbel"/>
                <a:ea typeface="+mn-lt"/>
                <a:cs typeface="+mn-lt"/>
              </a:rPr>
              <a:t>past</a:t>
            </a:r>
            <a:r>
              <a:rPr lang="ru-RU" sz="2800" b="1" dirty="0">
                <a:latin typeface="Corbel"/>
                <a:ea typeface="+mn-lt"/>
                <a:cs typeface="+mn-lt"/>
              </a:rPr>
              <a:t>.</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Ask</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glass</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 </a:t>
            </a:r>
            <a:r>
              <a:rPr lang="ru-RU" sz="2800" err="1">
                <a:latin typeface="Corbel"/>
                <a:ea typeface="+mn-lt"/>
                <a:cs typeface="+mn-lt"/>
              </a:rPr>
              <a:t>make</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glass</a:t>
            </a:r>
            <a:r>
              <a:rPr lang="ru-RU" sz="2800" dirty="0">
                <a:latin typeface="Corbel"/>
                <a:ea typeface="+mn-lt"/>
                <a:cs typeface="+mn-lt"/>
              </a:rPr>
              <a:t> </a:t>
            </a:r>
            <a:r>
              <a:rPr lang="ru-RU" sz="2800" err="1">
                <a:latin typeface="Corbel"/>
                <a:ea typeface="+mn-lt"/>
                <a:cs typeface="+mn-lt"/>
              </a:rPr>
              <a:t>made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Ask</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television</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 </a:t>
            </a:r>
            <a:r>
              <a:rPr lang="ru-RU" sz="2800" err="1">
                <a:latin typeface="Corbel"/>
                <a:ea typeface="+mn-lt"/>
                <a:cs typeface="+mn-lt"/>
              </a:rPr>
              <a:t>invent</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Ask</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mountains</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 </a:t>
            </a:r>
            <a:r>
              <a:rPr lang="ru-RU" sz="2800" err="1">
                <a:latin typeface="Corbel"/>
                <a:ea typeface="+mn-lt"/>
                <a:cs typeface="+mn-lt"/>
              </a:rPr>
              <a:t>form</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Ask</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DNA. (</a:t>
            </a:r>
            <a:r>
              <a:rPr lang="ru-RU" sz="2800" err="1">
                <a:latin typeface="Corbel"/>
                <a:ea typeface="+mn-lt"/>
                <a:cs typeface="+mn-lt"/>
              </a:rPr>
              <a:t>when</a:t>
            </a:r>
            <a:r>
              <a:rPr lang="ru-RU" sz="2800" dirty="0">
                <a:latin typeface="Corbel"/>
                <a:ea typeface="+mn-lt"/>
                <a:cs typeface="+mn-lt"/>
              </a:rPr>
              <a:t> / </a:t>
            </a:r>
            <a:r>
              <a:rPr lang="ru-RU" sz="2800" err="1">
                <a:latin typeface="Corbel"/>
                <a:ea typeface="+mn-lt"/>
                <a:cs typeface="+mn-lt"/>
              </a:rPr>
              <a:t>discover</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Ask</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silver</a:t>
            </a:r>
            <a:r>
              <a:rPr lang="ru-RU" sz="2800" dirty="0">
                <a:latin typeface="Corbel"/>
                <a:ea typeface="+mn-lt"/>
                <a:cs typeface="+mn-lt"/>
              </a:rPr>
              <a:t>. (</a:t>
            </a:r>
            <a:r>
              <a:rPr lang="ru-RU" sz="2800" err="1">
                <a:latin typeface="Corbel"/>
                <a:ea typeface="+mn-lt"/>
                <a:cs typeface="+mn-lt"/>
              </a:rPr>
              <a:t>what</a:t>
            </a:r>
            <a:r>
              <a:rPr lang="ru-RU" sz="2800" dirty="0">
                <a:latin typeface="Corbel"/>
                <a:ea typeface="+mn-lt"/>
                <a:cs typeface="+mn-lt"/>
              </a:rPr>
              <a:t> /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a:t>
            </a:r>
            <a:endParaRPr lang="ru-RU" sz="28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302101542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9E3E6DD-01E8-B226-02B5-787C84C6689B}"/>
              </a:ext>
            </a:extLst>
          </p:cNvPr>
          <p:cNvSpPr>
            <a:spLocks noGrp="1"/>
          </p:cNvSpPr>
          <p:nvPr>
            <p:ph type="title"/>
          </p:nvPr>
        </p:nvSpPr>
        <p:spPr>
          <a:xfrm>
            <a:off x="1966976" y="-1941068"/>
            <a:ext cx="7729728" cy="1188720"/>
          </a:xfrm>
        </p:spPr>
        <p:txBody>
          <a:bodyPr/>
          <a:lstStyle/>
          <a:p>
            <a:endParaRPr lang="ru-RU"/>
          </a:p>
        </p:txBody>
      </p:sp>
      <p:sp>
        <p:nvSpPr>
          <p:cNvPr id="3" name="Объект 2">
            <a:extLst>
              <a:ext uri="{FF2B5EF4-FFF2-40B4-BE49-F238E27FC236}">
                <a16:creationId xmlns:a16="http://schemas.microsoft.com/office/drawing/2014/main" id="{A201A946-9B8F-21D7-E961-BE531777F68A}"/>
              </a:ext>
            </a:extLst>
          </p:cNvPr>
          <p:cNvSpPr>
            <a:spLocks noGrp="1"/>
          </p:cNvSpPr>
          <p:nvPr>
            <p:ph idx="1"/>
          </p:nvPr>
        </p:nvSpPr>
        <p:spPr>
          <a:xfrm>
            <a:off x="178816" y="1368044"/>
            <a:ext cx="12017248" cy="5489583"/>
          </a:xfrm>
        </p:spPr>
        <p:txBody>
          <a:bodyPr vert="horz" lIns="91440" tIns="45720" rIns="91440" bIns="45720" rtlCol="0" anchor="t">
            <a:noAutofit/>
          </a:bodyPr>
          <a:lstStyle/>
          <a:p>
            <a:pPr marL="0" indent="0">
              <a:buNone/>
            </a:pPr>
            <a:r>
              <a:rPr lang="ru-RU" sz="2000" b="1" dirty="0">
                <a:latin typeface="Corbel"/>
                <a:ea typeface="+mn-lt"/>
                <a:cs typeface="+mn-lt"/>
              </a:rPr>
              <a:t>8) </a:t>
            </a:r>
            <a:r>
              <a:rPr lang="ru-RU" sz="2000" b="1" err="1">
                <a:latin typeface="Corbel"/>
                <a:ea typeface="+mn-lt"/>
                <a:cs typeface="+mn-lt"/>
              </a:rPr>
              <a:t>Put</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verb</a:t>
            </a:r>
            <a:r>
              <a:rPr lang="ru-RU" sz="2000" b="1" dirty="0">
                <a:latin typeface="Corbel"/>
                <a:ea typeface="+mn-lt"/>
                <a:cs typeface="+mn-lt"/>
              </a:rPr>
              <a:t> </a:t>
            </a:r>
            <a:r>
              <a:rPr lang="ru-RU" sz="2000" b="1" err="1">
                <a:latin typeface="Corbel"/>
                <a:ea typeface="+mn-lt"/>
                <a:cs typeface="+mn-lt"/>
              </a:rPr>
              <a:t>into</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correct</a:t>
            </a:r>
            <a:r>
              <a:rPr lang="ru-RU" sz="2000" b="1" dirty="0">
                <a:latin typeface="Corbel"/>
                <a:ea typeface="+mn-lt"/>
                <a:cs typeface="+mn-lt"/>
              </a:rPr>
              <a:t> </a:t>
            </a:r>
            <a:r>
              <a:rPr lang="ru-RU" sz="2000" b="1" err="1">
                <a:latin typeface="Corbel"/>
                <a:ea typeface="+mn-lt"/>
                <a:cs typeface="+mn-lt"/>
              </a:rPr>
              <a:t>form</a:t>
            </a:r>
            <a:r>
              <a:rPr lang="ru-RU" sz="2000" b="1" dirty="0">
                <a:latin typeface="Corbel"/>
                <a:ea typeface="+mn-lt"/>
                <a:cs typeface="+mn-lt"/>
              </a:rPr>
              <a:t>, </a:t>
            </a:r>
            <a:r>
              <a:rPr lang="ru-RU" sz="2000" b="1" err="1">
                <a:latin typeface="Corbel"/>
                <a:ea typeface="+mn-lt"/>
                <a:cs typeface="+mn-lt"/>
              </a:rPr>
              <a:t>present</a:t>
            </a:r>
            <a:r>
              <a:rPr lang="ru-RU" sz="2000" b="1" dirty="0">
                <a:latin typeface="Corbel"/>
                <a:ea typeface="+mn-lt"/>
                <a:cs typeface="+mn-lt"/>
              </a:rPr>
              <a:t> </a:t>
            </a:r>
            <a:r>
              <a:rPr lang="ru-RU" sz="2000" b="1" err="1">
                <a:latin typeface="Corbel"/>
                <a:ea typeface="+mn-lt"/>
                <a:cs typeface="+mn-lt"/>
              </a:rPr>
              <a:t>or</a:t>
            </a:r>
            <a:r>
              <a:rPr lang="ru-RU" sz="2000" b="1" dirty="0">
                <a:latin typeface="Corbel"/>
                <a:ea typeface="+mn-lt"/>
                <a:cs typeface="+mn-lt"/>
              </a:rPr>
              <a:t> </a:t>
            </a:r>
            <a:r>
              <a:rPr lang="ru-RU" sz="2000" b="1" err="1">
                <a:latin typeface="Corbel"/>
                <a:ea typeface="+mn-lt"/>
                <a:cs typeface="+mn-lt"/>
              </a:rPr>
              <a:t>past</a:t>
            </a:r>
            <a:r>
              <a:rPr lang="ru-RU" sz="2000" b="1" dirty="0">
                <a:latin typeface="Corbel"/>
                <a:ea typeface="+mn-lt"/>
                <a:cs typeface="+mn-lt"/>
              </a:rPr>
              <a:t>, </a:t>
            </a:r>
            <a:r>
              <a:rPr lang="ru-RU" sz="2000" b="1" err="1">
                <a:latin typeface="Corbel"/>
                <a:ea typeface="+mn-lt"/>
                <a:cs typeface="+mn-lt"/>
              </a:rPr>
              <a:t>active</a:t>
            </a:r>
            <a:r>
              <a:rPr lang="ru-RU" sz="2000" b="1" dirty="0">
                <a:latin typeface="Corbel"/>
                <a:ea typeface="+mn-lt"/>
                <a:cs typeface="+mn-lt"/>
              </a:rPr>
              <a:t> </a:t>
            </a:r>
            <a:r>
              <a:rPr lang="ru-RU" sz="2000" b="1" err="1">
                <a:latin typeface="Corbel"/>
                <a:ea typeface="+mn-lt"/>
                <a:cs typeface="+mn-lt"/>
              </a:rPr>
              <a:t>or</a:t>
            </a:r>
            <a:r>
              <a:rPr lang="ru-RU" sz="2000" b="1" dirty="0">
                <a:latin typeface="Corbel"/>
                <a:ea typeface="+mn-lt"/>
                <a:cs typeface="+mn-lt"/>
              </a:rPr>
              <a:t> </a:t>
            </a:r>
            <a:r>
              <a:rPr lang="ru-RU" sz="2000" b="1" err="1">
                <a:latin typeface="Corbel"/>
                <a:ea typeface="+mn-lt"/>
                <a:cs typeface="+mn-lt"/>
              </a:rPr>
              <a:t>passive</a:t>
            </a:r>
            <a:r>
              <a:rPr lang="ru-RU" sz="2000" b="1" dirty="0">
                <a:latin typeface="Corbel"/>
                <a:ea typeface="+mn-lt"/>
                <a:cs typeface="+mn-lt"/>
              </a:rPr>
              <a:t>.</a:t>
            </a:r>
            <a:endParaRPr lang="ru-RU" sz="2000" b="1">
              <a:latin typeface="Corbel"/>
            </a:endParaRPr>
          </a:p>
          <a:p>
            <a:pPr marL="0" indent="0">
              <a:buNone/>
            </a:pPr>
            <a:r>
              <a:rPr lang="ru-RU" sz="2000" dirty="0">
                <a:latin typeface="Corbel"/>
                <a:ea typeface="+mn-lt"/>
                <a:cs typeface="+mn-lt"/>
              </a:rPr>
              <a:t>⦁    a </a:t>
            </a:r>
            <a:r>
              <a:rPr lang="ru-RU" sz="2000" dirty="0" err="1">
                <a:latin typeface="Corbel"/>
                <a:ea typeface="+mn-lt"/>
                <a:cs typeface="+mn-lt"/>
              </a:rPr>
              <a:t>Two</a:t>
            </a:r>
            <a:r>
              <a:rPr lang="ru-RU" sz="2000" dirty="0">
                <a:latin typeface="Corbel"/>
                <a:ea typeface="+mn-lt"/>
                <a:cs typeface="+mn-lt"/>
              </a:rPr>
              <a:t> </a:t>
            </a:r>
            <a:r>
              <a:rPr lang="ru-RU" sz="2000" dirty="0" err="1">
                <a:latin typeface="Corbel"/>
                <a:ea typeface="+mn-lt"/>
                <a:cs typeface="+mn-lt"/>
              </a:rPr>
              <a:t>hundred</a:t>
            </a:r>
            <a:r>
              <a:rPr lang="ru-RU" sz="2000" dirty="0">
                <a:latin typeface="Corbel"/>
                <a:ea typeface="+mn-lt"/>
                <a:cs typeface="+mn-lt"/>
              </a:rPr>
              <a:t> </a:t>
            </a:r>
            <a:r>
              <a:rPr lang="ru-RU" sz="2000" dirty="0" err="1">
                <a:latin typeface="Corbel"/>
                <a:ea typeface="+mn-lt"/>
                <a:cs typeface="+mn-lt"/>
              </a:rPr>
              <a:t>people</a:t>
            </a:r>
            <a:r>
              <a:rPr lang="ru-RU" sz="2000" dirty="0">
                <a:latin typeface="Corbel"/>
                <a:ea typeface="+mn-lt"/>
                <a:cs typeface="+mn-lt"/>
              </a:rPr>
              <a:t> </a:t>
            </a:r>
            <a:r>
              <a:rPr lang="ru-RU" sz="2000" dirty="0" err="1">
                <a:latin typeface="Corbel"/>
                <a:ea typeface="+mn-lt"/>
                <a:cs typeface="+mn-lt"/>
              </a:rPr>
              <a:t>are</a:t>
            </a:r>
            <a:r>
              <a:rPr lang="ru-RU" sz="2000" dirty="0">
                <a:latin typeface="Corbel"/>
                <a:ea typeface="+mn-lt"/>
                <a:cs typeface="+mn-lt"/>
              </a:rPr>
              <a:t> </a:t>
            </a:r>
            <a:r>
              <a:rPr lang="ru-RU" sz="2000" dirty="0" err="1">
                <a:latin typeface="Corbel"/>
                <a:ea typeface="+mn-lt"/>
                <a:cs typeface="+mn-lt"/>
              </a:rPr>
              <a:t>employed</a:t>
            </a:r>
            <a:r>
              <a:rPr lang="ru-RU" sz="2000" dirty="0">
                <a:latin typeface="Corbel"/>
                <a:ea typeface="+mn-lt"/>
                <a:cs typeface="+mn-lt"/>
              </a:rPr>
              <a:t> (</a:t>
            </a:r>
            <a:r>
              <a:rPr lang="ru-RU" sz="2000" dirty="0" err="1">
                <a:latin typeface="Corbel"/>
                <a:ea typeface="+mn-lt"/>
                <a:cs typeface="+mn-lt"/>
              </a:rPr>
              <a:t>employ</a:t>
            </a:r>
            <a:r>
              <a:rPr lang="ru-RU" sz="2000" dirty="0">
                <a:latin typeface="Corbel"/>
                <a:ea typeface="+mn-lt"/>
                <a:cs typeface="+mn-lt"/>
              </a:rPr>
              <a:t>) </a:t>
            </a:r>
            <a:r>
              <a:rPr lang="ru-RU" sz="2000" dirty="0" err="1">
                <a:latin typeface="Corbel"/>
                <a:ea typeface="+mn-lt"/>
                <a:cs typeface="+mn-lt"/>
              </a:rPr>
              <a:t>by</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company</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b The </a:t>
            </a:r>
            <a:r>
              <a:rPr lang="ru-RU" sz="2000" dirty="0" err="1">
                <a:latin typeface="Corbel"/>
                <a:ea typeface="+mn-lt"/>
                <a:cs typeface="+mn-lt"/>
              </a:rPr>
              <a:t>company</a:t>
            </a:r>
            <a:r>
              <a:rPr lang="ru-RU" sz="2000" dirty="0">
                <a:latin typeface="Corbel"/>
                <a:ea typeface="+mn-lt"/>
                <a:cs typeface="+mn-lt"/>
              </a:rPr>
              <a:t> </a:t>
            </a:r>
            <a:r>
              <a:rPr lang="ru-RU" sz="2000" dirty="0" err="1">
                <a:latin typeface="Corbel"/>
                <a:ea typeface="+mn-lt"/>
                <a:cs typeface="+mn-lt"/>
              </a:rPr>
              <a:t>employs</a:t>
            </a:r>
            <a:r>
              <a:rPr lang="ru-RU" sz="2000" dirty="0">
                <a:latin typeface="Corbel"/>
                <a:ea typeface="+mn-lt"/>
                <a:cs typeface="+mn-lt"/>
              </a:rPr>
              <a:t> (</a:t>
            </a:r>
            <a:r>
              <a:rPr lang="ru-RU" sz="2000" dirty="0" err="1">
                <a:latin typeface="Corbel"/>
                <a:ea typeface="+mn-lt"/>
                <a:cs typeface="+mn-lt"/>
              </a:rPr>
              <a:t>employ</a:t>
            </a:r>
            <a:r>
              <a:rPr lang="ru-RU" sz="2000" dirty="0">
                <a:latin typeface="Corbel"/>
                <a:ea typeface="+mn-lt"/>
                <a:cs typeface="+mn-lt"/>
              </a:rPr>
              <a:t>) 200 </a:t>
            </a:r>
            <a:r>
              <a:rPr lang="ru-RU" sz="2000" dirty="0" err="1">
                <a:latin typeface="Corbel"/>
                <a:ea typeface="+mn-lt"/>
                <a:cs typeface="+mn-lt"/>
              </a:rPr>
              <a:t>people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 Water    (</a:t>
            </a:r>
            <a:r>
              <a:rPr lang="ru-RU" sz="2000" dirty="0" err="1">
                <a:latin typeface="Corbel"/>
                <a:ea typeface="+mn-lt"/>
                <a:cs typeface="+mn-lt"/>
              </a:rPr>
              <a:t>cover</a:t>
            </a:r>
            <a:r>
              <a:rPr lang="ru-RU" sz="2000" dirty="0">
                <a:latin typeface="Corbel"/>
                <a:ea typeface="+mn-lt"/>
                <a:cs typeface="+mn-lt"/>
              </a:rPr>
              <a:t>) </a:t>
            </a:r>
            <a:r>
              <a:rPr lang="ru-RU" sz="2000" dirty="0" err="1">
                <a:latin typeface="Corbel"/>
                <a:ea typeface="+mn-lt"/>
                <a:cs typeface="+mn-lt"/>
              </a:rPr>
              <a:t>most</a:t>
            </a:r>
            <a:r>
              <a:rPr lang="ru-RU" sz="2000" dirty="0">
                <a:latin typeface="Corbel"/>
                <a:ea typeface="+mn-lt"/>
                <a:cs typeface="+mn-lt"/>
              </a:rPr>
              <a:t> </a:t>
            </a:r>
            <a:r>
              <a:rPr lang="ru-RU" sz="2000" dirty="0" err="1">
                <a:latin typeface="Corbel"/>
                <a:ea typeface="+mn-lt"/>
                <a:cs typeface="+mn-lt"/>
              </a:rPr>
              <a:t>of</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earth’s</a:t>
            </a:r>
            <a:r>
              <a:rPr lang="ru-RU" sz="2000" dirty="0">
                <a:latin typeface="Corbel"/>
                <a:ea typeface="+mn-lt"/>
                <a:cs typeface="+mn-lt"/>
              </a:rPr>
              <a:t> </a:t>
            </a:r>
            <a:r>
              <a:rPr lang="ru-RU" sz="2000" dirty="0" err="1">
                <a:latin typeface="Corbel"/>
                <a:ea typeface="+mn-lt"/>
                <a:cs typeface="+mn-lt"/>
              </a:rPr>
              <a:t>surface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b </a:t>
            </a:r>
            <a:r>
              <a:rPr lang="ru-RU" sz="2000" dirty="0" err="1">
                <a:latin typeface="Corbel"/>
                <a:ea typeface="+mn-lt"/>
                <a:cs typeface="+mn-lt"/>
              </a:rPr>
              <a:t>How</a:t>
            </a:r>
            <a:r>
              <a:rPr lang="ru-RU" sz="2000" dirty="0">
                <a:latin typeface="Corbel"/>
                <a:ea typeface="+mn-lt"/>
                <a:cs typeface="+mn-lt"/>
              </a:rPr>
              <a:t> </a:t>
            </a:r>
            <a:r>
              <a:rPr lang="ru-RU" sz="2000" dirty="0" err="1">
                <a:latin typeface="Corbel"/>
                <a:ea typeface="+mn-lt"/>
                <a:cs typeface="+mn-lt"/>
              </a:rPr>
              <a:t>much</a:t>
            </a:r>
            <a:r>
              <a:rPr lang="ru-RU" sz="2000" dirty="0">
                <a:latin typeface="Corbel"/>
                <a:ea typeface="+mn-lt"/>
                <a:cs typeface="+mn-lt"/>
              </a:rPr>
              <a:t> </a:t>
            </a:r>
            <a:r>
              <a:rPr lang="ru-RU" sz="2000" dirty="0" err="1">
                <a:latin typeface="Corbel"/>
                <a:ea typeface="+mn-lt"/>
                <a:cs typeface="+mn-lt"/>
              </a:rPr>
              <a:t>of</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earth’s</a:t>
            </a:r>
            <a:r>
              <a:rPr lang="ru-RU" sz="2000" dirty="0">
                <a:latin typeface="Corbel"/>
                <a:ea typeface="+mn-lt"/>
                <a:cs typeface="+mn-lt"/>
              </a:rPr>
              <a:t> </a:t>
            </a:r>
            <a:r>
              <a:rPr lang="ru-RU" sz="2000" dirty="0" err="1">
                <a:latin typeface="Corbel"/>
                <a:ea typeface="+mn-lt"/>
                <a:cs typeface="+mn-lt"/>
              </a:rPr>
              <a:t>surface</a:t>
            </a:r>
            <a:r>
              <a:rPr lang="ru-RU" sz="2000" dirty="0">
                <a:latin typeface="Corbel"/>
                <a:ea typeface="+mn-lt"/>
                <a:cs typeface="+mn-lt"/>
              </a:rPr>
              <a:t>    (</a:t>
            </a:r>
            <a:r>
              <a:rPr lang="ru-RU" sz="2000" dirty="0" err="1">
                <a:latin typeface="Corbel"/>
                <a:ea typeface="+mn-lt"/>
                <a:cs typeface="+mn-lt"/>
              </a:rPr>
              <a:t>cover</a:t>
            </a:r>
            <a:r>
              <a:rPr lang="ru-RU" sz="2000" dirty="0">
                <a:latin typeface="Corbel"/>
                <a:ea typeface="+mn-lt"/>
                <a:cs typeface="+mn-lt"/>
              </a:rPr>
              <a:t>) </a:t>
            </a:r>
            <a:r>
              <a:rPr lang="ru-RU" sz="2000" dirty="0" err="1">
                <a:latin typeface="Corbel"/>
                <a:ea typeface="+mn-lt"/>
                <a:cs typeface="+mn-lt"/>
              </a:rPr>
              <a:t>by</a:t>
            </a:r>
            <a:r>
              <a:rPr lang="ru-RU" sz="2000" dirty="0">
                <a:latin typeface="Corbel"/>
                <a:ea typeface="+mn-lt"/>
                <a:cs typeface="+mn-lt"/>
              </a:rPr>
              <a:t> </a:t>
            </a:r>
            <a:r>
              <a:rPr lang="ru-RU" sz="2000" dirty="0" err="1">
                <a:latin typeface="Corbel"/>
                <a:ea typeface="+mn-lt"/>
                <a:cs typeface="+mn-lt"/>
              </a:rPr>
              <a:t>water</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 </a:t>
            </a:r>
            <a:r>
              <a:rPr lang="ru-RU" sz="2000" dirty="0" err="1">
                <a:latin typeface="Corbel"/>
                <a:ea typeface="+mn-lt"/>
                <a:cs typeface="+mn-lt"/>
              </a:rPr>
              <a:t>While</a:t>
            </a:r>
            <a:r>
              <a:rPr lang="ru-RU" sz="2000" dirty="0">
                <a:latin typeface="Corbel"/>
                <a:ea typeface="+mn-lt"/>
                <a:cs typeface="+mn-lt"/>
              </a:rPr>
              <a:t> I </a:t>
            </a:r>
            <a:r>
              <a:rPr lang="ru-RU" sz="2000" dirty="0" err="1">
                <a:latin typeface="Corbel"/>
                <a:ea typeface="+mn-lt"/>
                <a:cs typeface="+mn-lt"/>
              </a:rPr>
              <a:t>was</a:t>
            </a:r>
            <a:r>
              <a:rPr lang="ru-RU" sz="2000" dirty="0">
                <a:latin typeface="Corbel"/>
                <a:ea typeface="+mn-lt"/>
                <a:cs typeface="+mn-lt"/>
              </a:rPr>
              <a:t> </a:t>
            </a:r>
            <a:r>
              <a:rPr lang="ru-RU" sz="2000" dirty="0" err="1">
                <a:latin typeface="Corbel"/>
                <a:ea typeface="+mn-lt"/>
                <a:cs typeface="+mn-lt"/>
              </a:rPr>
              <a:t>on</a:t>
            </a:r>
            <a:r>
              <a:rPr lang="ru-RU" sz="2000" dirty="0">
                <a:latin typeface="Corbel"/>
                <a:ea typeface="+mn-lt"/>
                <a:cs typeface="+mn-lt"/>
              </a:rPr>
              <a:t> </a:t>
            </a:r>
            <a:r>
              <a:rPr lang="ru-RU" sz="2000" dirty="0" err="1">
                <a:latin typeface="Corbel"/>
                <a:ea typeface="+mn-lt"/>
                <a:cs typeface="+mn-lt"/>
              </a:rPr>
              <a:t>holiday</a:t>
            </a:r>
            <a:r>
              <a:rPr lang="ru-RU" sz="2000" dirty="0">
                <a:latin typeface="Corbel"/>
                <a:ea typeface="+mn-lt"/>
                <a:cs typeface="+mn-lt"/>
              </a:rPr>
              <a:t>, </a:t>
            </a:r>
            <a:r>
              <a:rPr lang="ru-RU" sz="2000" dirty="0" err="1">
                <a:latin typeface="Corbel"/>
                <a:ea typeface="+mn-lt"/>
                <a:cs typeface="+mn-lt"/>
              </a:rPr>
              <a:t>my</a:t>
            </a:r>
            <a:r>
              <a:rPr lang="ru-RU" sz="2000" dirty="0">
                <a:latin typeface="Corbel"/>
                <a:ea typeface="+mn-lt"/>
                <a:cs typeface="+mn-lt"/>
              </a:rPr>
              <a:t> </a:t>
            </a:r>
            <a:r>
              <a:rPr lang="ru-RU" sz="2000" dirty="0" err="1">
                <a:latin typeface="Corbel"/>
                <a:ea typeface="+mn-lt"/>
                <a:cs typeface="+mn-lt"/>
              </a:rPr>
              <a:t>camera</a:t>
            </a:r>
            <a:r>
              <a:rPr lang="ru-RU" sz="2000" dirty="0">
                <a:latin typeface="Corbel"/>
                <a:ea typeface="+mn-lt"/>
                <a:cs typeface="+mn-lt"/>
              </a:rPr>
              <a:t>    (</a:t>
            </a:r>
            <a:r>
              <a:rPr lang="ru-RU" sz="2000" dirty="0" err="1">
                <a:latin typeface="Corbel"/>
                <a:ea typeface="+mn-lt"/>
                <a:cs typeface="+mn-lt"/>
              </a:rPr>
              <a:t>steal</a:t>
            </a:r>
            <a:r>
              <a:rPr lang="ru-RU" sz="2000" dirty="0">
                <a:latin typeface="Corbel"/>
                <a:ea typeface="+mn-lt"/>
                <a:cs typeface="+mn-lt"/>
              </a:rPr>
              <a:t>) </a:t>
            </a:r>
            <a:r>
              <a:rPr lang="ru-RU" sz="2000" dirty="0" err="1">
                <a:latin typeface="Corbel"/>
                <a:ea typeface="+mn-lt"/>
                <a:cs typeface="+mn-lt"/>
              </a:rPr>
              <a:t>from</a:t>
            </a:r>
            <a:r>
              <a:rPr lang="ru-RU" sz="2000" dirty="0">
                <a:latin typeface="Corbel"/>
                <a:ea typeface="+mn-lt"/>
                <a:cs typeface="+mn-lt"/>
              </a:rPr>
              <a:t> </a:t>
            </a:r>
            <a:r>
              <a:rPr lang="ru-RU" sz="2000" dirty="0" err="1">
                <a:latin typeface="Corbel"/>
                <a:ea typeface="+mn-lt"/>
                <a:cs typeface="+mn-lt"/>
              </a:rPr>
              <a:t>my</a:t>
            </a:r>
            <a:r>
              <a:rPr lang="ru-RU" sz="2000" dirty="0">
                <a:latin typeface="Corbel"/>
                <a:ea typeface="+mn-lt"/>
                <a:cs typeface="+mn-lt"/>
              </a:rPr>
              <a:t> </a:t>
            </a:r>
            <a:r>
              <a:rPr lang="ru-RU" sz="2000" dirty="0" err="1">
                <a:latin typeface="Corbel"/>
                <a:ea typeface="+mn-lt"/>
                <a:cs typeface="+mn-lt"/>
              </a:rPr>
              <a:t>hotel</a:t>
            </a:r>
            <a:r>
              <a:rPr lang="ru-RU" sz="2000" dirty="0">
                <a:latin typeface="Corbel"/>
                <a:ea typeface="+mn-lt"/>
                <a:cs typeface="+mn-lt"/>
              </a:rPr>
              <a:t> </a:t>
            </a:r>
            <a:r>
              <a:rPr lang="ru-RU" sz="2000" dirty="0" err="1">
                <a:latin typeface="Corbel"/>
                <a:ea typeface="+mn-lt"/>
                <a:cs typeface="+mn-lt"/>
              </a:rPr>
              <a:t>room</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b </a:t>
            </a:r>
            <a:r>
              <a:rPr lang="ru-RU" sz="2000" dirty="0" err="1">
                <a:latin typeface="Corbel"/>
                <a:ea typeface="+mn-lt"/>
                <a:cs typeface="+mn-lt"/>
              </a:rPr>
              <a:t>While</a:t>
            </a:r>
            <a:r>
              <a:rPr lang="ru-RU" sz="2000" dirty="0">
                <a:latin typeface="Corbel"/>
                <a:ea typeface="+mn-lt"/>
                <a:cs typeface="+mn-lt"/>
              </a:rPr>
              <a:t> I </a:t>
            </a:r>
            <a:r>
              <a:rPr lang="ru-RU" sz="2000" dirty="0" err="1">
                <a:latin typeface="Corbel"/>
                <a:ea typeface="+mn-lt"/>
                <a:cs typeface="+mn-lt"/>
              </a:rPr>
              <a:t>was</a:t>
            </a:r>
            <a:r>
              <a:rPr lang="ru-RU" sz="2000" dirty="0">
                <a:latin typeface="Corbel"/>
                <a:ea typeface="+mn-lt"/>
                <a:cs typeface="+mn-lt"/>
              </a:rPr>
              <a:t> </a:t>
            </a:r>
            <a:r>
              <a:rPr lang="ru-RU" sz="2000" dirty="0" err="1">
                <a:latin typeface="Corbel"/>
                <a:ea typeface="+mn-lt"/>
                <a:cs typeface="+mn-lt"/>
              </a:rPr>
              <a:t>on</a:t>
            </a:r>
            <a:r>
              <a:rPr lang="ru-RU" sz="2000" dirty="0">
                <a:latin typeface="Corbel"/>
                <a:ea typeface="+mn-lt"/>
                <a:cs typeface="+mn-lt"/>
              </a:rPr>
              <a:t> </a:t>
            </a:r>
            <a:r>
              <a:rPr lang="ru-RU" sz="2000" dirty="0" err="1">
                <a:latin typeface="Corbel"/>
                <a:ea typeface="+mn-lt"/>
                <a:cs typeface="+mn-lt"/>
              </a:rPr>
              <a:t>holiday</a:t>
            </a:r>
            <a:r>
              <a:rPr lang="ru-RU" sz="2000" dirty="0">
                <a:latin typeface="Corbel"/>
                <a:ea typeface="+mn-lt"/>
                <a:cs typeface="+mn-lt"/>
              </a:rPr>
              <a:t>, </a:t>
            </a:r>
            <a:r>
              <a:rPr lang="ru-RU" sz="2000" dirty="0" err="1">
                <a:latin typeface="Corbel"/>
                <a:ea typeface="+mn-lt"/>
                <a:cs typeface="+mn-lt"/>
              </a:rPr>
              <a:t>my</a:t>
            </a:r>
            <a:r>
              <a:rPr lang="ru-RU" sz="2000" dirty="0">
                <a:latin typeface="Corbel"/>
                <a:ea typeface="+mn-lt"/>
                <a:cs typeface="+mn-lt"/>
              </a:rPr>
              <a:t> </a:t>
            </a:r>
            <a:r>
              <a:rPr lang="ru-RU" sz="2000" dirty="0" err="1">
                <a:latin typeface="Corbel"/>
                <a:ea typeface="+mn-lt"/>
                <a:cs typeface="+mn-lt"/>
              </a:rPr>
              <a:t>camera</a:t>
            </a:r>
            <a:r>
              <a:rPr lang="ru-RU" sz="2000" dirty="0">
                <a:latin typeface="Corbel"/>
                <a:ea typeface="+mn-lt"/>
                <a:cs typeface="+mn-lt"/>
              </a:rPr>
              <a:t>    (</a:t>
            </a:r>
            <a:r>
              <a:rPr lang="ru-RU" sz="2000" dirty="0" err="1">
                <a:latin typeface="Corbel"/>
                <a:ea typeface="+mn-lt"/>
                <a:cs typeface="+mn-lt"/>
              </a:rPr>
              <a:t>disappear</a:t>
            </a:r>
            <a:r>
              <a:rPr lang="ru-RU" sz="2000" dirty="0">
                <a:latin typeface="Corbel"/>
                <a:ea typeface="+mn-lt"/>
                <a:cs typeface="+mn-lt"/>
              </a:rPr>
              <a:t>) </a:t>
            </a:r>
            <a:r>
              <a:rPr lang="ru-RU" sz="2000" dirty="0" err="1">
                <a:latin typeface="Corbel"/>
                <a:ea typeface="+mn-lt"/>
                <a:cs typeface="+mn-lt"/>
              </a:rPr>
              <a:t>from</a:t>
            </a:r>
            <a:r>
              <a:rPr lang="ru-RU" sz="2000" dirty="0">
                <a:latin typeface="Corbel"/>
                <a:ea typeface="+mn-lt"/>
                <a:cs typeface="+mn-lt"/>
              </a:rPr>
              <a:t> </a:t>
            </a:r>
            <a:r>
              <a:rPr lang="ru-RU" sz="2000" dirty="0" err="1">
                <a:latin typeface="Corbel"/>
                <a:ea typeface="+mn-lt"/>
                <a:cs typeface="+mn-lt"/>
              </a:rPr>
              <a:t>my</a:t>
            </a:r>
            <a:r>
              <a:rPr lang="ru-RU" sz="2000" dirty="0">
                <a:latin typeface="Corbel"/>
                <a:ea typeface="+mn-lt"/>
                <a:cs typeface="+mn-lt"/>
              </a:rPr>
              <a:t> </a:t>
            </a:r>
            <a:r>
              <a:rPr lang="ru-RU" sz="2000" dirty="0" err="1">
                <a:latin typeface="Corbel"/>
                <a:ea typeface="+mn-lt"/>
                <a:cs typeface="+mn-lt"/>
              </a:rPr>
              <a:t>hotel</a:t>
            </a:r>
            <a:r>
              <a:rPr lang="ru-RU" sz="2000" dirty="0">
                <a:latin typeface="Corbel"/>
                <a:ea typeface="+mn-lt"/>
                <a:cs typeface="+mn-lt"/>
              </a:rPr>
              <a:t> </a:t>
            </a:r>
            <a:r>
              <a:rPr lang="ru-RU" sz="2000" dirty="0" err="1">
                <a:latin typeface="Corbel"/>
                <a:ea typeface="+mn-lt"/>
                <a:cs typeface="+mn-lt"/>
              </a:rPr>
              <a:t>room</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 </a:t>
            </a:r>
            <a:r>
              <a:rPr lang="ru-RU" sz="2000" dirty="0" err="1">
                <a:latin typeface="Corbel"/>
                <a:ea typeface="+mn-lt"/>
                <a:cs typeface="+mn-lt"/>
              </a:rPr>
              <a:t>Robert’s</a:t>
            </a:r>
            <a:r>
              <a:rPr lang="ru-RU" sz="2000" dirty="0">
                <a:latin typeface="Corbel"/>
                <a:ea typeface="+mn-lt"/>
                <a:cs typeface="+mn-lt"/>
              </a:rPr>
              <a:t> </a:t>
            </a:r>
            <a:r>
              <a:rPr lang="ru-RU" sz="2000" dirty="0" err="1">
                <a:latin typeface="Corbel"/>
                <a:ea typeface="+mn-lt"/>
                <a:cs typeface="+mn-lt"/>
              </a:rPr>
              <a:t>parents</a:t>
            </a:r>
            <a:r>
              <a:rPr lang="ru-RU" sz="2000" dirty="0">
                <a:latin typeface="Corbel"/>
                <a:ea typeface="+mn-lt"/>
                <a:cs typeface="+mn-lt"/>
              </a:rPr>
              <a:t>        (</a:t>
            </a:r>
            <a:r>
              <a:rPr lang="ru-RU" sz="2000" dirty="0" err="1">
                <a:latin typeface="Corbel"/>
                <a:ea typeface="+mn-lt"/>
                <a:cs typeface="+mn-lt"/>
              </a:rPr>
              <a:t>die</a:t>
            </a:r>
            <a:r>
              <a:rPr lang="ru-RU" sz="2000" dirty="0">
                <a:latin typeface="Corbel"/>
                <a:ea typeface="+mn-lt"/>
                <a:cs typeface="+mn-lt"/>
              </a:rPr>
              <a:t>) </a:t>
            </a:r>
            <a:r>
              <a:rPr lang="ru-RU" sz="2000" dirty="0" err="1">
                <a:latin typeface="Corbel"/>
                <a:ea typeface="+mn-lt"/>
                <a:cs typeface="+mn-lt"/>
              </a:rPr>
              <a:t>when</a:t>
            </a:r>
            <a:r>
              <a:rPr lang="ru-RU" sz="2000" dirty="0">
                <a:latin typeface="Corbel"/>
                <a:ea typeface="+mn-lt"/>
                <a:cs typeface="+mn-lt"/>
              </a:rPr>
              <a:t> </a:t>
            </a:r>
            <a:r>
              <a:rPr lang="ru-RU" sz="2000" dirty="0" err="1">
                <a:latin typeface="Corbel"/>
                <a:ea typeface="+mn-lt"/>
                <a:cs typeface="+mn-lt"/>
              </a:rPr>
              <a:t>he</a:t>
            </a:r>
            <a:r>
              <a:rPr lang="ru-RU" sz="2000" dirty="0">
                <a:latin typeface="Corbel"/>
                <a:ea typeface="+mn-lt"/>
                <a:cs typeface="+mn-lt"/>
              </a:rPr>
              <a:t> </a:t>
            </a:r>
            <a:r>
              <a:rPr lang="ru-RU" sz="2000" dirty="0" err="1">
                <a:latin typeface="Corbel"/>
                <a:ea typeface="+mn-lt"/>
                <a:cs typeface="+mn-lt"/>
              </a:rPr>
              <a:t>was</a:t>
            </a:r>
            <a:r>
              <a:rPr lang="ru-RU" sz="2000" dirty="0">
                <a:latin typeface="Corbel"/>
                <a:ea typeface="+mn-lt"/>
                <a:cs typeface="+mn-lt"/>
              </a:rPr>
              <a:t> </a:t>
            </a:r>
            <a:r>
              <a:rPr lang="ru-RU" sz="2000" dirty="0" err="1">
                <a:latin typeface="Corbel"/>
                <a:ea typeface="+mn-lt"/>
                <a:cs typeface="+mn-lt"/>
              </a:rPr>
              <a:t>very</a:t>
            </a:r>
            <a:r>
              <a:rPr lang="ru-RU" sz="2000" dirty="0">
                <a:latin typeface="Corbel"/>
                <a:ea typeface="+mn-lt"/>
                <a:cs typeface="+mn-lt"/>
              </a:rPr>
              <a:t> </a:t>
            </a:r>
            <a:r>
              <a:rPr lang="ru-RU" sz="2000" dirty="0" err="1">
                <a:latin typeface="Corbel"/>
                <a:ea typeface="+mn-lt"/>
                <a:cs typeface="+mn-lt"/>
              </a:rPr>
              <a:t>young</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b Robert </a:t>
            </a:r>
            <a:r>
              <a:rPr lang="ru-RU" sz="2000" dirty="0" err="1">
                <a:latin typeface="Corbel"/>
                <a:ea typeface="+mn-lt"/>
                <a:cs typeface="+mn-lt"/>
              </a:rPr>
              <a:t>and</a:t>
            </a:r>
            <a:r>
              <a:rPr lang="ru-RU" sz="2000" dirty="0">
                <a:latin typeface="Corbel"/>
                <a:ea typeface="+mn-lt"/>
                <a:cs typeface="+mn-lt"/>
              </a:rPr>
              <a:t> </a:t>
            </a:r>
            <a:r>
              <a:rPr lang="ru-RU" sz="2000" dirty="0" err="1">
                <a:latin typeface="Corbel"/>
                <a:ea typeface="+mn-lt"/>
                <a:cs typeface="+mn-lt"/>
              </a:rPr>
              <a:t>his</a:t>
            </a:r>
            <a:r>
              <a:rPr lang="ru-RU" sz="2000" dirty="0">
                <a:latin typeface="Corbel"/>
                <a:ea typeface="+mn-lt"/>
                <a:cs typeface="+mn-lt"/>
              </a:rPr>
              <a:t> </a:t>
            </a:r>
            <a:r>
              <a:rPr lang="ru-RU" sz="2000" dirty="0" err="1">
                <a:latin typeface="Corbel"/>
                <a:ea typeface="+mn-lt"/>
                <a:cs typeface="+mn-lt"/>
              </a:rPr>
              <a:t>sister</a:t>
            </a:r>
            <a:r>
              <a:rPr lang="ru-RU" sz="2000" dirty="0">
                <a:latin typeface="Corbel"/>
                <a:ea typeface="+mn-lt"/>
                <a:cs typeface="+mn-lt"/>
              </a:rPr>
              <a:t>    (</a:t>
            </a:r>
            <a:r>
              <a:rPr lang="ru-RU" sz="2000" dirty="0" err="1">
                <a:latin typeface="Corbel"/>
                <a:ea typeface="+mn-lt"/>
                <a:cs typeface="+mn-lt"/>
              </a:rPr>
              <a:t>bring</a:t>
            </a:r>
            <a:r>
              <a:rPr lang="ru-RU" sz="2000" dirty="0">
                <a:latin typeface="Corbel"/>
                <a:ea typeface="+mn-lt"/>
                <a:cs typeface="+mn-lt"/>
              </a:rPr>
              <a:t> </a:t>
            </a:r>
            <a:r>
              <a:rPr lang="ru-RU" sz="2000" dirty="0" err="1">
                <a:latin typeface="Corbel"/>
                <a:ea typeface="+mn-lt"/>
                <a:cs typeface="+mn-lt"/>
              </a:rPr>
              <a:t>up</a:t>
            </a:r>
            <a:r>
              <a:rPr lang="ru-RU" sz="2000" dirty="0">
                <a:latin typeface="Corbel"/>
                <a:ea typeface="+mn-lt"/>
                <a:cs typeface="+mn-lt"/>
              </a:rPr>
              <a:t>) </a:t>
            </a:r>
            <a:r>
              <a:rPr lang="ru-RU" sz="2000" dirty="0" err="1">
                <a:latin typeface="Corbel"/>
                <a:ea typeface="+mn-lt"/>
                <a:cs typeface="+mn-lt"/>
              </a:rPr>
              <a:t>by</a:t>
            </a:r>
            <a:r>
              <a:rPr lang="ru-RU" sz="2000" dirty="0">
                <a:latin typeface="Corbel"/>
                <a:ea typeface="+mn-lt"/>
                <a:cs typeface="+mn-lt"/>
              </a:rPr>
              <a:t> </a:t>
            </a:r>
            <a:r>
              <a:rPr lang="ru-RU" sz="2000" dirty="0" err="1">
                <a:latin typeface="Corbel"/>
                <a:ea typeface="+mn-lt"/>
                <a:cs typeface="+mn-lt"/>
              </a:rPr>
              <a:t>their</a:t>
            </a:r>
            <a:r>
              <a:rPr lang="ru-RU" sz="2000" dirty="0">
                <a:latin typeface="Corbel"/>
                <a:ea typeface="+mn-lt"/>
                <a:cs typeface="+mn-lt"/>
              </a:rPr>
              <a:t> </a:t>
            </a:r>
            <a:r>
              <a:rPr lang="ru-RU" sz="2000" dirty="0" err="1">
                <a:latin typeface="Corbel"/>
                <a:ea typeface="+mn-lt"/>
                <a:cs typeface="+mn-lt"/>
              </a:rPr>
              <a:t>grandparents</a:t>
            </a:r>
            <a:r>
              <a:rPr lang="ru-RU" sz="2000" dirty="0">
                <a:latin typeface="Corbel"/>
                <a:ea typeface="+mn-lt"/>
                <a:cs typeface="+mn-lt"/>
              </a:rPr>
              <a:t>.</a:t>
            </a:r>
            <a:endParaRPr lang="ru-RU" sz="2000">
              <a:latin typeface="Corbel"/>
            </a:endParaRPr>
          </a:p>
          <a:p>
            <a:pPr marL="0" indent="0">
              <a:buNone/>
            </a:pPr>
            <a:endParaRPr lang="ru-RU" sz="2000" dirty="0">
              <a:latin typeface="Corbel"/>
            </a:endParaRPr>
          </a:p>
        </p:txBody>
      </p:sp>
    </p:spTree>
    <p:extLst>
      <p:ext uri="{BB962C8B-B14F-4D97-AF65-F5344CB8AC3E}">
        <p14:creationId xmlns:p14="http://schemas.microsoft.com/office/powerpoint/2010/main" val="22449035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CDD5CB7-26CE-DE32-7C08-8E56A6A94C2E}"/>
              </a:ext>
            </a:extLst>
          </p:cNvPr>
          <p:cNvSpPr>
            <a:spLocks noGrp="1"/>
          </p:cNvSpPr>
          <p:nvPr>
            <p:ph type="title"/>
          </p:nvPr>
        </p:nvSpPr>
        <p:spPr>
          <a:xfrm>
            <a:off x="2231136" y="-2134108"/>
            <a:ext cx="7729728" cy="1188720"/>
          </a:xfrm>
        </p:spPr>
        <p:txBody>
          <a:bodyPr/>
          <a:lstStyle/>
          <a:p>
            <a:endParaRPr lang="ru-RU"/>
          </a:p>
        </p:txBody>
      </p:sp>
      <p:sp>
        <p:nvSpPr>
          <p:cNvPr id="3" name="Объект 2">
            <a:extLst>
              <a:ext uri="{FF2B5EF4-FFF2-40B4-BE49-F238E27FC236}">
                <a16:creationId xmlns:a16="http://schemas.microsoft.com/office/drawing/2014/main" id="{4D3F70FE-FFE8-E8CC-4741-3335ED463EF4}"/>
              </a:ext>
            </a:extLst>
          </p:cNvPr>
          <p:cNvSpPr>
            <a:spLocks noGrp="1"/>
          </p:cNvSpPr>
          <p:nvPr>
            <p:ph idx="1"/>
          </p:nvPr>
        </p:nvSpPr>
        <p:spPr>
          <a:xfrm>
            <a:off x="442976" y="98044"/>
            <a:ext cx="11021568" cy="6576703"/>
          </a:xfrm>
        </p:spPr>
        <p:txBody>
          <a:bodyPr vert="horz" lIns="91440" tIns="45720" rIns="91440" bIns="45720" rtlCol="0" anchor="t">
            <a:noAutofit/>
          </a:bodyPr>
          <a:lstStyle/>
          <a:p>
            <a:pPr marL="0" indent="0">
              <a:buNone/>
            </a:pPr>
            <a:r>
              <a:rPr lang="ru-RU" sz="2800">
                <a:latin typeface="Corbel"/>
              </a:rPr>
              <a:t>a The </a:t>
            </a:r>
            <a:r>
              <a:rPr lang="ru-RU" sz="2800" err="1">
                <a:latin typeface="Corbel"/>
              </a:rPr>
              <a:t>boat</a:t>
            </a:r>
            <a:r>
              <a:rPr lang="ru-RU" sz="2800" dirty="0">
                <a:latin typeface="Corbel"/>
              </a:rPr>
              <a:t> </a:t>
            </a:r>
            <a:r>
              <a:rPr lang="ru-RU" sz="2800" err="1">
                <a:latin typeface="Corbel"/>
              </a:rPr>
              <a:t>hit</a:t>
            </a:r>
            <a:r>
              <a:rPr lang="ru-RU" sz="2800">
                <a:latin typeface="Corbel"/>
              </a:rPr>
              <a:t> a </a:t>
            </a:r>
            <a:r>
              <a:rPr lang="ru-RU" sz="2800" err="1">
                <a:latin typeface="Corbel"/>
              </a:rPr>
              <a:t>rock</a:t>
            </a:r>
            <a:r>
              <a:rPr lang="ru-RU" sz="2800" dirty="0">
                <a:latin typeface="Corbel"/>
              </a:rPr>
              <a:t> </a:t>
            </a:r>
            <a:r>
              <a:rPr lang="ru-RU" sz="2800" err="1">
                <a:latin typeface="Corbel"/>
              </a:rPr>
              <a:t>and</a:t>
            </a:r>
            <a:r>
              <a:rPr lang="ru-RU" sz="2800">
                <a:latin typeface="Corbel"/>
              </a:rPr>
              <a:t>    (</a:t>
            </a:r>
            <a:r>
              <a:rPr lang="ru-RU" sz="2800" err="1">
                <a:latin typeface="Corbel"/>
              </a:rPr>
              <a:t>sink</a:t>
            </a:r>
            <a:r>
              <a:rPr lang="ru-RU" sz="2800">
                <a:latin typeface="Corbel"/>
              </a:rPr>
              <a:t>) </a:t>
            </a:r>
            <a:r>
              <a:rPr lang="ru-RU" sz="2800" err="1">
                <a:latin typeface="Corbel"/>
              </a:rPr>
              <a:t>quickly</a:t>
            </a:r>
            <a:r>
              <a:rPr lang="ru-RU" sz="2800">
                <a:latin typeface="Corbel"/>
              </a:rPr>
              <a:t>.</a:t>
            </a:r>
            <a:endParaRPr lang="ru-RU" sz="2800">
              <a:solidFill>
                <a:srgbClr val="000000"/>
              </a:solidFill>
              <a:latin typeface="Corbel"/>
            </a:endParaRPr>
          </a:p>
          <a:p>
            <a:pPr marL="0" indent="0">
              <a:buNone/>
            </a:pPr>
            <a:r>
              <a:rPr lang="ru-RU" sz="2800">
                <a:latin typeface="Corbel"/>
              </a:rPr>
              <a:t>  b </a:t>
            </a:r>
            <a:r>
              <a:rPr lang="ru-RU" sz="2800" err="1">
                <a:latin typeface="Corbel"/>
              </a:rPr>
              <a:t>Fortunately</a:t>
            </a:r>
            <a:r>
              <a:rPr lang="ru-RU" sz="2800" dirty="0">
                <a:latin typeface="Corbel"/>
              </a:rPr>
              <a:t> </a:t>
            </a:r>
            <a:r>
              <a:rPr lang="ru-RU" sz="2800" err="1">
                <a:latin typeface="Corbel"/>
              </a:rPr>
              <a:t>everybody</a:t>
            </a:r>
            <a:r>
              <a:rPr lang="ru-RU" sz="2800">
                <a:latin typeface="Corbel"/>
              </a:rPr>
              <a:t>    (</a:t>
            </a:r>
            <a:r>
              <a:rPr lang="ru-RU" sz="2800" err="1">
                <a:latin typeface="Corbel"/>
              </a:rPr>
              <a:t>rescue</a:t>
            </a:r>
            <a:r>
              <a:rPr lang="ru-RU" sz="2800">
                <a:latin typeface="Corbel"/>
              </a:rPr>
              <a:t>).</a:t>
            </a:r>
            <a:endParaRPr lang="ru-RU" sz="2800">
              <a:solidFill>
                <a:srgbClr val="000000"/>
              </a:solidFill>
              <a:latin typeface="Corbel"/>
            </a:endParaRPr>
          </a:p>
          <a:p>
            <a:pPr marL="0" indent="0">
              <a:buNone/>
            </a:pPr>
            <a:r>
              <a:rPr lang="ru-RU" sz="2800" dirty="0">
                <a:latin typeface="Corbel"/>
              </a:rPr>
              <a:t>⦁    a Bill        (</a:t>
            </a:r>
            <a:r>
              <a:rPr lang="ru-RU" sz="2800" err="1">
                <a:latin typeface="Corbel"/>
              </a:rPr>
              <a:t>fire</a:t>
            </a:r>
            <a:r>
              <a:rPr lang="ru-RU" sz="2800" dirty="0">
                <a:latin typeface="Corbel"/>
              </a:rPr>
              <a:t>) </a:t>
            </a:r>
            <a:r>
              <a:rPr lang="ru-RU" sz="2800" err="1">
                <a:latin typeface="Corbel"/>
              </a:rPr>
              <a:t>from</a:t>
            </a:r>
            <a:r>
              <a:rPr lang="ru-RU" sz="2800" dirty="0">
                <a:latin typeface="Corbel"/>
              </a:rPr>
              <a:t> </a:t>
            </a:r>
            <a:r>
              <a:rPr lang="ru-RU" sz="2800" err="1">
                <a:latin typeface="Corbel"/>
              </a:rPr>
              <a:t>his</a:t>
            </a:r>
            <a:r>
              <a:rPr lang="ru-RU" sz="2800" dirty="0">
                <a:latin typeface="Corbel"/>
              </a:rPr>
              <a:t> </a:t>
            </a:r>
            <a:r>
              <a:rPr lang="ru-RU" sz="2800" err="1">
                <a:latin typeface="Corbel"/>
              </a:rPr>
              <a:t>job</a:t>
            </a:r>
            <a:r>
              <a:rPr lang="ru-RU" sz="2800" dirty="0">
                <a:latin typeface="Corbel"/>
              </a:rPr>
              <a:t>. </a:t>
            </a:r>
            <a:r>
              <a:rPr lang="ru-RU" sz="2800" err="1">
                <a:latin typeface="Corbel"/>
              </a:rPr>
              <a:t>He</a:t>
            </a:r>
            <a:r>
              <a:rPr lang="ru-RU" sz="2800" dirty="0">
                <a:latin typeface="Corbel"/>
              </a:rPr>
              <a:t> </a:t>
            </a:r>
            <a:r>
              <a:rPr lang="ru-RU" sz="2800" err="1">
                <a:latin typeface="Corbel"/>
              </a:rPr>
              <a:t>wasn’t</a:t>
            </a:r>
            <a:r>
              <a:rPr lang="ru-RU" sz="2800" dirty="0">
                <a:latin typeface="Corbel"/>
              </a:rPr>
              <a:t> </a:t>
            </a:r>
            <a:r>
              <a:rPr lang="ru-RU" sz="2800" err="1">
                <a:latin typeface="Corbel"/>
              </a:rPr>
              <a:t>very</a:t>
            </a:r>
            <a:r>
              <a:rPr lang="ru-RU" sz="2800" dirty="0">
                <a:latin typeface="Corbel"/>
              </a:rPr>
              <a:t> </a:t>
            </a:r>
            <a:r>
              <a:rPr lang="ru-RU" sz="2800" err="1">
                <a:latin typeface="Corbel"/>
              </a:rPr>
              <a:t>good</a:t>
            </a:r>
            <a:r>
              <a:rPr lang="ru-RU" sz="2800" dirty="0">
                <a:latin typeface="Corbel"/>
              </a:rPr>
              <a:t> </a:t>
            </a:r>
            <a:r>
              <a:rPr lang="ru-RU" sz="2800" err="1">
                <a:latin typeface="Corbel"/>
              </a:rPr>
              <a:t>at</a:t>
            </a:r>
            <a:r>
              <a:rPr lang="ru-RU" sz="2800" dirty="0">
                <a:latin typeface="Corbel"/>
              </a:rPr>
              <a:t> </a:t>
            </a:r>
            <a:r>
              <a:rPr lang="ru-RU" sz="2800" err="1">
                <a:latin typeface="Corbel"/>
              </a:rPr>
              <a:t>it</a:t>
            </a:r>
            <a:r>
              <a:rPr lang="ru-RU" sz="2800" dirty="0">
                <a:latin typeface="Corbel"/>
              </a:rPr>
              <a:t>.</a:t>
            </a:r>
            <a:endParaRPr lang="ru-RU" sz="2800">
              <a:solidFill>
                <a:srgbClr val="000000"/>
              </a:solidFill>
              <a:latin typeface="Corbel"/>
            </a:endParaRPr>
          </a:p>
          <a:p>
            <a:pPr marL="0" indent="0">
              <a:buNone/>
            </a:pPr>
            <a:r>
              <a:rPr lang="ru-RU" sz="2800" dirty="0">
                <a:latin typeface="Corbel"/>
              </a:rPr>
              <a:t>  b </a:t>
            </a:r>
            <a:r>
              <a:rPr lang="ru-RU" sz="2800" err="1">
                <a:latin typeface="Corbel"/>
              </a:rPr>
              <a:t>Sue</a:t>
            </a:r>
            <a:r>
              <a:rPr lang="ru-RU" sz="2800" dirty="0">
                <a:latin typeface="Corbel"/>
              </a:rPr>
              <a:t>    (</a:t>
            </a:r>
            <a:r>
              <a:rPr lang="ru-RU" sz="2800" err="1">
                <a:latin typeface="Corbel"/>
              </a:rPr>
              <a:t>resign</a:t>
            </a:r>
            <a:r>
              <a:rPr lang="ru-RU" sz="2800" dirty="0">
                <a:latin typeface="Corbel"/>
              </a:rPr>
              <a:t>) </a:t>
            </a:r>
            <a:r>
              <a:rPr lang="ru-RU" sz="2800" err="1">
                <a:latin typeface="Corbel"/>
              </a:rPr>
              <a:t>from</a:t>
            </a:r>
            <a:r>
              <a:rPr lang="ru-RU" sz="2800" dirty="0">
                <a:latin typeface="Corbel"/>
              </a:rPr>
              <a:t> </a:t>
            </a:r>
            <a:r>
              <a:rPr lang="ru-RU" sz="2800" err="1">
                <a:latin typeface="Corbel"/>
              </a:rPr>
              <a:t>her</a:t>
            </a:r>
            <a:r>
              <a:rPr lang="ru-RU" sz="2800" dirty="0">
                <a:latin typeface="Corbel"/>
              </a:rPr>
              <a:t> </a:t>
            </a:r>
            <a:r>
              <a:rPr lang="ru-RU" sz="2800" err="1">
                <a:latin typeface="Corbel"/>
              </a:rPr>
              <a:t>job</a:t>
            </a:r>
            <a:r>
              <a:rPr lang="ru-RU" sz="2800" dirty="0">
                <a:latin typeface="Corbel"/>
              </a:rPr>
              <a:t> </a:t>
            </a:r>
            <a:r>
              <a:rPr lang="ru-RU" sz="2800" err="1">
                <a:latin typeface="Corbel"/>
              </a:rPr>
              <a:t>because</a:t>
            </a:r>
            <a:r>
              <a:rPr lang="ru-RU" sz="2800" dirty="0">
                <a:latin typeface="Corbel"/>
              </a:rPr>
              <a:t> </a:t>
            </a:r>
            <a:r>
              <a:rPr lang="ru-RU" sz="2800" err="1">
                <a:latin typeface="Corbel"/>
              </a:rPr>
              <a:t>she</a:t>
            </a:r>
            <a:r>
              <a:rPr lang="ru-RU" sz="2800" dirty="0">
                <a:latin typeface="Corbel"/>
              </a:rPr>
              <a:t> </a:t>
            </a:r>
            <a:r>
              <a:rPr lang="ru-RU" sz="2800" err="1">
                <a:latin typeface="Corbel"/>
              </a:rPr>
              <a:t>didn’t</a:t>
            </a:r>
            <a:r>
              <a:rPr lang="ru-RU" sz="2800" dirty="0">
                <a:latin typeface="Corbel"/>
              </a:rPr>
              <a:t> </a:t>
            </a:r>
            <a:r>
              <a:rPr lang="ru-RU" sz="2800" err="1">
                <a:latin typeface="Corbel"/>
              </a:rPr>
              <a:t>enjoy</a:t>
            </a:r>
            <a:r>
              <a:rPr lang="ru-RU" sz="2800" dirty="0">
                <a:latin typeface="Corbel"/>
              </a:rPr>
              <a:t> </a:t>
            </a:r>
            <a:r>
              <a:rPr lang="ru-RU" sz="2800" err="1">
                <a:latin typeface="Corbel"/>
              </a:rPr>
              <a:t>it</a:t>
            </a:r>
            <a:r>
              <a:rPr lang="ru-RU" sz="2800" dirty="0">
                <a:latin typeface="Corbel"/>
              </a:rPr>
              <a:t> </a:t>
            </a:r>
            <a:r>
              <a:rPr lang="ru-RU" sz="2800" err="1">
                <a:latin typeface="Corbel"/>
              </a:rPr>
              <a:t>any</a:t>
            </a:r>
            <a:r>
              <a:rPr lang="ru-RU" sz="2800" dirty="0">
                <a:latin typeface="Corbel"/>
              </a:rPr>
              <a:t> </a:t>
            </a:r>
            <a:r>
              <a:rPr lang="ru-RU" sz="2800" err="1">
                <a:latin typeface="Corbel"/>
              </a:rPr>
              <a:t>more</a:t>
            </a:r>
            <a:r>
              <a:rPr lang="ru-RU" sz="2800" dirty="0">
                <a:latin typeface="Corbel"/>
              </a:rPr>
              <a:t>.</a:t>
            </a:r>
            <a:endParaRPr lang="ru-RU" sz="2800">
              <a:solidFill>
                <a:srgbClr val="000000"/>
              </a:solidFill>
              <a:latin typeface="Corbel"/>
            </a:endParaRPr>
          </a:p>
          <a:p>
            <a:pPr marL="0" indent="0">
              <a:buNone/>
            </a:pPr>
            <a:r>
              <a:rPr lang="ru-RU" sz="2800" dirty="0">
                <a:latin typeface="Corbel"/>
              </a:rPr>
              <a:t>⦁    a It </a:t>
            </a:r>
            <a:r>
              <a:rPr lang="ru-RU" sz="2800" err="1">
                <a:latin typeface="Corbel"/>
              </a:rPr>
              <a:t>can</a:t>
            </a:r>
            <a:r>
              <a:rPr lang="ru-RU" sz="2800" dirty="0">
                <a:latin typeface="Corbel"/>
              </a:rPr>
              <a:t> </a:t>
            </a:r>
            <a:r>
              <a:rPr lang="ru-RU" sz="2800" err="1">
                <a:latin typeface="Corbel"/>
              </a:rPr>
              <a:t>be</a:t>
            </a:r>
            <a:r>
              <a:rPr lang="ru-RU" sz="2800" dirty="0">
                <a:latin typeface="Corbel"/>
              </a:rPr>
              <a:t> </a:t>
            </a:r>
            <a:r>
              <a:rPr lang="ru-RU" sz="2800" err="1">
                <a:latin typeface="Corbel"/>
              </a:rPr>
              <a:t>noisy</a:t>
            </a:r>
            <a:r>
              <a:rPr lang="ru-RU" sz="2800" dirty="0">
                <a:latin typeface="Corbel"/>
              </a:rPr>
              <a:t> </a:t>
            </a:r>
            <a:r>
              <a:rPr lang="ru-RU" sz="2800" err="1">
                <a:latin typeface="Corbel"/>
              </a:rPr>
              <a:t>living</a:t>
            </a:r>
            <a:r>
              <a:rPr lang="ru-RU" sz="2800" dirty="0">
                <a:latin typeface="Corbel"/>
              </a:rPr>
              <a:t> </a:t>
            </a:r>
            <a:r>
              <a:rPr lang="ru-RU" sz="2800" err="1">
                <a:latin typeface="Corbel"/>
              </a:rPr>
              <a:t>here</a:t>
            </a:r>
            <a:r>
              <a:rPr lang="ru-RU" sz="2800" dirty="0">
                <a:latin typeface="Corbel"/>
              </a:rPr>
              <a:t>, </a:t>
            </a:r>
            <a:r>
              <a:rPr lang="ru-RU" sz="2800" err="1">
                <a:latin typeface="Corbel"/>
              </a:rPr>
              <a:t>but</a:t>
            </a:r>
            <a:r>
              <a:rPr lang="ru-RU" sz="2800" dirty="0">
                <a:latin typeface="Corbel"/>
              </a:rPr>
              <a:t> </a:t>
            </a:r>
            <a:r>
              <a:rPr lang="ru-RU" sz="2800" err="1">
                <a:latin typeface="Corbel"/>
              </a:rPr>
              <a:t>it</a:t>
            </a:r>
            <a:r>
              <a:rPr lang="ru-RU" sz="2800" dirty="0">
                <a:latin typeface="Corbel"/>
              </a:rPr>
              <a:t>    (</a:t>
            </a:r>
            <a:r>
              <a:rPr lang="ru-RU" sz="2800" err="1">
                <a:latin typeface="Corbel"/>
              </a:rPr>
              <a:t>not</a:t>
            </a:r>
            <a:r>
              <a:rPr lang="ru-RU" sz="2800" dirty="0">
                <a:latin typeface="Corbel"/>
              </a:rPr>
              <a:t> / </a:t>
            </a:r>
            <a:r>
              <a:rPr lang="ru-RU" sz="2800" err="1">
                <a:latin typeface="Corbel"/>
              </a:rPr>
              <a:t>bother</a:t>
            </a:r>
            <a:r>
              <a:rPr lang="ru-RU" sz="2800" dirty="0">
                <a:latin typeface="Corbel"/>
              </a:rPr>
              <a:t>) </a:t>
            </a:r>
            <a:r>
              <a:rPr lang="ru-RU" sz="2800" err="1">
                <a:latin typeface="Corbel"/>
              </a:rPr>
              <a:t>me</a:t>
            </a:r>
            <a:r>
              <a:rPr lang="ru-RU" sz="2800" dirty="0">
                <a:latin typeface="Corbel"/>
              </a:rPr>
              <a:t>.</a:t>
            </a:r>
            <a:endParaRPr lang="ru-RU" sz="2800">
              <a:solidFill>
                <a:srgbClr val="000000"/>
              </a:solidFill>
              <a:latin typeface="Corbel"/>
            </a:endParaRPr>
          </a:p>
          <a:p>
            <a:pPr marL="0" indent="0">
              <a:buNone/>
            </a:pPr>
            <a:r>
              <a:rPr lang="ru-RU" sz="2800" dirty="0">
                <a:latin typeface="Corbel"/>
              </a:rPr>
              <a:t>  b It </a:t>
            </a:r>
            <a:r>
              <a:rPr lang="ru-RU" sz="2800" err="1">
                <a:latin typeface="Corbel"/>
              </a:rPr>
              <a:t>can</a:t>
            </a:r>
            <a:r>
              <a:rPr lang="ru-RU" sz="2800" dirty="0">
                <a:latin typeface="Corbel"/>
              </a:rPr>
              <a:t> </a:t>
            </a:r>
            <a:r>
              <a:rPr lang="ru-RU" sz="2800" err="1">
                <a:latin typeface="Corbel"/>
              </a:rPr>
              <a:t>be</a:t>
            </a:r>
            <a:r>
              <a:rPr lang="ru-RU" sz="2800" dirty="0">
                <a:latin typeface="Corbel"/>
              </a:rPr>
              <a:t> </a:t>
            </a:r>
            <a:r>
              <a:rPr lang="ru-RU" sz="2800" err="1">
                <a:latin typeface="Corbel"/>
              </a:rPr>
              <a:t>noisy</a:t>
            </a:r>
            <a:r>
              <a:rPr lang="ru-RU" sz="2800" dirty="0">
                <a:latin typeface="Corbel"/>
              </a:rPr>
              <a:t> </a:t>
            </a:r>
            <a:r>
              <a:rPr lang="ru-RU" sz="2800" err="1">
                <a:latin typeface="Corbel"/>
              </a:rPr>
              <a:t>living</a:t>
            </a:r>
            <a:r>
              <a:rPr lang="ru-RU" sz="2800" dirty="0">
                <a:latin typeface="Corbel"/>
              </a:rPr>
              <a:t> </a:t>
            </a:r>
            <a:r>
              <a:rPr lang="ru-RU" sz="2800" err="1">
                <a:latin typeface="Corbel"/>
              </a:rPr>
              <a:t>here</a:t>
            </a:r>
            <a:r>
              <a:rPr lang="ru-RU" sz="2800" dirty="0">
                <a:latin typeface="Corbel"/>
              </a:rPr>
              <a:t>, </a:t>
            </a:r>
            <a:r>
              <a:rPr lang="ru-RU" sz="2800" err="1">
                <a:latin typeface="Corbel"/>
              </a:rPr>
              <a:t>but</a:t>
            </a:r>
            <a:r>
              <a:rPr lang="ru-RU" sz="2800" dirty="0">
                <a:latin typeface="Corbel"/>
              </a:rPr>
              <a:t> I    (</a:t>
            </a:r>
            <a:r>
              <a:rPr lang="ru-RU" sz="2800" err="1">
                <a:latin typeface="Corbel"/>
              </a:rPr>
              <a:t>not</a:t>
            </a:r>
            <a:r>
              <a:rPr lang="ru-RU" sz="2800" dirty="0">
                <a:latin typeface="Corbel"/>
              </a:rPr>
              <a:t> / </a:t>
            </a:r>
            <a:r>
              <a:rPr lang="ru-RU" sz="2800" err="1">
                <a:latin typeface="Corbel"/>
              </a:rPr>
              <a:t>bother</a:t>
            </a:r>
            <a:r>
              <a:rPr lang="ru-RU" sz="2800" dirty="0">
                <a:latin typeface="Corbel"/>
              </a:rPr>
              <a:t>) </a:t>
            </a:r>
            <a:r>
              <a:rPr lang="ru-RU" sz="2800" err="1">
                <a:latin typeface="Corbel"/>
              </a:rPr>
              <a:t>by</a:t>
            </a:r>
            <a:r>
              <a:rPr lang="ru-RU" sz="2800" dirty="0">
                <a:latin typeface="Corbel"/>
              </a:rPr>
              <a:t> </a:t>
            </a:r>
            <a:r>
              <a:rPr lang="ru-RU" sz="2800" err="1">
                <a:latin typeface="Corbel"/>
              </a:rPr>
              <a:t>it</a:t>
            </a:r>
            <a:r>
              <a:rPr lang="ru-RU" sz="2800" dirty="0">
                <a:latin typeface="Corbel"/>
              </a:rPr>
              <a:t>.</a:t>
            </a:r>
            <a:endParaRPr lang="ru-RU" sz="2800">
              <a:solidFill>
                <a:srgbClr val="000000"/>
              </a:solidFill>
              <a:latin typeface="Corbel"/>
            </a:endParaRPr>
          </a:p>
          <a:p>
            <a:pPr marL="0" indent="0">
              <a:buNone/>
            </a:pPr>
            <a:r>
              <a:rPr lang="ru-RU" sz="2800" dirty="0">
                <a:latin typeface="Corbel"/>
              </a:rPr>
              <a:t>⦁    a Maria </a:t>
            </a:r>
            <a:r>
              <a:rPr lang="ru-RU" sz="2800" err="1">
                <a:latin typeface="Corbel"/>
              </a:rPr>
              <a:t>had</a:t>
            </a:r>
            <a:r>
              <a:rPr lang="ru-RU" sz="2800" dirty="0">
                <a:latin typeface="Corbel"/>
              </a:rPr>
              <a:t> </a:t>
            </a:r>
            <a:r>
              <a:rPr lang="ru-RU" sz="2800" err="1">
                <a:latin typeface="Corbel"/>
              </a:rPr>
              <a:t>an</a:t>
            </a:r>
            <a:r>
              <a:rPr lang="ru-RU" sz="2800" dirty="0">
                <a:latin typeface="Corbel"/>
              </a:rPr>
              <a:t> </a:t>
            </a:r>
            <a:r>
              <a:rPr lang="ru-RU" sz="2800" err="1">
                <a:latin typeface="Corbel"/>
              </a:rPr>
              <a:t>accident</a:t>
            </a:r>
            <a:r>
              <a:rPr lang="ru-RU" sz="2800" dirty="0">
                <a:latin typeface="Corbel"/>
              </a:rPr>
              <a:t>. </a:t>
            </a:r>
            <a:r>
              <a:rPr lang="ru-RU" sz="2800" err="1">
                <a:latin typeface="Corbel"/>
              </a:rPr>
              <a:t>She</a:t>
            </a:r>
            <a:r>
              <a:rPr lang="ru-RU" sz="2800" dirty="0">
                <a:latin typeface="Corbel"/>
              </a:rPr>
              <a:t>    (</a:t>
            </a:r>
            <a:r>
              <a:rPr lang="ru-RU" sz="2800" err="1">
                <a:latin typeface="Corbel"/>
              </a:rPr>
              <a:t>knock</a:t>
            </a:r>
            <a:r>
              <a:rPr lang="ru-RU" sz="2800" dirty="0">
                <a:latin typeface="Corbel"/>
              </a:rPr>
              <a:t>) </a:t>
            </a:r>
            <a:r>
              <a:rPr lang="ru-RU" sz="2800" err="1">
                <a:latin typeface="Corbel"/>
              </a:rPr>
              <a:t>off</a:t>
            </a:r>
            <a:r>
              <a:rPr lang="ru-RU" sz="2800" dirty="0">
                <a:latin typeface="Corbel"/>
              </a:rPr>
              <a:t> </a:t>
            </a:r>
            <a:r>
              <a:rPr lang="ru-RU" sz="2800" err="1">
                <a:latin typeface="Corbel"/>
              </a:rPr>
              <a:t>her</a:t>
            </a:r>
            <a:r>
              <a:rPr lang="ru-RU" sz="2800" dirty="0">
                <a:latin typeface="Corbel"/>
              </a:rPr>
              <a:t> </a:t>
            </a:r>
            <a:r>
              <a:rPr lang="ru-RU" sz="2800" err="1">
                <a:latin typeface="Corbel"/>
              </a:rPr>
              <a:t>bike</a:t>
            </a:r>
            <a:r>
              <a:rPr lang="ru-RU" sz="2800" dirty="0">
                <a:latin typeface="Corbel"/>
              </a:rPr>
              <a:t>.</a:t>
            </a:r>
            <a:endParaRPr lang="ru-RU" sz="2800">
              <a:solidFill>
                <a:srgbClr val="000000"/>
              </a:solidFill>
              <a:latin typeface="Corbel"/>
            </a:endParaRPr>
          </a:p>
          <a:p>
            <a:pPr marL="0" indent="0">
              <a:buNone/>
            </a:pPr>
            <a:r>
              <a:rPr lang="ru-RU" sz="2800" dirty="0">
                <a:latin typeface="Corbel"/>
              </a:rPr>
              <a:t>  b Maria </a:t>
            </a:r>
            <a:r>
              <a:rPr lang="ru-RU" sz="2800" err="1">
                <a:latin typeface="Corbel"/>
              </a:rPr>
              <a:t>had</a:t>
            </a:r>
            <a:r>
              <a:rPr lang="ru-RU" sz="2800" dirty="0">
                <a:latin typeface="Corbel"/>
              </a:rPr>
              <a:t> </a:t>
            </a:r>
            <a:r>
              <a:rPr lang="ru-RU" sz="2800" err="1">
                <a:latin typeface="Corbel"/>
              </a:rPr>
              <a:t>an</a:t>
            </a:r>
            <a:r>
              <a:rPr lang="ru-RU" sz="2800" dirty="0">
                <a:latin typeface="Corbel"/>
              </a:rPr>
              <a:t> </a:t>
            </a:r>
            <a:r>
              <a:rPr lang="ru-RU" sz="2800" err="1">
                <a:latin typeface="Corbel"/>
              </a:rPr>
              <a:t>accident</a:t>
            </a:r>
            <a:r>
              <a:rPr lang="ru-RU" sz="2800" dirty="0">
                <a:latin typeface="Corbel"/>
              </a:rPr>
              <a:t>. </a:t>
            </a:r>
            <a:r>
              <a:rPr lang="ru-RU" sz="2800" err="1">
                <a:latin typeface="Corbel"/>
              </a:rPr>
              <a:t>She</a:t>
            </a:r>
            <a:r>
              <a:rPr lang="ru-RU" sz="2800" dirty="0">
                <a:latin typeface="Corbel"/>
              </a:rPr>
              <a:t>    (</a:t>
            </a:r>
            <a:r>
              <a:rPr lang="ru-RU" sz="2800" err="1">
                <a:latin typeface="Corbel"/>
              </a:rPr>
              <a:t>fall</a:t>
            </a:r>
            <a:r>
              <a:rPr lang="ru-RU" sz="2800" dirty="0">
                <a:latin typeface="Corbel"/>
              </a:rPr>
              <a:t>) </a:t>
            </a:r>
            <a:r>
              <a:rPr lang="ru-RU" sz="2800" err="1">
                <a:latin typeface="Corbel"/>
              </a:rPr>
              <a:t>off</a:t>
            </a:r>
            <a:r>
              <a:rPr lang="ru-RU" sz="2800" dirty="0">
                <a:latin typeface="Corbel"/>
              </a:rPr>
              <a:t> </a:t>
            </a:r>
            <a:r>
              <a:rPr lang="ru-RU" sz="2800" err="1">
                <a:latin typeface="Corbel"/>
              </a:rPr>
              <a:t>her</a:t>
            </a:r>
            <a:r>
              <a:rPr lang="ru-RU" sz="2800" dirty="0">
                <a:latin typeface="Corbel"/>
              </a:rPr>
              <a:t> </a:t>
            </a:r>
            <a:r>
              <a:rPr lang="ru-RU" sz="2800" err="1">
                <a:latin typeface="Corbel"/>
              </a:rPr>
              <a:t>bike</a:t>
            </a:r>
            <a:r>
              <a:rPr lang="ru-RU" sz="2800" dirty="0">
                <a:latin typeface="Corbel"/>
              </a:rPr>
              <a:t>.⦁    </a:t>
            </a:r>
            <a:endParaRPr lang="en-US" sz="2800">
              <a:solidFill>
                <a:srgbClr val="000000"/>
              </a:solidFill>
              <a:latin typeface="Corbel"/>
            </a:endParaRPr>
          </a:p>
          <a:p>
            <a:pPr marL="0" indent="0">
              <a:buNone/>
            </a:pPr>
            <a:r>
              <a:rPr lang="ru-RU" sz="2800" dirty="0">
                <a:latin typeface="Corbel"/>
              </a:rPr>
              <a:t>a I </a:t>
            </a:r>
            <a:r>
              <a:rPr lang="ru-RU" sz="2800" err="1">
                <a:latin typeface="Corbel"/>
              </a:rPr>
              <a:t>haven’t</a:t>
            </a:r>
            <a:r>
              <a:rPr lang="ru-RU" sz="2800" dirty="0">
                <a:latin typeface="Corbel"/>
              </a:rPr>
              <a:t> </a:t>
            </a:r>
            <a:r>
              <a:rPr lang="ru-RU" sz="2800" err="1">
                <a:latin typeface="Corbel"/>
              </a:rPr>
              <a:t>seen</a:t>
            </a:r>
            <a:r>
              <a:rPr lang="ru-RU" sz="2800" dirty="0">
                <a:latin typeface="Corbel"/>
              </a:rPr>
              <a:t> </a:t>
            </a:r>
            <a:r>
              <a:rPr lang="ru-RU" sz="2800" err="1">
                <a:latin typeface="Corbel"/>
              </a:rPr>
              <a:t>these</a:t>
            </a:r>
            <a:r>
              <a:rPr lang="ru-RU" sz="2800" dirty="0">
                <a:latin typeface="Corbel"/>
              </a:rPr>
              <a:t> </a:t>
            </a:r>
            <a:r>
              <a:rPr lang="ru-RU" sz="2800" err="1">
                <a:latin typeface="Corbel"/>
              </a:rPr>
              <a:t>flowers</a:t>
            </a:r>
            <a:r>
              <a:rPr lang="ru-RU" sz="2800" dirty="0">
                <a:latin typeface="Corbel"/>
              </a:rPr>
              <a:t> </a:t>
            </a:r>
            <a:r>
              <a:rPr lang="ru-RU" sz="2800" err="1">
                <a:latin typeface="Corbel"/>
              </a:rPr>
              <a:t>before</a:t>
            </a:r>
            <a:r>
              <a:rPr lang="ru-RU" sz="2800" dirty="0">
                <a:latin typeface="Corbel"/>
              </a:rPr>
              <a:t>. What    (</a:t>
            </a:r>
            <a:r>
              <a:rPr lang="ru-RU" sz="2800" err="1">
                <a:latin typeface="Corbel"/>
              </a:rPr>
              <a:t>they</a:t>
            </a:r>
            <a:r>
              <a:rPr lang="ru-RU" sz="2800" dirty="0">
                <a:latin typeface="Corbel"/>
              </a:rPr>
              <a:t> / </a:t>
            </a:r>
            <a:r>
              <a:rPr lang="ru-RU" sz="2800" err="1">
                <a:latin typeface="Corbel"/>
              </a:rPr>
              <a:t>call</a:t>
            </a:r>
            <a:r>
              <a:rPr lang="ru-RU" sz="2800" dirty="0">
                <a:latin typeface="Corbel"/>
              </a:rPr>
              <a:t>)?</a:t>
            </a:r>
            <a:endParaRPr lang="en-US" sz="2800">
              <a:solidFill>
                <a:srgbClr val="000000"/>
              </a:solidFill>
              <a:latin typeface="Corbel"/>
            </a:endParaRPr>
          </a:p>
          <a:p>
            <a:pPr marL="0" indent="0">
              <a:buNone/>
            </a:pPr>
            <a:r>
              <a:rPr lang="ru-RU" sz="2800" dirty="0">
                <a:latin typeface="Corbel"/>
              </a:rPr>
              <a:t>  b I </a:t>
            </a:r>
            <a:r>
              <a:rPr lang="ru-RU" sz="2800" err="1">
                <a:latin typeface="Corbel"/>
              </a:rPr>
              <a:t>haven’t</a:t>
            </a:r>
            <a:r>
              <a:rPr lang="ru-RU" sz="2800" dirty="0">
                <a:latin typeface="Corbel"/>
              </a:rPr>
              <a:t> </a:t>
            </a:r>
            <a:r>
              <a:rPr lang="ru-RU" sz="2800" err="1">
                <a:latin typeface="Corbel"/>
              </a:rPr>
              <a:t>seen</a:t>
            </a:r>
            <a:r>
              <a:rPr lang="ru-RU" sz="2800" dirty="0">
                <a:latin typeface="Corbel"/>
              </a:rPr>
              <a:t> </a:t>
            </a:r>
            <a:r>
              <a:rPr lang="ru-RU" sz="2800" err="1">
                <a:latin typeface="Corbel"/>
              </a:rPr>
              <a:t>these</a:t>
            </a:r>
            <a:r>
              <a:rPr lang="ru-RU" sz="2800" dirty="0">
                <a:latin typeface="Corbel"/>
              </a:rPr>
              <a:t> </a:t>
            </a:r>
            <a:r>
              <a:rPr lang="ru-RU" sz="2800" err="1">
                <a:latin typeface="Corbel"/>
              </a:rPr>
              <a:t>flowers</a:t>
            </a:r>
            <a:r>
              <a:rPr lang="ru-RU" sz="2800" dirty="0">
                <a:latin typeface="Corbel"/>
              </a:rPr>
              <a:t> </a:t>
            </a:r>
            <a:r>
              <a:rPr lang="ru-RU" sz="2800" err="1">
                <a:latin typeface="Corbel"/>
              </a:rPr>
              <a:t>before</a:t>
            </a:r>
            <a:r>
              <a:rPr lang="ru-RU" sz="2800" dirty="0">
                <a:latin typeface="Corbel"/>
              </a:rPr>
              <a:t>. What    (</a:t>
            </a:r>
            <a:r>
              <a:rPr lang="ru-RU" sz="2800" err="1">
                <a:latin typeface="Corbel"/>
              </a:rPr>
              <a:t>you</a:t>
            </a:r>
            <a:r>
              <a:rPr lang="ru-RU" sz="2800" dirty="0">
                <a:latin typeface="Corbel"/>
              </a:rPr>
              <a:t> / </a:t>
            </a:r>
            <a:r>
              <a:rPr lang="ru-RU" sz="2800" err="1">
                <a:latin typeface="Corbel"/>
              </a:rPr>
              <a:t>call</a:t>
            </a:r>
            <a:r>
              <a:rPr lang="ru-RU" sz="2800" dirty="0">
                <a:latin typeface="Corbel"/>
              </a:rPr>
              <a:t>) </a:t>
            </a:r>
            <a:r>
              <a:rPr lang="ru-RU" sz="2800" err="1">
                <a:latin typeface="Corbel"/>
              </a:rPr>
              <a:t>them</a:t>
            </a:r>
            <a:r>
              <a:rPr lang="ru-RU" sz="2800" dirty="0">
                <a:latin typeface="Corbel"/>
              </a:rPr>
              <a:t>?</a:t>
            </a:r>
            <a:endParaRPr lang="ru-RU" sz="2000" dirty="0">
              <a:solidFill>
                <a:srgbClr val="000000"/>
              </a:solidFill>
              <a:latin typeface="Corbel"/>
            </a:endParaRPr>
          </a:p>
          <a:p>
            <a:endParaRPr lang="ru-RU" dirty="0">
              <a:latin typeface="Corbel"/>
            </a:endParaRPr>
          </a:p>
        </p:txBody>
      </p:sp>
    </p:spTree>
    <p:extLst>
      <p:ext uri="{BB962C8B-B14F-4D97-AF65-F5344CB8AC3E}">
        <p14:creationId xmlns:p14="http://schemas.microsoft.com/office/powerpoint/2010/main" val="15957944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32DB0BD-3FE5-EE05-3325-E463C4FF9043}"/>
              </a:ext>
            </a:extLst>
          </p:cNvPr>
          <p:cNvSpPr>
            <a:spLocks noGrp="1"/>
          </p:cNvSpPr>
          <p:nvPr>
            <p:ph type="title"/>
          </p:nvPr>
        </p:nvSpPr>
        <p:spPr>
          <a:xfrm>
            <a:off x="1672336" y="-2154428"/>
            <a:ext cx="7729728" cy="1188720"/>
          </a:xfrm>
        </p:spPr>
        <p:txBody>
          <a:bodyPr/>
          <a:lstStyle/>
          <a:p>
            <a:endParaRPr lang="ru-RU"/>
          </a:p>
        </p:txBody>
      </p:sp>
      <p:sp>
        <p:nvSpPr>
          <p:cNvPr id="3" name="Объект 2">
            <a:extLst>
              <a:ext uri="{FF2B5EF4-FFF2-40B4-BE49-F238E27FC236}">
                <a16:creationId xmlns:a16="http://schemas.microsoft.com/office/drawing/2014/main" id="{82D63BAF-6224-F661-4081-B8F8F16356D0}"/>
              </a:ext>
            </a:extLst>
          </p:cNvPr>
          <p:cNvSpPr>
            <a:spLocks noGrp="1"/>
          </p:cNvSpPr>
          <p:nvPr>
            <p:ph idx="1"/>
          </p:nvPr>
        </p:nvSpPr>
        <p:spPr>
          <a:xfrm>
            <a:off x="331216" y="656844"/>
            <a:ext cx="11539728" cy="6200783"/>
          </a:xfrm>
        </p:spPr>
        <p:txBody>
          <a:bodyPr vert="horz" lIns="91440" tIns="45720" rIns="91440" bIns="45720" rtlCol="0" anchor="t">
            <a:normAutofit/>
          </a:bodyPr>
          <a:lstStyle/>
          <a:p>
            <a:pPr marL="0" indent="0">
              <a:buNone/>
            </a:pPr>
            <a:r>
              <a:rPr lang="ru-RU" sz="2800" b="1" dirty="0">
                <a:latin typeface="Corbel"/>
                <a:ea typeface="+mn-lt"/>
                <a:cs typeface="+mn-lt"/>
              </a:rPr>
              <a:t>9) </a:t>
            </a:r>
            <a:r>
              <a:rPr lang="ru-RU" sz="2800" b="1" err="1">
                <a:latin typeface="Corbel"/>
                <a:ea typeface="+mn-lt"/>
                <a:cs typeface="+mn-lt"/>
              </a:rPr>
              <a:t>Instead</a:t>
            </a:r>
            <a:r>
              <a:rPr lang="ru-RU" sz="2800" b="1" dirty="0">
                <a:latin typeface="Corbel"/>
                <a:ea typeface="+mn-lt"/>
                <a:cs typeface="+mn-lt"/>
              </a:rPr>
              <a:t> </a:t>
            </a:r>
            <a:r>
              <a:rPr lang="ru-RU" sz="2800" b="1" err="1">
                <a:latin typeface="Corbel"/>
                <a:ea typeface="+mn-lt"/>
                <a:cs typeface="+mn-lt"/>
              </a:rPr>
              <a:t>of</a:t>
            </a:r>
            <a:r>
              <a:rPr lang="ru-RU" sz="2800" b="1" dirty="0">
                <a:latin typeface="Corbel"/>
                <a:ea typeface="+mn-lt"/>
                <a:cs typeface="+mn-lt"/>
              </a:rPr>
              <a:t> </a:t>
            </a:r>
            <a:r>
              <a:rPr lang="ru-RU" sz="2800" b="1" err="1">
                <a:latin typeface="Corbel"/>
                <a:ea typeface="+mn-lt"/>
                <a:cs typeface="+mn-lt"/>
              </a:rPr>
              <a:t>using</a:t>
            </a:r>
            <a:r>
              <a:rPr lang="ru-RU" sz="2800" b="1" dirty="0">
                <a:latin typeface="Corbel"/>
                <a:ea typeface="+mn-lt"/>
                <a:cs typeface="+mn-lt"/>
              </a:rPr>
              <a:t> </a:t>
            </a:r>
            <a:r>
              <a:rPr lang="ru-RU" sz="2800" b="1" err="1">
                <a:latin typeface="Corbel"/>
                <a:ea typeface="+mn-lt"/>
                <a:cs typeface="+mn-lt"/>
              </a:rPr>
              <a:t>somebody</a:t>
            </a:r>
            <a:r>
              <a:rPr lang="ru-RU" sz="2800" b="1" dirty="0">
                <a:latin typeface="Corbel"/>
                <a:ea typeface="+mn-lt"/>
                <a:cs typeface="+mn-lt"/>
              </a:rPr>
              <a:t>, </a:t>
            </a:r>
            <a:r>
              <a:rPr lang="ru-RU" sz="2800" b="1" err="1">
                <a:latin typeface="Corbel"/>
                <a:ea typeface="+mn-lt"/>
                <a:cs typeface="+mn-lt"/>
              </a:rPr>
              <a:t>they</a:t>
            </a:r>
            <a:r>
              <a:rPr lang="ru-RU" sz="2800" b="1" dirty="0">
                <a:latin typeface="Corbel"/>
                <a:ea typeface="+mn-lt"/>
                <a:cs typeface="+mn-lt"/>
              </a:rPr>
              <a:t>, </a:t>
            </a:r>
            <a:r>
              <a:rPr lang="ru-RU" sz="2800" b="1" err="1">
                <a:latin typeface="Corbel"/>
                <a:ea typeface="+mn-lt"/>
                <a:cs typeface="+mn-lt"/>
              </a:rPr>
              <a:t>people</a:t>
            </a:r>
            <a:r>
              <a:rPr lang="ru-RU" sz="2800" b="1" dirty="0">
                <a:latin typeface="Corbel"/>
                <a:ea typeface="+mn-lt"/>
                <a:cs typeface="+mn-lt"/>
              </a:rPr>
              <a:t> </a:t>
            </a:r>
            <a:r>
              <a:rPr lang="ru-RU" sz="2800" b="1" err="1">
                <a:latin typeface="Corbel"/>
                <a:ea typeface="+mn-lt"/>
                <a:cs typeface="+mn-lt"/>
              </a:rPr>
              <a:t>etc</a:t>
            </a:r>
            <a:r>
              <a:rPr lang="ru-RU" sz="2800" b="1" dirty="0">
                <a:latin typeface="Corbel"/>
                <a:ea typeface="+mn-lt"/>
                <a:cs typeface="+mn-lt"/>
              </a:rPr>
              <a:t>., </a:t>
            </a:r>
            <a:r>
              <a:rPr lang="ru-RU" sz="2800" b="1" err="1">
                <a:latin typeface="Corbel"/>
                <a:ea typeface="+mn-lt"/>
                <a:cs typeface="+mn-lt"/>
              </a:rPr>
              <a:t>write</a:t>
            </a:r>
            <a:r>
              <a:rPr lang="ru-RU" sz="2800" b="1" dirty="0">
                <a:latin typeface="Corbel"/>
                <a:ea typeface="+mn-lt"/>
                <a:cs typeface="+mn-lt"/>
              </a:rPr>
              <a:t> a </a:t>
            </a:r>
            <a:r>
              <a:rPr lang="ru-RU" sz="2800" b="1" err="1">
                <a:latin typeface="Corbel"/>
                <a:ea typeface="+mn-lt"/>
                <a:cs typeface="+mn-lt"/>
              </a:rPr>
              <a:t>passive</a:t>
            </a:r>
            <a:r>
              <a:rPr lang="ru-RU" sz="2800" b="1" dirty="0">
                <a:latin typeface="Corbel"/>
                <a:ea typeface="+mn-lt"/>
                <a:cs typeface="+mn-lt"/>
              </a:rPr>
              <a:t> </a:t>
            </a:r>
            <a:r>
              <a:rPr lang="ru-RU" sz="2800" b="1" err="1">
                <a:latin typeface="Corbel"/>
                <a:ea typeface="+mn-lt"/>
                <a:cs typeface="+mn-lt"/>
              </a:rPr>
              <a:t>sentence</a:t>
            </a:r>
            <a:r>
              <a:rPr lang="ru-RU" sz="2800" b="1" dirty="0">
                <a:latin typeface="Corbel"/>
                <a:ea typeface="+mn-lt"/>
                <a:cs typeface="+mn-lt"/>
              </a:rPr>
              <a:t>.</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Somebody</a:t>
            </a:r>
            <a:r>
              <a:rPr lang="ru-RU" sz="2800" dirty="0">
                <a:latin typeface="Corbel"/>
                <a:ea typeface="+mn-lt"/>
                <a:cs typeface="+mn-lt"/>
              </a:rPr>
              <a:t> </a:t>
            </a:r>
            <a:r>
              <a:rPr lang="ru-RU" sz="2800" err="1">
                <a:latin typeface="Corbel"/>
                <a:ea typeface="+mn-lt"/>
                <a:cs typeface="+mn-lt"/>
              </a:rPr>
              <a:t>cleans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room</a:t>
            </a:r>
            <a:r>
              <a:rPr lang="ru-RU" sz="2800" dirty="0">
                <a:latin typeface="Corbel"/>
                <a:ea typeface="+mn-lt"/>
                <a:cs typeface="+mn-lt"/>
              </a:rPr>
              <a:t> </a:t>
            </a:r>
            <a:r>
              <a:rPr lang="ru-RU" sz="2800" err="1">
                <a:latin typeface="Corbel"/>
                <a:ea typeface="+mn-lt"/>
                <a:cs typeface="+mn-lt"/>
              </a:rPr>
              <a:t>every</a:t>
            </a:r>
            <a:r>
              <a:rPr lang="ru-RU" sz="2800" dirty="0">
                <a:latin typeface="Corbel"/>
                <a:ea typeface="+mn-lt"/>
                <a:cs typeface="+mn-lt"/>
              </a:rPr>
              <a:t> </a:t>
            </a:r>
            <a:r>
              <a:rPr lang="ru-RU" sz="2800" err="1">
                <a:latin typeface="Corbel"/>
                <a:ea typeface="+mn-lt"/>
                <a:cs typeface="+mn-lt"/>
              </a:rPr>
              <a:t>day</a:t>
            </a:r>
            <a:r>
              <a:rPr lang="ru-RU" sz="2800" dirty="0">
                <a:latin typeface="Corbel"/>
                <a:ea typeface="+mn-lt"/>
                <a:cs typeface="+mn-lt"/>
              </a:rPr>
              <a:t>. The </a:t>
            </a:r>
            <a:r>
              <a:rPr lang="ru-RU" sz="2800" err="1">
                <a:latin typeface="Corbel"/>
                <a:ea typeface="+mn-lt"/>
                <a:cs typeface="+mn-lt"/>
              </a:rPr>
              <a:t>room</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cleaned</a:t>
            </a:r>
            <a:r>
              <a:rPr lang="ru-RU" sz="2800" dirty="0">
                <a:latin typeface="Corbel"/>
                <a:ea typeface="+mn-lt"/>
                <a:cs typeface="+mn-lt"/>
              </a:rPr>
              <a:t> </a:t>
            </a:r>
            <a:r>
              <a:rPr lang="ru-RU" sz="2800" err="1">
                <a:latin typeface="Corbel"/>
                <a:ea typeface="+mn-lt"/>
                <a:cs typeface="+mn-lt"/>
              </a:rPr>
              <a:t>every</a:t>
            </a:r>
            <a:r>
              <a:rPr lang="ru-RU" sz="2800" dirty="0">
                <a:latin typeface="Corbel"/>
                <a:ea typeface="+mn-lt"/>
                <a:cs typeface="+mn-lt"/>
              </a:rPr>
              <a:t> </a:t>
            </a:r>
            <a:r>
              <a:rPr lang="ru-RU" sz="2800" err="1">
                <a:latin typeface="Corbel"/>
                <a:ea typeface="+mn-lt"/>
                <a:cs typeface="+mn-lt"/>
              </a:rPr>
              <a:t>day</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cancelled</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flights</a:t>
            </a:r>
            <a:r>
              <a:rPr lang="ru-RU" sz="2800" dirty="0">
                <a:latin typeface="Corbel"/>
                <a:ea typeface="+mn-lt"/>
                <a:cs typeface="+mn-lt"/>
              </a:rPr>
              <a:t> </a:t>
            </a:r>
            <a:r>
              <a:rPr lang="ru-RU" sz="2800" err="1">
                <a:latin typeface="Corbel"/>
                <a:ea typeface="+mn-lt"/>
                <a:cs typeface="+mn-lt"/>
              </a:rPr>
              <a:t>because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fog</a:t>
            </a:r>
            <a:r>
              <a:rPr lang="ru-RU" sz="2800" dirty="0">
                <a:latin typeface="Corbel"/>
                <a:ea typeface="+mn-lt"/>
                <a:cs typeface="+mn-lt"/>
              </a:rPr>
              <a:t>. All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Somebody</a:t>
            </a:r>
            <a:r>
              <a:rPr lang="ru-RU" sz="2800" dirty="0">
                <a:latin typeface="Corbel"/>
                <a:ea typeface="+mn-lt"/>
                <a:cs typeface="+mn-lt"/>
              </a:rPr>
              <a:t> </a:t>
            </a:r>
            <a:r>
              <a:rPr lang="ru-RU" sz="2800" err="1">
                <a:latin typeface="Corbel"/>
                <a:ea typeface="+mn-lt"/>
                <a:cs typeface="+mn-lt"/>
              </a:rPr>
              <a:t>accused</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stealing</a:t>
            </a:r>
            <a:r>
              <a:rPr lang="ru-RU" sz="2800" dirty="0">
                <a:latin typeface="Corbel"/>
                <a:ea typeface="+mn-lt"/>
                <a:cs typeface="+mn-lt"/>
              </a:rPr>
              <a:t> </a:t>
            </a:r>
            <a:r>
              <a:rPr lang="ru-RU" sz="2800" err="1">
                <a:latin typeface="Corbel"/>
                <a:ea typeface="+mn-lt"/>
                <a:cs typeface="+mn-lt"/>
              </a:rPr>
              <a:t>money</a:t>
            </a:r>
            <a:r>
              <a:rPr lang="ru-RU" sz="2800" dirty="0">
                <a:latin typeface="Corbel"/>
                <a:ea typeface="+mn-lt"/>
                <a:cs typeface="+mn-lt"/>
              </a:rPr>
              <a:t>.     </a:t>
            </a:r>
            <a:r>
              <a:rPr lang="ru-RU" sz="2800" err="1">
                <a:latin typeface="Corbel"/>
                <a:ea typeface="+mn-lt"/>
                <a:cs typeface="+mn-lt"/>
              </a:rPr>
              <a:t>money</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r>
              <a:rPr lang="ru-RU" sz="2800" err="1">
                <a:latin typeface="Corbel"/>
                <a:ea typeface="+mn-lt"/>
                <a:cs typeface="+mn-lt"/>
              </a:rPr>
              <a:t>word?How</a:t>
            </a:r>
            <a:r>
              <a:rPr lang="ru-RU" sz="2800" dirty="0">
                <a:latin typeface="Corbel"/>
                <a:ea typeface="+mn-lt"/>
                <a:cs typeface="+mn-lt"/>
              </a:rPr>
              <a:t>        </a:t>
            </a:r>
            <a:r>
              <a:rPr lang="ru-RU" sz="2800" err="1">
                <a:latin typeface="Corbel"/>
                <a:ea typeface="+mn-lt"/>
                <a:cs typeface="+mn-lt"/>
              </a:rPr>
              <a:t>used</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price</a:t>
            </a:r>
            <a:r>
              <a:rPr lang="ru-RU" sz="2800" dirty="0">
                <a:latin typeface="Corbel"/>
                <a:ea typeface="+mn-lt"/>
                <a:cs typeface="+mn-lt"/>
              </a:rPr>
              <a:t> </a:t>
            </a:r>
            <a:r>
              <a:rPr lang="ru-RU" sz="2800" err="1">
                <a:latin typeface="Corbel"/>
                <a:ea typeface="+mn-lt"/>
                <a:cs typeface="+mn-lt"/>
              </a:rPr>
              <a:t>includes</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taxes</a:t>
            </a:r>
            <a:r>
              <a:rPr lang="ru-RU" sz="2800" dirty="0">
                <a:latin typeface="Corbel"/>
                <a:ea typeface="+mn-lt"/>
                <a:cs typeface="+mn-lt"/>
              </a:rPr>
              <a:t>. All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price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People </a:t>
            </a:r>
            <a:r>
              <a:rPr lang="ru-RU" sz="2800" err="1">
                <a:latin typeface="Corbel"/>
                <a:ea typeface="+mn-lt"/>
                <a:cs typeface="+mn-lt"/>
              </a:rPr>
              <a:t>warned</a:t>
            </a:r>
            <a:r>
              <a:rPr lang="ru-RU" sz="2800" dirty="0">
                <a:latin typeface="Corbel"/>
                <a:ea typeface="+mn-lt"/>
                <a:cs typeface="+mn-lt"/>
              </a:rPr>
              <a:t> </a:t>
            </a:r>
            <a:r>
              <a:rPr lang="ru-RU" sz="2800" err="1">
                <a:latin typeface="Corbel"/>
                <a:ea typeface="+mn-lt"/>
                <a:cs typeface="+mn-lt"/>
              </a:rPr>
              <a:t>us</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 </a:t>
            </a:r>
            <a:r>
              <a:rPr lang="ru-RU" sz="2800" err="1">
                <a:latin typeface="Corbel"/>
                <a:ea typeface="+mn-lt"/>
                <a:cs typeface="+mn-lt"/>
              </a:rPr>
              <a:t>out</a:t>
            </a:r>
            <a:r>
              <a:rPr lang="ru-RU" sz="2800" dirty="0">
                <a:latin typeface="Corbel"/>
                <a:ea typeface="+mn-lt"/>
                <a:cs typeface="+mn-lt"/>
              </a:rPr>
              <a:t> </a:t>
            </a:r>
            <a:r>
              <a:rPr lang="ru-RU" sz="2800" err="1">
                <a:latin typeface="Corbel"/>
                <a:ea typeface="+mn-lt"/>
                <a:cs typeface="+mn-lt"/>
              </a:rPr>
              <a:t>alone</a:t>
            </a:r>
            <a:r>
              <a:rPr lang="ru-RU" sz="2800" dirty="0">
                <a:latin typeface="Corbel"/>
                <a:ea typeface="+mn-lt"/>
                <a:cs typeface="+mn-lt"/>
              </a:rPr>
              <a:t>. We        .</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r>
              <a:rPr lang="ru-RU" sz="2800" err="1">
                <a:latin typeface="Corbel"/>
                <a:ea typeface="+mn-lt"/>
                <a:cs typeface="+mn-lt"/>
              </a:rPr>
              <a:t>office</a:t>
            </a:r>
            <a:r>
              <a:rPr lang="ru-RU" sz="2800" dirty="0">
                <a:latin typeface="Corbel"/>
                <a:ea typeface="+mn-lt"/>
                <a:cs typeface="+mn-lt"/>
              </a:rPr>
              <a:t> </a:t>
            </a:r>
            <a:r>
              <a:rPr lang="ru-RU" sz="2800" err="1">
                <a:latin typeface="Corbel"/>
                <a:ea typeface="+mn-lt"/>
                <a:cs typeface="+mn-lt"/>
              </a:rPr>
              <a:t>any</a:t>
            </a:r>
            <a:r>
              <a:rPr lang="ru-RU" sz="2800" dirty="0">
                <a:latin typeface="Corbel"/>
                <a:ea typeface="+mn-lt"/>
                <a:cs typeface="+mn-lt"/>
              </a:rPr>
              <a:t> </a:t>
            </a:r>
            <a:r>
              <a:rPr lang="ru-RU" sz="2800" err="1">
                <a:latin typeface="Corbel"/>
                <a:ea typeface="+mn-lt"/>
                <a:cs typeface="+mn-lt"/>
              </a:rPr>
              <a:t>more</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invited</a:t>
            </a:r>
            <a:r>
              <a:rPr lang="ru-RU" sz="2800" dirty="0">
                <a:latin typeface="Corbel"/>
                <a:ea typeface="+mn-lt"/>
                <a:cs typeface="+mn-lt"/>
              </a:rPr>
              <a:t> </a:t>
            </a:r>
            <a:r>
              <a:rPr lang="ru-RU" sz="2800" err="1">
                <a:latin typeface="Corbel"/>
                <a:ea typeface="+mn-lt"/>
                <a:cs typeface="+mn-lt"/>
              </a:rPr>
              <a:t>five</a:t>
            </a:r>
            <a:r>
              <a:rPr lang="ru-RU" sz="2800" dirty="0">
                <a:latin typeface="Corbel"/>
                <a:ea typeface="+mn-lt"/>
                <a:cs typeface="+mn-lt"/>
              </a:rPr>
              <a:t> </a:t>
            </a:r>
            <a:r>
              <a:rPr lang="ru-RU" sz="2800" err="1">
                <a:latin typeface="Corbel"/>
                <a:ea typeface="+mn-lt"/>
                <a:cs typeface="+mn-lt"/>
              </a:rPr>
              <a:t>hundred</a:t>
            </a:r>
            <a:r>
              <a:rPr lang="ru-RU" sz="2800" dirty="0">
                <a:latin typeface="Corbel"/>
                <a:ea typeface="+mn-lt"/>
                <a:cs typeface="+mn-lt"/>
              </a:rPr>
              <a:t> </a:t>
            </a:r>
            <a:r>
              <a:rPr lang="ru-RU" sz="2800" err="1">
                <a:latin typeface="Corbel"/>
                <a:ea typeface="+mn-lt"/>
                <a:cs typeface="+mn-lt"/>
              </a:rPr>
              <a:t>people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Five</a:t>
            </a:r>
            <a:r>
              <a:rPr lang="ru-RU" sz="2800" dirty="0">
                <a:latin typeface="Corbel"/>
                <a:ea typeface="+mn-lt"/>
                <a:cs typeface="+mn-lt"/>
              </a:rPr>
              <a:t> </a:t>
            </a:r>
            <a:r>
              <a:rPr lang="ru-RU" sz="2800" err="1">
                <a:latin typeface="Corbel"/>
                <a:ea typeface="+mn-lt"/>
                <a:cs typeface="+mn-lt"/>
              </a:rPr>
              <a:t>hundred</a:t>
            </a:r>
            <a:r>
              <a:rPr lang="ru-RU" sz="2800" dirty="0">
                <a:latin typeface="Corbel"/>
                <a:ea typeface="+mn-lt"/>
                <a:cs typeface="+mn-lt"/>
              </a:rPr>
              <a:t>            </a:t>
            </a:r>
            <a:r>
              <a:rPr lang="ru-RU" sz="2800" err="1">
                <a:latin typeface="Corbel"/>
                <a:ea typeface="+mn-lt"/>
                <a:cs typeface="+mn-lt"/>
              </a:rPr>
              <a:t>wedding</a:t>
            </a:r>
            <a:r>
              <a:rPr lang="ru-RU" sz="2800" dirty="0">
                <a:latin typeface="Corbel"/>
                <a:ea typeface="+mn-lt"/>
                <a:cs typeface="+mn-lt"/>
              </a:rPr>
              <a:t>.</a:t>
            </a:r>
            <a:endParaRPr lang="ru-RU" sz="2800" dirty="0">
              <a:latin typeface="Corbel"/>
            </a:endParaRPr>
          </a:p>
        </p:txBody>
      </p:sp>
    </p:spTree>
    <p:extLst>
      <p:ext uri="{BB962C8B-B14F-4D97-AF65-F5344CB8AC3E}">
        <p14:creationId xmlns:p14="http://schemas.microsoft.com/office/powerpoint/2010/main" val="379539127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E34013A-7085-23F1-71C4-CCE65DB0C682}"/>
              </a:ext>
            </a:extLst>
          </p:cNvPr>
          <p:cNvSpPr>
            <a:spLocks noGrp="1"/>
          </p:cNvSpPr>
          <p:nvPr>
            <p:ph type="title"/>
          </p:nvPr>
        </p:nvSpPr>
        <p:spPr>
          <a:xfrm>
            <a:off x="2434336" y="-2184908"/>
            <a:ext cx="7729728" cy="1188720"/>
          </a:xfrm>
        </p:spPr>
        <p:txBody>
          <a:bodyPr/>
          <a:lstStyle/>
          <a:p>
            <a:endParaRPr lang="ru-RU"/>
          </a:p>
        </p:txBody>
      </p:sp>
      <p:sp>
        <p:nvSpPr>
          <p:cNvPr id="3" name="Объект 2">
            <a:extLst>
              <a:ext uri="{FF2B5EF4-FFF2-40B4-BE49-F238E27FC236}">
                <a16:creationId xmlns:a16="http://schemas.microsoft.com/office/drawing/2014/main" id="{780C2B7B-F9F2-FED7-F11E-A74115B16DDB}"/>
              </a:ext>
            </a:extLst>
          </p:cNvPr>
          <p:cNvSpPr>
            <a:spLocks noGrp="1"/>
          </p:cNvSpPr>
          <p:nvPr>
            <p:ph idx="1"/>
          </p:nvPr>
        </p:nvSpPr>
        <p:spPr>
          <a:xfrm>
            <a:off x="310896" y="128524"/>
            <a:ext cx="11651488" cy="6607183"/>
          </a:xfrm>
        </p:spPr>
        <p:txBody>
          <a:bodyPr vert="horz" lIns="91440" tIns="45720" rIns="91440" bIns="45720" rtlCol="0" anchor="t">
            <a:noAutofit/>
          </a:bodyPr>
          <a:lstStyle/>
          <a:p>
            <a:pPr marL="0" indent="0">
              <a:buNone/>
            </a:pPr>
            <a:r>
              <a:rPr lang="ru-RU" sz="2400">
                <a:latin typeface="Corbel"/>
                <a:ea typeface="+mn-lt"/>
                <a:cs typeface="+mn-lt"/>
              </a:rPr>
              <a:t>Plan: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a:latin typeface="Corbel"/>
                <a:ea typeface="+mn-lt"/>
                <a:cs typeface="+mn-lt"/>
              </a:rPr>
              <a:t> «The English </a:t>
            </a:r>
            <a:r>
              <a:rPr lang="ru-RU" sz="2400" err="1">
                <a:latin typeface="Corbel"/>
                <a:ea typeface="+mn-lt"/>
                <a:cs typeface="+mn-lt"/>
              </a:rPr>
              <a:t>Character</a:t>
            </a:r>
            <a:r>
              <a:rPr lang="ru-RU" sz="2400">
                <a:latin typeface="Corbel"/>
                <a:ea typeface="+mn-lt"/>
                <a:cs typeface="+mn-lt"/>
              </a:rPr>
              <a:t>. Active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Passive</a:t>
            </a:r>
            <a:r>
              <a:rPr lang="ru-RU" sz="2400">
                <a:latin typeface="Corbel"/>
                <a:ea typeface="+mn-lt"/>
                <a:cs typeface="+mn-lt"/>
              </a:rPr>
              <a:t> Voice.»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reading</a:t>
            </a:r>
            <a:r>
              <a:rPr lang="ru-RU" sz="2400">
                <a:latin typeface="Corbel"/>
                <a:ea typeface="+mn-lt"/>
                <a:cs typeface="+mn-lt"/>
              </a:rPr>
              <a:t>, </a:t>
            </a:r>
            <a:r>
              <a:rPr lang="ru-RU" sz="2400" err="1">
                <a:latin typeface="Corbel"/>
                <a:ea typeface="+mn-lt"/>
                <a:cs typeface="+mn-lt"/>
              </a:rPr>
              <a:t>writing</a:t>
            </a:r>
            <a:r>
              <a:rPr lang="ru-RU" sz="2400">
                <a:latin typeface="Corbel"/>
                <a:ea typeface="+mn-lt"/>
                <a:cs typeface="+mn-lt"/>
              </a:rPr>
              <a:t>, </a:t>
            </a:r>
            <a:r>
              <a:rPr lang="ru-RU" sz="2400" err="1">
                <a:latin typeface="Corbel"/>
                <a:ea typeface="+mn-lt"/>
                <a:cs typeface="+mn-lt"/>
              </a:rPr>
              <a:t>speaking</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endParaRPr lang="ru-RU" sz="2400">
              <a:latin typeface="Corbel"/>
            </a:endParaRPr>
          </a:p>
          <a:p>
            <a:pPr marL="0" indent="0">
              <a:buNone/>
            </a:pPr>
            <a:r>
              <a:rPr lang="ru-RU" sz="2400" dirty="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dirty="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dirty="0">
                <a:latin typeface="Corbel"/>
                <a:ea typeface="+mn-lt"/>
                <a:cs typeface="+mn-lt"/>
              </a:rPr>
              <a:t> English.</a:t>
            </a:r>
            <a:endParaRPr lang="ru-RU" sz="2400">
              <a:latin typeface="Corbel"/>
            </a:endParaRPr>
          </a:p>
          <a:p>
            <a:pPr marL="0" indent="0">
              <a:buNone/>
            </a:pPr>
            <a:r>
              <a:rPr lang="ru-RU" sz="2400" dirty="0">
                <a:latin typeface="Corbel"/>
                <a:ea typeface="+mn-lt"/>
                <a:cs typeface="+mn-lt"/>
              </a:rPr>
              <a:t>Home </a:t>
            </a:r>
            <a:r>
              <a:rPr lang="ru-RU" sz="2400" err="1">
                <a:latin typeface="Corbel"/>
                <a:ea typeface="+mn-lt"/>
                <a:cs typeface="+mn-lt"/>
              </a:rPr>
              <a:t>task</a:t>
            </a:r>
            <a:r>
              <a:rPr lang="ru-RU" sz="2400" dirty="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41377215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EBF27EE-6167-DA9C-478F-12BC58C5E5F6}"/>
              </a:ext>
            </a:extLst>
          </p:cNvPr>
          <p:cNvSpPr>
            <a:spLocks noGrp="1"/>
          </p:cNvSpPr>
          <p:nvPr>
            <p:ph type="title"/>
          </p:nvPr>
        </p:nvSpPr>
        <p:spPr>
          <a:xfrm>
            <a:off x="2231136" y="131572"/>
            <a:ext cx="7729728" cy="1188720"/>
          </a:xfrm>
        </p:spPr>
        <p:txBody>
          <a:bodyPr>
            <a:normAutofit fontScale="90000"/>
          </a:bodyPr>
          <a:lstStyle/>
          <a:p>
            <a:r>
              <a:rPr lang="ru-RU" dirty="0">
                <a:latin typeface="Calibri"/>
                <a:cs typeface="Calibri"/>
              </a:rPr>
              <a:t>    </a:t>
            </a:r>
            <a:endParaRPr lang="ru-RU" dirty="0">
              <a:latin typeface="Calibri"/>
            </a:endParaRPr>
          </a:p>
          <a:p>
            <a:r>
              <a:rPr lang="ru-RU" err="1">
                <a:latin typeface="Calibri"/>
                <a:cs typeface="Calibri"/>
              </a:rPr>
              <a:t>Хід</a:t>
            </a:r>
            <a:r>
              <a:rPr lang="ru-RU" dirty="0">
                <a:latin typeface="Calibri"/>
                <a:cs typeface="Calibri"/>
              </a:rPr>
              <a:t> </a:t>
            </a:r>
            <a:r>
              <a:rPr lang="ru-RU" err="1">
                <a:latin typeface="Calibri"/>
                <a:cs typeface="Calibri"/>
              </a:rPr>
              <a:t>заняття</a:t>
            </a:r>
            <a:r>
              <a:rPr lang="ru-RU" dirty="0">
                <a:latin typeface="Calibri"/>
                <a:cs typeface="Calibri"/>
              </a:rPr>
              <a:t> (</a:t>
            </a:r>
            <a:r>
              <a:rPr lang="ru-RU" err="1">
                <a:latin typeface="Calibri"/>
                <a:cs typeface="Calibri"/>
              </a:rPr>
              <a:t>Procedure</a:t>
            </a:r>
            <a:r>
              <a:rPr lang="ru-RU" dirty="0">
                <a:latin typeface="Calibri"/>
                <a:cs typeface="Calibri"/>
              </a:rPr>
              <a:t>)</a:t>
            </a:r>
          </a:p>
          <a:p>
            <a:r>
              <a:rPr lang="ru-RU" dirty="0">
                <a:latin typeface="Calibri"/>
                <a:cs typeface="Calibri"/>
              </a:rPr>
              <a:t>      </a:t>
            </a:r>
            <a:r>
              <a:rPr lang="ru-RU" dirty="0" err="1">
                <a:latin typeface="Calibri"/>
                <a:cs typeface="Calibri"/>
              </a:rPr>
              <a:t>Read</a:t>
            </a:r>
            <a:r>
              <a:rPr lang="ru-RU" dirty="0">
                <a:latin typeface="Calibri"/>
                <a:cs typeface="Calibri"/>
              </a:rPr>
              <a:t> </a:t>
            </a:r>
            <a:r>
              <a:rPr lang="ru-RU" dirty="0" err="1">
                <a:latin typeface="Calibri"/>
                <a:cs typeface="Calibri"/>
              </a:rPr>
              <a:t>and</a:t>
            </a:r>
            <a:r>
              <a:rPr lang="ru-RU" dirty="0">
                <a:latin typeface="Calibri"/>
                <a:cs typeface="Calibri"/>
              </a:rPr>
              <a:t> </a:t>
            </a:r>
            <a:r>
              <a:rPr lang="ru-RU" dirty="0" err="1">
                <a:latin typeface="Calibri"/>
                <a:cs typeface="Calibri"/>
              </a:rPr>
              <a:t>translate</a:t>
            </a:r>
            <a:r>
              <a:rPr lang="ru-RU" dirty="0">
                <a:latin typeface="Calibri"/>
                <a:cs typeface="Calibri"/>
              </a:rPr>
              <a:t> </a:t>
            </a:r>
            <a:r>
              <a:rPr lang="ru-RU" dirty="0" err="1">
                <a:latin typeface="Calibri"/>
                <a:cs typeface="Calibri"/>
              </a:rPr>
              <a:t>the</a:t>
            </a:r>
            <a:r>
              <a:rPr lang="ru-RU" dirty="0">
                <a:latin typeface="Calibri"/>
                <a:cs typeface="Calibri"/>
              </a:rPr>
              <a:t> </a:t>
            </a:r>
            <a:r>
              <a:rPr lang="ru-RU" dirty="0" err="1">
                <a:latin typeface="Calibri"/>
                <a:cs typeface="Calibri"/>
              </a:rPr>
              <a:t>theory</a:t>
            </a:r>
            <a:r>
              <a:rPr lang="ru-RU" dirty="0">
                <a:latin typeface="Calibri"/>
                <a:cs typeface="Calibri"/>
              </a:rPr>
              <a:t>.</a:t>
            </a:r>
          </a:p>
          <a:p>
            <a:r>
              <a:rPr lang="ru-RU" err="1">
                <a:latin typeface="Calibri"/>
                <a:cs typeface="Calibri"/>
              </a:rPr>
              <a:t>Adjectives</a:t>
            </a:r>
            <a:r>
              <a:rPr lang="ru-RU" dirty="0">
                <a:latin typeface="Calibri"/>
                <a:cs typeface="Calibri"/>
              </a:rPr>
              <a:t> </a:t>
            </a:r>
            <a:r>
              <a:rPr lang="ru-RU" err="1">
                <a:latin typeface="Calibri"/>
                <a:cs typeface="Calibri"/>
              </a:rPr>
              <a:t>and</a:t>
            </a:r>
            <a:r>
              <a:rPr lang="ru-RU" dirty="0">
                <a:latin typeface="Calibri"/>
                <a:cs typeface="Calibri"/>
              </a:rPr>
              <a:t> </a:t>
            </a:r>
            <a:r>
              <a:rPr lang="ru-RU" err="1">
                <a:latin typeface="Calibri"/>
                <a:cs typeface="Calibri"/>
              </a:rPr>
              <a:t>adverbs</a:t>
            </a:r>
            <a:endParaRPr lang="ru-RU">
              <a:latin typeface="Calibri"/>
              <a:cs typeface="Calibri"/>
            </a:endParaRPr>
          </a:p>
          <a:p>
            <a:endParaRPr lang="ru-RU" dirty="0">
              <a:cs typeface="Calibri"/>
            </a:endParaRPr>
          </a:p>
        </p:txBody>
      </p:sp>
      <p:sp>
        <p:nvSpPr>
          <p:cNvPr id="3" name="Объект 2">
            <a:extLst>
              <a:ext uri="{FF2B5EF4-FFF2-40B4-BE49-F238E27FC236}">
                <a16:creationId xmlns:a16="http://schemas.microsoft.com/office/drawing/2014/main" id="{13C5A51D-9C4D-0C63-5A5A-0AFFABBCF0E5}"/>
              </a:ext>
            </a:extLst>
          </p:cNvPr>
          <p:cNvSpPr>
            <a:spLocks noGrp="1"/>
          </p:cNvSpPr>
          <p:nvPr>
            <p:ph idx="1"/>
          </p:nvPr>
        </p:nvSpPr>
        <p:spPr>
          <a:xfrm>
            <a:off x="422656" y="1479804"/>
            <a:ext cx="11671808" cy="5255903"/>
          </a:xfrm>
        </p:spPr>
        <p:txBody>
          <a:bodyPr vert="horz" lIns="91440" tIns="45720" rIns="91440" bIns="45720" rtlCol="0" anchor="t">
            <a:noAutofit/>
          </a:bodyPr>
          <a:lstStyle/>
          <a:p>
            <a:pPr marL="0" indent="0">
              <a:buNone/>
            </a:pPr>
            <a:r>
              <a:rPr lang="ru-RU" sz="2400" b="1" dirty="0">
                <a:latin typeface="Corbel"/>
                <a:ea typeface="+mn-lt"/>
                <a:cs typeface="+mn-lt"/>
              </a:rPr>
              <a:t>A.</a:t>
            </a:r>
            <a:endParaRPr lang="ru-RU" sz="2400" b="1" dirty="0">
              <a:latin typeface="Corbel"/>
            </a:endParaRPr>
          </a:p>
          <a:p>
            <a:pPr marL="0" indent="0">
              <a:buNone/>
            </a:pPr>
            <a:r>
              <a:rPr lang="ru-RU" sz="2400" dirty="0">
                <a:latin typeface="Corbel"/>
                <a:ea typeface="+mn-lt"/>
                <a:cs typeface="+mn-lt"/>
              </a:rPr>
              <a:t>Look </a:t>
            </a:r>
            <a:r>
              <a:rPr lang="ru-RU" sz="2400" dirty="0" err="1">
                <a:latin typeface="Corbel"/>
                <a:ea typeface="+mn-lt"/>
                <a:cs typeface="+mn-lt"/>
              </a:rPr>
              <a:t>at</a:t>
            </a:r>
            <a:r>
              <a:rPr lang="ru-RU" sz="2400" dirty="0">
                <a:latin typeface="Corbel"/>
                <a:ea typeface="+mn-lt"/>
                <a:cs typeface="+mn-lt"/>
              </a:rPr>
              <a:t> </a:t>
            </a:r>
            <a:r>
              <a:rPr lang="ru-RU" sz="2400" dirty="0" err="1">
                <a:latin typeface="Corbel"/>
                <a:ea typeface="+mn-lt"/>
                <a:cs typeface="+mn-lt"/>
              </a:rPr>
              <a:t>these</a:t>
            </a:r>
            <a:r>
              <a:rPr lang="ru-RU" sz="2400" dirty="0">
                <a:latin typeface="Corbel"/>
                <a:ea typeface="+mn-lt"/>
                <a:cs typeface="+mn-lt"/>
              </a:rPr>
              <a:t> </a:t>
            </a:r>
            <a:r>
              <a:rPr lang="ru-RU" sz="2400" dirty="0" err="1">
                <a:latin typeface="Corbel"/>
                <a:ea typeface="+mn-lt"/>
                <a:cs typeface="+mn-lt"/>
              </a:rPr>
              <a:t>examples</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Our</a:t>
            </a:r>
            <a:r>
              <a:rPr lang="ru-RU" sz="2400" dirty="0">
                <a:latin typeface="Corbel"/>
                <a:ea typeface="+mn-lt"/>
                <a:cs typeface="+mn-lt"/>
              </a:rPr>
              <a:t> </a:t>
            </a:r>
            <a:r>
              <a:rPr lang="ru-RU" sz="2400" dirty="0" err="1">
                <a:latin typeface="Corbel"/>
                <a:ea typeface="+mn-lt"/>
                <a:cs typeface="+mn-lt"/>
              </a:rPr>
              <a:t>holiday</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too</a:t>
            </a:r>
            <a:r>
              <a:rPr lang="ru-RU" sz="2400" dirty="0">
                <a:latin typeface="Corbel"/>
                <a:ea typeface="+mn-lt"/>
                <a:cs typeface="+mn-lt"/>
              </a:rPr>
              <a:t> </a:t>
            </a:r>
            <a:r>
              <a:rPr lang="ru-RU" sz="2400" dirty="0" err="1">
                <a:latin typeface="Corbel"/>
                <a:ea typeface="+mn-lt"/>
                <a:cs typeface="+mn-lt"/>
              </a:rPr>
              <a:t>short</a:t>
            </a:r>
            <a:r>
              <a:rPr lang="ru-RU" sz="2400" dirty="0">
                <a:latin typeface="Corbel"/>
                <a:ea typeface="+mn-lt"/>
                <a:cs typeface="+mn-lt"/>
              </a:rPr>
              <a:t> -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time</a:t>
            </a:r>
            <a:r>
              <a:rPr lang="ru-RU" sz="2400" dirty="0">
                <a:latin typeface="Corbel"/>
                <a:ea typeface="+mn-lt"/>
                <a:cs typeface="+mn-lt"/>
              </a:rPr>
              <a:t> </a:t>
            </a:r>
            <a:r>
              <a:rPr lang="ru-RU" sz="2400" dirty="0" err="1">
                <a:latin typeface="Corbel"/>
                <a:ea typeface="+mn-lt"/>
                <a:cs typeface="+mn-lt"/>
              </a:rPr>
              <a:t>passed</a:t>
            </a:r>
            <a:r>
              <a:rPr lang="ru-RU" sz="2400" dirty="0">
                <a:latin typeface="Corbel"/>
                <a:ea typeface="+mn-lt"/>
                <a:cs typeface="+mn-lt"/>
              </a:rPr>
              <a:t> </a:t>
            </a:r>
            <a:r>
              <a:rPr lang="ru-RU" sz="2400" dirty="0" err="1">
                <a:latin typeface="Corbel"/>
                <a:ea typeface="+mn-lt"/>
                <a:cs typeface="+mn-lt"/>
              </a:rPr>
              <a:t>very</a:t>
            </a:r>
            <a:r>
              <a:rPr lang="ru-RU" sz="2400" dirty="0">
                <a:latin typeface="Corbel"/>
                <a:ea typeface="+mn-lt"/>
                <a:cs typeface="+mn-lt"/>
              </a:rPr>
              <a:t> </a:t>
            </a:r>
            <a:r>
              <a:rPr lang="ru-RU" sz="2400" dirty="0" err="1">
                <a:latin typeface="Corbel"/>
                <a:ea typeface="+mn-lt"/>
                <a:cs typeface="+mn-lt"/>
              </a:rPr>
              <a:t>quickly</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Two</a:t>
            </a:r>
            <a:r>
              <a:rPr lang="ru-RU" sz="2400" dirty="0">
                <a:latin typeface="Corbel"/>
                <a:ea typeface="+mn-lt"/>
                <a:cs typeface="+mn-lt"/>
              </a:rPr>
              <a:t> </a:t>
            </a:r>
            <a:r>
              <a:rPr lang="ru-RU" sz="2400" dirty="0" err="1">
                <a:latin typeface="Corbel"/>
                <a:ea typeface="+mn-lt"/>
                <a:cs typeface="+mn-lt"/>
              </a:rPr>
              <a:t>people</a:t>
            </a:r>
            <a:r>
              <a:rPr lang="ru-RU" sz="2400" dirty="0">
                <a:latin typeface="Corbel"/>
                <a:ea typeface="+mn-lt"/>
                <a:cs typeface="+mn-lt"/>
              </a:rPr>
              <a:t> </a:t>
            </a:r>
            <a:r>
              <a:rPr lang="ru-RU" sz="2400" dirty="0" err="1">
                <a:latin typeface="Corbel"/>
                <a:ea typeface="+mn-lt"/>
                <a:cs typeface="+mn-lt"/>
              </a:rPr>
              <a:t>were</a:t>
            </a:r>
            <a:r>
              <a:rPr lang="ru-RU" sz="2400" dirty="0">
                <a:latin typeface="Corbel"/>
                <a:ea typeface="+mn-lt"/>
                <a:cs typeface="+mn-lt"/>
              </a:rPr>
              <a:t> </a:t>
            </a:r>
            <a:r>
              <a:rPr lang="ru-RU" sz="2400" dirty="0" err="1">
                <a:latin typeface="Corbel"/>
                <a:ea typeface="+mn-lt"/>
                <a:cs typeface="+mn-lt"/>
              </a:rPr>
              <a:t>seriously</a:t>
            </a:r>
            <a:r>
              <a:rPr lang="ru-RU" sz="2400" dirty="0">
                <a:latin typeface="Corbel"/>
                <a:ea typeface="+mn-lt"/>
                <a:cs typeface="+mn-lt"/>
              </a:rPr>
              <a:t> </a:t>
            </a:r>
            <a:r>
              <a:rPr lang="ru-RU" sz="2400" dirty="0" err="1">
                <a:latin typeface="Corbel"/>
                <a:ea typeface="+mn-lt"/>
                <a:cs typeface="+mn-lt"/>
              </a:rPr>
              <a:t>injured</a:t>
            </a:r>
            <a:r>
              <a:rPr lang="ru-RU" sz="2400" dirty="0">
                <a:latin typeface="Corbel"/>
                <a:ea typeface="+mn-lt"/>
                <a:cs typeface="+mn-lt"/>
              </a:rPr>
              <a:t> </a:t>
            </a:r>
            <a:r>
              <a:rPr lang="ru-RU" sz="2400" dirty="0" err="1">
                <a:latin typeface="Corbel"/>
                <a:ea typeface="+mn-lt"/>
                <a:cs typeface="+mn-lt"/>
              </a:rPr>
              <a:t>in</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accident</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endParaRPr lang="ru-RU" sz="2400" dirty="0">
              <a:latin typeface="Corbel"/>
            </a:endParaRPr>
          </a:p>
          <a:p>
            <a:pPr marL="0" indent="0">
              <a:buNone/>
            </a:pPr>
            <a:r>
              <a:rPr lang="ru-RU" sz="2400" err="1">
                <a:latin typeface="Corbel"/>
                <a:ea typeface="+mn-lt"/>
                <a:cs typeface="+mn-lt"/>
              </a:rPr>
              <a:t>Quickly</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seriously</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adverbs</a:t>
            </a:r>
            <a:r>
              <a:rPr lang="ru-RU" sz="2400" dirty="0">
                <a:latin typeface="Corbel"/>
                <a:ea typeface="+mn-lt"/>
                <a:cs typeface="+mn-lt"/>
              </a:rPr>
              <a:t>. </a:t>
            </a:r>
            <a:r>
              <a:rPr lang="ru-RU" sz="2400" err="1">
                <a:latin typeface="Corbel"/>
                <a:ea typeface="+mn-lt"/>
                <a:cs typeface="+mn-lt"/>
              </a:rPr>
              <a:t>Many</a:t>
            </a:r>
            <a:r>
              <a:rPr lang="ru-RU" sz="2400" dirty="0">
                <a:latin typeface="Corbel"/>
                <a:ea typeface="+mn-lt"/>
                <a:cs typeface="+mn-lt"/>
              </a:rPr>
              <a:t> </a:t>
            </a:r>
            <a:r>
              <a:rPr lang="ru-RU" sz="2400" err="1">
                <a:latin typeface="Corbel"/>
                <a:ea typeface="+mn-lt"/>
                <a:cs typeface="+mn-lt"/>
              </a:rPr>
              <a:t>adverbs</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formed</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adjective</a:t>
            </a:r>
            <a:r>
              <a:rPr lang="ru-RU" sz="2400" dirty="0">
                <a:latin typeface="Corbel"/>
                <a:ea typeface="+mn-lt"/>
                <a:cs typeface="+mn-lt"/>
              </a:rPr>
              <a:t> + -</a:t>
            </a:r>
            <a:r>
              <a:rPr lang="ru-RU" sz="2400" err="1">
                <a:latin typeface="Corbel"/>
                <a:ea typeface="+mn-lt"/>
                <a:cs typeface="+mn-lt"/>
              </a:rPr>
              <a:t>ly</a:t>
            </a:r>
            <a:r>
              <a:rPr lang="ru-RU" sz="2400" dirty="0">
                <a:latin typeface="Corbel"/>
                <a:ea typeface="+mn-lt"/>
                <a:cs typeface="+mn-lt"/>
              </a:rPr>
              <a:t>:</a:t>
            </a:r>
            <a:endParaRPr lang="ru-RU" sz="2400" dirty="0">
              <a:latin typeface="Corbel"/>
            </a:endParaRPr>
          </a:p>
          <a:p>
            <a:pPr marL="0" indent="0">
              <a:buNone/>
            </a:pPr>
            <a:r>
              <a:rPr lang="ru-RU" sz="2400" dirty="0" err="1">
                <a:latin typeface="Corbel"/>
                <a:ea typeface="+mn-lt"/>
                <a:cs typeface="+mn-lt"/>
              </a:rPr>
              <a:t>adjective</a:t>
            </a:r>
            <a:r>
              <a:rPr lang="ru-RU" sz="2400" dirty="0">
                <a:latin typeface="Corbel"/>
                <a:ea typeface="+mn-lt"/>
                <a:cs typeface="+mn-lt"/>
              </a:rPr>
              <a:t>:  </a:t>
            </a:r>
            <a:r>
              <a:rPr lang="ru-RU" sz="2400" dirty="0" err="1">
                <a:latin typeface="Corbel"/>
                <a:ea typeface="+mn-lt"/>
                <a:cs typeface="+mn-lt"/>
              </a:rPr>
              <a:t>quick</a:t>
            </a:r>
            <a:r>
              <a:rPr lang="ru-RU" sz="2400" dirty="0">
                <a:latin typeface="Corbel"/>
                <a:ea typeface="+mn-lt"/>
                <a:cs typeface="+mn-lt"/>
              </a:rPr>
              <a:t>       </a:t>
            </a:r>
            <a:r>
              <a:rPr lang="ru-RU" sz="2400" dirty="0" err="1">
                <a:latin typeface="Corbel"/>
                <a:ea typeface="+mn-lt"/>
                <a:cs typeface="+mn-lt"/>
              </a:rPr>
              <a:t>serious</a:t>
            </a:r>
            <a:r>
              <a:rPr lang="ru-RU" sz="2400" dirty="0">
                <a:latin typeface="Corbel"/>
                <a:ea typeface="+mn-lt"/>
                <a:cs typeface="+mn-lt"/>
              </a:rPr>
              <a:t>        </a:t>
            </a:r>
            <a:r>
              <a:rPr lang="ru-RU" sz="2400" dirty="0" err="1">
                <a:latin typeface="Corbel"/>
                <a:ea typeface="+mn-lt"/>
                <a:cs typeface="+mn-lt"/>
              </a:rPr>
              <a:t>careful</a:t>
            </a:r>
            <a:r>
              <a:rPr lang="ru-RU" sz="2400" dirty="0">
                <a:latin typeface="Corbel"/>
                <a:ea typeface="+mn-lt"/>
                <a:cs typeface="+mn-lt"/>
              </a:rPr>
              <a:t>      </a:t>
            </a:r>
            <a:r>
              <a:rPr lang="ru-RU" sz="2400" dirty="0" err="1">
                <a:latin typeface="Corbel"/>
                <a:ea typeface="+mn-lt"/>
                <a:cs typeface="+mn-lt"/>
              </a:rPr>
              <a:t>quiet</a:t>
            </a:r>
            <a:r>
              <a:rPr lang="ru-RU" sz="2400" dirty="0">
                <a:latin typeface="Corbel"/>
                <a:ea typeface="+mn-lt"/>
                <a:cs typeface="+mn-lt"/>
              </a:rPr>
              <a:t>       </a:t>
            </a:r>
            <a:r>
              <a:rPr lang="ru-RU" sz="2400" dirty="0" err="1">
                <a:latin typeface="Corbel"/>
                <a:ea typeface="+mn-lt"/>
                <a:cs typeface="+mn-lt"/>
              </a:rPr>
              <a:t>heavy</a:t>
            </a:r>
            <a:r>
              <a:rPr lang="ru-RU" sz="2400" dirty="0">
                <a:latin typeface="Corbel"/>
                <a:ea typeface="+mn-lt"/>
                <a:cs typeface="+mn-lt"/>
              </a:rPr>
              <a:t>       </a:t>
            </a:r>
            <a:r>
              <a:rPr lang="ru-RU" sz="2400" dirty="0" err="1">
                <a:latin typeface="Corbel"/>
                <a:ea typeface="+mn-lt"/>
                <a:cs typeface="+mn-lt"/>
              </a:rPr>
              <a:t>bad</a:t>
            </a:r>
            <a:endParaRPr lang="ru-RU" sz="2400" dirty="0">
              <a:latin typeface="Corbel"/>
            </a:endParaRPr>
          </a:p>
          <a:p>
            <a:pPr marL="0" indent="0">
              <a:buNone/>
            </a:pPr>
            <a:r>
              <a:rPr lang="ru-RU" sz="2400" dirty="0" err="1">
                <a:latin typeface="Corbel"/>
                <a:ea typeface="+mn-lt"/>
                <a:cs typeface="+mn-lt"/>
              </a:rPr>
              <a:t>adverb</a:t>
            </a:r>
            <a:r>
              <a:rPr lang="ru-RU" sz="2400" dirty="0">
                <a:latin typeface="Corbel"/>
                <a:ea typeface="+mn-lt"/>
                <a:cs typeface="+mn-lt"/>
              </a:rPr>
              <a:t>:     </a:t>
            </a:r>
            <a:r>
              <a:rPr lang="ru-RU" sz="2400" dirty="0" err="1">
                <a:latin typeface="Corbel"/>
                <a:ea typeface="+mn-lt"/>
                <a:cs typeface="+mn-lt"/>
              </a:rPr>
              <a:t>quickly</a:t>
            </a:r>
            <a:r>
              <a:rPr lang="ru-RU" sz="2400" dirty="0">
                <a:latin typeface="Corbel"/>
                <a:ea typeface="+mn-lt"/>
                <a:cs typeface="+mn-lt"/>
              </a:rPr>
              <a:t>    </a:t>
            </a:r>
            <a:r>
              <a:rPr lang="ru-RU" sz="2400" dirty="0" err="1">
                <a:latin typeface="Corbel"/>
                <a:ea typeface="+mn-lt"/>
                <a:cs typeface="+mn-lt"/>
              </a:rPr>
              <a:t>seriously</a:t>
            </a:r>
            <a:r>
              <a:rPr lang="ru-RU" sz="2400" dirty="0">
                <a:latin typeface="Corbel"/>
                <a:ea typeface="+mn-lt"/>
                <a:cs typeface="+mn-lt"/>
              </a:rPr>
              <a:t>    </a:t>
            </a:r>
            <a:r>
              <a:rPr lang="ru-RU" sz="2400" dirty="0" err="1">
                <a:latin typeface="Corbel"/>
                <a:ea typeface="+mn-lt"/>
                <a:cs typeface="+mn-lt"/>
              </a:rPr>
              <a:t>carefully</a:t>
            </a:r>
            <a:r>
              <a:rPr lang="ru-RU" sz="2400" dirty="0">
                <a:latin typeface="Corbel"/>
                <a:ea typeface="+mn-lt"/>
                <a:cs typeface="+mn-lt"/>
              </a:rPr>
              <a:t>   </a:t>
            </a:r>
            <a:r>
              <a:rPr lang="ru-RU" sz="2400" dirty="0" err="1">
                <a:latin typeface="Corbel"/>
                <a:ea typeface="+mn-lt"/>
                <a:cs typeface="+mn-lt"/>
              </a:rPr>
              <a:t>quietly</a:t>
            </a:r>
            <a:r>
              <a:rPr lang="ru-RU" sz="2400" dirty="0">
                <a:latin typeface="Corbel"/>
                <a:ea typeface="+mn-lt"/>
                <a:cs typeface="+mn-lt"/>
              </a:rPr>
              <a:t>    </a:t>
            </a:r>
            <a:r>
              <a:rPr lang="ru-RU" sz="2400" dirty="0" err="1">
                <a:latin typeface="Corbel"/>
                <a:ea typeface="+mn-lt"/>
                <a:cs typeface="+mn-lt"/>
              </a:rPr>
              <a:t>heavily</a:t>
            </a:r>
            <a:r>
              <a:rPr lang="ru-RU" sz="2400" dirty="0">
                <a:latin typeface="Corbel"/>
                <a:ea typeface="+mn-lt"/>
                <a:cs typeface="+mn-lt"/>
              </a:rPr>
              <a:t>     </a:t>
            </a:r>
            <a:r>
              <a:rPr lang="ru-RU" sz="2400" dirty="0" err="1">
                <a:latin typeface="Corbel"/>
                <a:ea typeface="+mn-lt"/>
                <a:cs typeface="+mn-lt"/>
              </a:rPr>
              <a:t>badly</a:t>
            </a:r>
            <a:endParaRPr lang="ru-RU" sz="2400" dirty="0">
              <a:latin typeface="Corbel"/>
            </a:endParaRPr>
          </a:p>
          <a:p>
            <a:pPr marL="0" indent="0">
              <a:buNone/>
            </a:pPr>
            <a:endParaRPr lang="ru-RU" sz="2400" dirty="0">
              <a:latin typeface="Corbel"/>
            </a:endParaRPr>
          </a:p>
          <a:p>
            <a:pPr marL="0" indent="0">
              <a:buNone/>
            </a:pP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all</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ending</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ly</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adverbs</a:t>
            </a:r>
            <a:r>
              <a:rPr lang="ru-RU" sz="2400" dirty="0">
                <a:latin typeface="Corbel"/>
                <a:ea typeface="+mn-lt"/>
                <a:cs typeface="+mn-lt"/>
              </a:rPr>
              <a:t>. </a:t>
            </a:r>
            <a:r>
              <a:rPr lang="ru-RU" sz="2400" err="1">
                <a:latin typeface="Corbel"/>
                <a:ea typeface="+mn-lt"/>
                <a:cs typeface="+mn-lt"/>
              </a:rPr>
              <a:t>Some</a:t>
            </a:r>
            <a:r>
              <a:rPr lang="ru-RU" sz="2400" dirty="0">
                <a:latin typeface="Corbel"/>
                <a:ea typeface="+mn-lt"/>
                <a:cs typeface="+mn-lt"/>
              </a:rPr>
              <a:t> </a:t>
            </a:r>
            <a:r>
              <a:rPr lang="ru-RU" sz="2400" err="1">
                <a:latin typeface="Corbel"/>
                <a:ea typeface="+mn-lt"/>
                <a:cs typeface="+mn-lt"/>
              </a:rPr>
              <a:t>adjectives</a:t>
            </a:r>
            <a:r>
              <a:rPr lang="ru-RU" sz="2400" dirty="0">
                <a:latin typeface="Corbel"/>
                <a:ea typeface="+mn-lt"/>
                <a:cs typeface="+mn-lt"/>
              </a:rPr>
              <a:t> </a:t>
            </a:r>
            <a:r>
              <a:rPr lang="ru-RU" sz="2400" err="1">
                <a:latin typeface="Corbel"/>
                <a:ea typeface="+mn-lt"/>
                <a:cs typeface="+mn-lt"/>
              </a:rPr>
              <a:t>end</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ly</a:t>
            </a:r>
            <a:r>
              <a:rPr lang="ru-RU" sz="2400" dirty="0">
                <a:latin typeface="Corbel"/>
                <a:ea typeface="+mn-lt"/>
                <a:cs typeface="+mn-lt"/>
              </a:rPr>
              <a:t> </a:t>
            </a:r>
            <a:r>
              <a:rPr lang="ru-RU" sz="2400" err="1">
                <a:latin typeface="Corbel"/>
                <a:ea typeface="+mn-lt"/>
                <a:cs typeface="+mn-lt"/>
              </a:rPr>
              <a:t>too</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example</a:t>
            </a:r>
            <a:r>
              <a:rPr lang="ru-RU" sz="2400" dirty="0">
                <a:latin typeface="Corbel"/>
                <a:ea typeface="+mn-lt"/>
                <a:cs typeface="+mn-lt"/>
              </a:rPr>
              <a:t>:</a:t>
            </a:r>
            <a:endParaRPr lang="ru-RU" sz="2400" dirty="0">
              <a:latin typeface="Corbel"/>
            </a:endParaRPr>
          </a:p>
          <a:p>
            <a:pPr marL="0" indent="0">
              <a:buNone/>
            </a:pPr>
            <a:r>
              <a:rPr lang="ru-RU" sz="2400" dirty="0" err="1">
                <a:latin typeface="Corbel"/>
                <a:ea typeface="+mn-lt"/>
                <a:cs typeface="+mn-lt"/>
              </a:rPr>
              <a:t>friendly</a:t>
            </a:r>
            <a:r>
              <a:rPr lang="ru-RU" sz="2400" dirty="0">
                <a:latin typeface="Corbel"/>
                <a:ea typeface="+mn-lt"/>
                <a:cs typeface="+mn-lt"/>
              </a:rPr>
              <a:t>   </a:t>
            </a:r>
            <a:r>
              <a:rPr lang="ru-RU" sz="2400" dirty="0" err="1">
                <a:latin typeface="Corbel"/>
                <a:ea typeface="+mn-lt"/>
                <a:cs typeface="+mn-lt"/>
              </a:rPr>
              <a:t>lively</a:t>
            </a:r>
            <a:r>
              <a:rPr lang="ru-RU" sz="2400" dirty="0">
                <a:latin typeface="Corbel"/>
                <a:ea typeface="+mn-lt"/>
                <a:cs typeface="+mn-lt"/>
              </a:rPr>
              <a:t>   </a:t>
            </a:r>
            <a:r>
              <a:rPr lang="ru-RU" sz="2400" dirty="0" err="1">
                <a:latin typeface="Corbel"/>
                <a:ea typeface="+mn-lt"/>
                <a:cs typeface="+mn-lt"/>
              </a:rPr>
              <a:t>elderly</a:t>
            </a:r>
            <a:r>
              <a:rPr lang="ru-RU" sz="2400" dirty="0">
                <a:latin typeface="Corbel"/>
                <a:ea typeface="+mn-lt"/>
                <a:cs typeface="+mn-lt"/>
              </a:rPr>
              <a:t>   </a:t>
            </a:r>
            <a:r>
              <a:rPr lang="ru-RU" sz="2400" dirty="0" err="1">
                <a:latin typeface="Corbel"/>
                <a:ea typeface="+mn-lt"/>
                <a:cs typeface="+mn-lt"/>
              </a:rPr>
              <a:t>lonely</a:t>
            </a:r>
            <a:r>
              <a:rPr lang="ru-RU" sz="2400" dirty="0">
                <a:latin typeface="Corbel"/>
                <a:ea typeface="+mn-lt"/>
                <a:cs typeface="+mn-lt"/>
              </a:rPr>
              <a:t>   </a:t>
            </a:r>
            <a:r>
              <a:rPr lang="ru-RU" sz="2400" dirty="0" err="1">
                <a:latin typeface="Corbel"/>
                <a:ea typeface="+mn-lt"/>
                <a:cs typeface="+mn-lt"/>
              </a:rPr>
              <a:t>silly</a:t>
            </a:r>
            <a:r>
              <a:rPr lang="ru-RU" sz="2400" dirty="0">
                <a:latin typeface="Corbel"/>
                <a:ea typeface="+mn-lt"/>
                <a:cs typeface="+mn-lt"/>
              </a:rPr>
              <a:t>   </a:t>
            </a:r>
            <a:r>
              <a:rPr lang="ru-RU" sz="2400" dirty="0" err="1">
                <a:latin typeface="Corbel"/>
                <a:ea typeface="+mn-lt"/>
                <a:cs typeface="+mn-lt"/>
              </a:rPr>
              <a:t>lovely</a:t>
            </a:r>
            <a:endParaRPr lang="ru-RU" sz="2400" dirty="0">
              <a:latin typeface="Corbel"/>
            </a:endParaRPr>
          </a:p>
          <a:p>
            <a:endParaRPr lang="ru-RU" sz="2000" dirty="0">
              <a:latin typeface="Corbel"/>
            </a:endParaRPr>
          </a:p>
        </p:txBody>
      </p:sp>
    </p:spTree>
    <p:extLst>
      <p:ext uri="{BB962C8B-B14F-4D97-AF65-F5344CB8AC3E}">
        <p14:creationId xmlns:p14="http://schemas.microsoft.com/office/powerpoint/2010/main" val="23267176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FB631AB-BA11-46D0-E994-B07EDAA6C8A7}"/>
              </a:ext>
            </a:extLst>
          </p:cNvPr>
          <p:cNvSpPr>
            <a:spLocks noGrp="1"/>
          </p:cNvSpPr>
          <p:nvPr>
            <p:ph type="title"/>
          </p:nvPr>
        </p:nvSpPr>
        <p:spPr>
          <a:xfrm>
            <a:off x="2607056" y="-1534668"/>
            <a:ext cx="7729728" cy="1188720"/>
          </a:xfrm>
        </p:spPr>
        <p:txBody>
          <a:bodyPr/>
          <a:lstStyle/>
          <a:p>
            <a:endParaRPr lang="ru-RU"/>
          </a:p>
        </p:txBody>
      </p:sp>
      <p:sp>
        <p:nvSpPr>
          <p:cNvPr id="3" name="Объект 2">
            <a:extLst>
              <a:ext uri="{FF2B5EF4-FFF2-40B4-BE49-F238E27FC236}">
                <a16:creationId xmlns:a16="http://schemas.microsoft.com/office/drawing/2014/main" id="{05F77819-350B-E1AF-0B7B-EE6F4375413F}"/>
              </a:ext>
            </a:extLst>
          </p:cNvPr>
          <p:cNvSpPr>
            <a:spLocks noGrp="1"/>
          </p:cNvSpPr>
          <p:nvPr>
            <p:ph idx="1"/>
          </p:nvPr>
        </p:nvSpPr>
        <p:spPr>
          <a:xfrm>
            <a:off x="87376" y="-3556"/>
            <a:ext cx="12017248" cy="6464943"/>
          </a:xfrm>
        </p:spPr>
        <p:txBody>
          <a:bodyPr vert="horz" lIns="91440" tIns="45720" rIns="91440" bIns="45720" rtlCol="0" anchor="t">
            <a:noAutofit/>
          </a:bodyPr>
          <a:lstStyle/>
          <a:p>
            <a:pPr marL="0" indent="0">
              <a:buNone/>
            </a:pPr>
            <a:r>
              <a:rPr lang="ru-RU" sz="2000" b="1" dirty="0">
                <a:latin typeface="Corbel"/>
                <a:ea typeface="+mn-lt"/>
                <a:cs typeface="+mn-lt"/>
              </a:rPr>
              <a:t>B.</a:t>
            </a:r>
            <a:endParaRPr lang="ru-RU" sz="2000" b="1">
              <a:latin typeface="Corbel"/>
            </a:endParaRPr>
          </a:p>
          <a:p>
            <a:pPr marL="0" indent="0">
              <a:buNone/>
            </a:pPr>
            <a:r>
              <a:rPr lang="ru-RU" sz="2000" err="1">
                <a:latin typeface="Corbel"/>
                <a:ea typeface="+mn-lt"/>
                <a:cs typeface="+mn-lt"/>
              </a:rPr>
              <a:t>Adjectives</a:t>
            </a:r>
            <a:r>
              <a:rPr lang="ru-RU" sz="2000" dirty="0">
                <a:latin typeface="Corbel"/>
                <a:ea typeface="+mn-lt"/>
                <a:cs typeface="+mn-lt"/>
              </a:rPr>
              <a:t> (</a:t>
            </a:r>
            <a:r>
              <a:rPr lang="ru-RU" sz="2000" err="1">
                <a:latin typeface="Corbel"/>
                <a:ea typeface="+mn-lt"/>
                <a:cs typeface="+mn-lt"/>
              </a:rPr>
              <a:t>quick</a:t>
            </a:r>
            <a:r>
              <a:rPr lang="ru-RU" sz="2000" dirty="0">
                <a:latin typeface="Corbel"/>
                <a:ea typeface="+mn-lt"/>
                <a:cs typeface="+mn-lt"/>
              </a:rPr>
              <a:t>/</a:t>
            </a:r>
            <a:r>
              <a:rPr lang="ru-RU" sz="2000" err="1">
                <a:latin typeface="Corbel"/>
                <a:ea typeface="+mn-lt"/>
                <a:cs typeface="+mn-lt"/>
              </a:rPr>
              <a:t>careful</a:t>
            </a:r>
            <a:r>
              <a:rPr lang="ru-RU" sz="2000" dirty="0">
                <a:latin typeface="Corbel"/>
                <a:ea typeface="+mn-lt"/>
                <a:cs typeface="+mn-lt"/>
              </a:rPr>
              <a:t> </a:t>
            </a:r>
            <a:r>
              <a:rPr lang="ru-RU" sz="2000" err="1">
                <a:latin typeface="Corbel"/>
                <a:ea typeface="+mn-lt"/>
                <a:cs typeface="+mn-lt"/>
              </a:rPr>
              <a:t>etc</a:t>
            </a:r>
            <a:r>
              <a:rPr lang="ru-RU" sz="2000" dirty="0">
                <a:latin typeface="Corbel"/>
                <a:ea typeface="+mn-lt"/>
                <a:cs typeface="+mn-lt"/>
              </a:rPr>
              <a:t>.) </a:t>
            </a:r>
            <a:r>
              <a:rPr lang="ru-RU" sz="2000" err="1">
                <a:latin typeface="Corbel"/>
                <a:ea typeface="+mn-lt"/>
                <a:cs typeface="+mn-lt"/>
              </a:rPr>
              <a:t>tell</a:t>
            </a:r>
            <a:r>
              <a:rPr lang="ru-RU" sz="2000" dirty="0">
                <a:latin typeface="Corbel"/>
                <a:ea typeface="+mn-lt"/>
                <a:cs typeface="+mn-lt"/>
              </a:rPr>
              <a:t> </a:t>
            </a:r>
            <a:r>
              <a:rPr lang="ru-RU" sz="2000" err="1">
                <a:latin typeface="Corbel"/>
                <a:ea typeface="+mn-lt"/>
                <a:cs typeface="+mn-lt"/>
              </a:rPr>
              <a:t>us</a:t>
            </a:r>
            <a:r>
              <a:rPr lang="ru-RU" sz="2000" dirty="0">
                <a:latin typeface="Corbel"/>
                <a:ea typeface="+mn-lt"/>
                <a:cs typeface="+mn-lt"/>
              </a:rPr>
              <a:t> </a:t>
            </a:r>
            <a:r>
              <a:rPr lang="ru-RU" sz="2000" err="1">
                <a:latin typeface="Corbel"/>
                <a:ea typeface="+mn-lt"/>
                <a:cs typeface="+mn-lt"/>
              </a:rPr>
              <a:t>about</a:t>
            </a:r>
            <a:r>
              <a:rPr lang="ru-RU" sz="2000" dirty="0">
                <a:latin typeface="Corbel"/>
                <a:ea typeface="+mn-lt"/>
                <a:cs typeface="+mn-lt"/>
              </a:rPr>
              <a:t> a </a:t>
            </a:r>
            <a:r>
              <a:rPr lang="ru-RU" sz="2000" err="1">
                <a:latin typeface="Corbel"/>
                <a:ea typeface="+mn-lt"/>
                <a:cs typeface="+mn-lt"/>
              </a:rPr>
              <a:t>noun</a:t>
            </a:r>
            <a:r>
              <a:rPr lang="ru-RU" sz="2000" dirty="0">
                <a:latin typeface="Corbel"/>
                <a:ea typeface="+mn-lt"/>
                <a:cs typeface="+mn-lt"/>
              </a:rPr>
              <a:t> (</a:t>
            </a:r>
            <a:r>
              <a:rPr lang="ru-RU" sz="2000" err="1">
                <a:latin typeface="Corbel"/>
                <a:ea typeface="+mn-lt"/>
                <a:cs typeface="+mn-lt"/>
              </a:rPr>
              <a:t>somebody</a:t>
            </a:r>
            <a:r>
              <a:rPr lang="ru-RU" sz="2000" dirty="0">
                <a:latin typeface="Corbel"/>
                <a:ea typeface="+mn-lt"/>
                <a:cs typeface="+mn-lt"/>
              </a:rPr>
              <a:t> </a:t>
            </a:r>
            <a:r>
              <a:rPr lang="ru-RU" sz="2000" err="1">
                <a:latin typeface="Corbel"/>
                <a:ea typeface="+mn-lt"/>
                <a:cs typeface="+mn-lt"/>
              </a:rPr>
              <a:t>or</a:t>
            </a:r>
            <a:r>
              <a:rPr lang="ru-RU" sz="2000" dirty="0">
                <a:latin typeface="Corbel"/>
                <a:ea typeface="+mn-lt"/>
                <a:cs typeface="+mn-lt"/>
              </a:rPr>
              <a:t> </a:t>
            </a:r>
            <a:r>
              <a:rPr lang="ru-RU" sz="2000" err="1">
                <a:latin typeface="Corbel"/>
                <a:ea typeface="+mn-lt"/>
                <a:cs typeface="+mn-lt"/>
              </a:rPr>
              <a:t>something</a:t>
            </a:r>
            <a:r>
              <a:rPr lang="ru-RU" sz="2000" dirty="0">
                <a:latin typeface="Corbel"/>
                <a:ea typeface="+mn-lt"/>
                <a:cs typeface="+mn-lt"/>
              </a:rPr>
              <a:t>). We </a:t>
            </a:r>
            <a:r>
              <a:rPr lang="ru-RU" sz="2000" err="1">
                <a:latin typeface="Corbel"/>
                <a:ea typeface="+mn-lt"/>
                <a:cs typeface="+mn-lt"/>
              </a:rPr>
              <a:t>use</a:t>
            </a:r>
            <a:r>
              <a:rPr lang="ru-RU" sz="2000" dirty="0">
                <a:latin typeface="Corbel"/>
                <a:ea typeface="+mn-lt"/>
                <a:cs typeface="+mn-lt"/>
              </a:rPr>
              <a:t> </a:t>
            </a:r>
            <a:r>
              <a:rPr lang="ru-RU" sz="2000" err="1">
                <a:latin typeface="Corbel"/>
                <a:ea typeface="+mn-lt"/>
                <a:cs typeface="+mn-lt"/>
              </a:rPr>
              <a:t>adjectives</a:t>
            </a:r>
            <a:r>
              <a:rPr lang="ru-RU" sz="2000" dirty="0">
                <a:latin typeface="Corbel"/>
                <a:ea typeface="+mn-lt"/>
                <a:cs typeface="+mn-lt"/>
              </a:rPr>
              <a:t> </a:t>
            </a:r>
            <a:r>
              <a:rPr lang="ru-RU" sz="2000" err="1">
                <a:latin typeface="Corbel"/>
                <a:ea typeface="+mn-lt"/>
                <a:cs typeface="+mn-lt"/>
              </a:rPr>
              <a:t>before</a:t>
            </a:r>
            <a:r>
              <a:rPr lang="ru-RU" sz="2000" dirty="0">
                <a:latin typeface="Corbel"/>
                <a:ea typeface="+mn-lt"/>
                <a:cs typeface="+mn-lt"/>
              </a:rPr>
              <a:t> </a:t>
            </a:r>
            <a:r>
              <a:rPr lang="ru-RU" sz="2000" err="1">
                <a:latin typeface="Corbel"/>
                <a:ea typeface="+mn-lt"/>
                <a:cs typeface="+mn-lt"/>
              </a:rPr>
              <a:t>nouns</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Sam</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 </a:t>
            </a:r>
            <a:r>
              <a:rPr lang="ru-RU" sz="2000" err="1">
                <a:latin typeface="Corbel"/>
                <a:ea typeface="+mn-lt"/>
                <a:cs typeface="+mn-lt"/>
              </a:rPr>
              <a:t>careful</a:t>
            </a:r>
            <a:r>
              <a:rPr lang="ru-RU" sz="2000" dirty="0">
                <a:latin typeface="Corbel"/>
                <a:ea typeface="+mn-lt"/>
                <a:cs typeface="+mn-lt"/>
              </a:rPr>
              <a:t> </a:t>
            </a:r>
            <a:r>
              <a:rPr lang="ru-RU" sz="2000" err="1">
                <a:latin typeface="Corbel"/>
                <a:ea typeface="+mn-lt"/>
                <a:cs typeface="+mn-lt"/>
              </a:rPr>
              <a:t>driver</a:t>
            </a:r>
            <a:r>
              <a:rPr lang="ru-RU" sz="2000" dirty="0">
                <a:latin typeface="Corbel"/>
                <a:ea typeface="+mn-lt"/>
                <a:cs typeface="+mn-lt"/>
              </a:rPr>
              <a:t>.(</a:t>
            </a:r>
            <a:r>
              <a:rPr lang="ru-RU" sz="2000" err="1">
                <a:latin typeface="Corbel"/>
                <a:ea typeface="+mn-lt"/>
                <a:cs typeface="+mn-lt"/>
              </a:rPr>
              <a:t>not</a:t>
            </a:r>
            <a:r>
              <a:rPr lang="ru-RU" sz="2000" dirty="0">
                <a:latin typeface="Corbel"/>
                <a:ea typeface="+mn-lt"/>
                <a:cs typeface="+mn-lt"/>
              </a:rPr>
              <a:t> a </a:t>
            </a:r>
            <a:r>
              <a:rPr lang="ru-RU" sz="2000" err="1">
                <a:latin typeface="Corbel"/>
                <a:ea typeface="+mn-lt"/>
                <a:cs typeface="+mn-lt"/>
              </a:rPr>
              <a:t>carefully</a:t>
            </a:r>
            <a:r>
              <a:rPr lang="ru-RU" sz="2000" dirty="0">
                <a:latin typeface="Corbel"/>
                <a:ea typeface="+mn-lt"/>
                <a:cs typeface="+mn-lt"/>
              </a:rPr>
              <a:t> </a:t>
            </a:r>
            <a:r>
              <a:rPr lang="ru-RU" sz="2000" err="1">
                <a:latin typeface="Corbel"/>
                <a:ea typeface="+mn-lt"/>
                <a:cs typeface="+mn-lt"/>
              </a:rPr>
              <a:t>driver</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We </a:t>
            </a:r>
            <a:r>
              <a:rPr lang="ru-RU" sz="2000" err="1">
                <a:latin typeface="Corbel"/>
                <a:ea typeface="+mn-lt"/>
                <a:cs typeface="+mn-lt"/>
              </a:rPr>
              <a:t>didn't</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out</a:t>
            </a:r>
            <a:r>
              <a:rPr lang="ru-RU" sz="2000" dirty="0">
                <a:latin typeface="Corbel"/>
                <a:ea typeface="+mn-lt"/>
                <a:cs typeface="+mn-lt"/>
              </a:rPr>
              <a:t> </a:t>
            </a:r>
            <a:r>
              <a:rPr lang="ru-RU" sz="2000" err="1">
                <a:latin typeface="Corbel"/>
                <a:ea typeface="+mn-lt"/>
                <a:cs typeface="+mn-lt"/>
              </a:rPr>
              <a:t>because</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heavy</a:t>
            </a:r>
            <a:r>
              <a:rPr lang="ru-RU" sz="2000" dirty="0">
                <a:latin typeface="Corbel"/>
                <a:ea typeface="+mn-lt"/>
                <a:cs typeface="+mn-lt"/>
              </a:rPr>
              <a:t> </a:t>
            </a:r>
            <a:r>
              <a:rPr lang="ru-RU" sz="2000" err="1">
                <a:latin typeface="Corbel"/>
                <a:ea typeface="+mn-lt"/>
                <a:cs typeface="+mn-lt"/>
              </a:rPr>
              <a:t>rain</a:t>
            </a:r>
            <a:r>
              <a:rPr lang="ru-RU" sz="2000" dirty="0">
                <a:latin typeface="Corbel"/>
                <a:ea typeface="+mn-lt"/>
                <a:cs typeface="+mn-lt"/>
              </a:rPr>
              <a:t>.</a:t>
            </a:r>
            <a:endParaRPr lang="ru-RU" sz="2000">
              <a:latin typeface="Corbel"/>
            </a:endParaRPr>
          </a:p>
          <a:p>
            <a:pPr marL="0" indent="0">
              <a:buNone/>
            </a:pPr>
            <a:endParaRPr lang="ru-RU" sz="2000" dirty="0">
              <a:latin typeface="Corbel"/>
            </a:endParaRPr>
          </a:p>
          <a:p>
            <a:pPr marL="0" indent="0">
              <a:buNone/>
            </a:pPr>
            <a:r>
              <a:rPr lang="ru-RU" sz="2000" err="1">
                <a:latin typeface="Corbel"/>
                <a:ea typeface="+mn-lt"/>
                <a:cs typeface="+mn-lt"/>
              </a:rPr>
              <a:t>Adverbs</a:t>
            </a:r>
            <a:r>
              <a:rPr lang="ru-RU" sz="2000" dirty="0">
                <a:latin typeface="Corbel"/>
                <a:ea typeface="+mn-lt"/>
                <a:cs typeface="+mn-lt"/>
              </a:rPr>
              <a:t> (</a:t>
            </a:r>
            <a:r>
              <a:rPr lang="ru-RU" sz="2000" err="1">
                <a:latin typeface="Corbel"/>
                <a:ea typeface="+mn-lt"/>
                <a:cs typeface="+mn-lt"/>
              </a:rPr>
              <a:t>quickly</a:t>
            </a:r>
            <a:r>
              <a:rPr lang="ru-RU" sz="2000" dirty="0">
                <a:latin typeface="Corbel"/>
                <a:ea typeface="+mn-lt"/>
                <a:cs typeface="+mn-lt"/>
              </a:rPr>
              <a:t>/</a:t>
            </a:r>
            <a:r>
              <a:rPr lang="ru-RU" sz="2000" err="1">
                <a:latin typeface="Corbel"/>
                <a:ea typeface="+mn-lt"/>
                <a:cs typeface="+mn-lt"/>
              </a:rPr>
              <a:t>carefully</a:t>
            </a:r>
            <a:r>
              <a:rPr lang="ru-RU" sz="2000" dirty="0">
                <a:latin typeface="Corbel"/>
                <a:ea typeface="+mn-lt"/>
                <a:cs typeface="+mn-lt"/>
              </a:rPr>
              <a:t> </a:t>
            </a:r>
            <a:r>
              <a:rPr lang="ru-RU" sz="2000" err="1">
                <a:latin typeface="Corbel"/>
                <a:ea typeface="+mn-lt"/>
                <a:cs typeface="+mn-lt"/>
              </a:rPr>
              <a:t>etc</a:t>
            </a:r>
            <a:r>
              <a:rPr lang="ru-RU" sz="2000" dirty="0">
                <a:latin typeface="Corbel"/>
                <a:ea typeface="+mn-lt"/>
                <a:cs typeface="+mn-lt"/>
              </a:rPr>
              <a:t>.) </a:t>
            </a:r>
            <a:r>
              <a:rPr lang="ru-RU" sz="2000" err="1">
                <a:latin typeface="Corbel"/>
                <a:ea typeface="+mn-lt"/>
                <a:cs typeface="+mn-lt"/>
              </a:rPr>
              <a:t>tell</a:t>
            </a:r>
            <a:r>
              <a:rPr lang="ru-RU" sz="2000" dirty="0">
                <a:latin typeface="Corbel"/>
                <a:ea typeface="+mn-lt"/>
                <a:cs typeface="+mn-lt"/>
              </a:rPr>
              <a:t> </a:t>
            </a:r>
            <a:r>
              <a:rPr lang="ru-RU" sz="2000" err="1">
                <a:latin typeface="Corbel"/>
                <a:ea typeface="+mn-lt"/>
                <a:cs typeface="+mn-lt"/>
              </a:rPr>
              <a:t>us</a:t>
            </a:r>
            <a:r>
              <a:rPr lang="ru-RU" sz="2000" dirty="0">
                <a:latin typeface="Corbel"/>
                <a:ea typeface="+mn-lt"/>
                <a:cs typeface="+mn-lt"/>
              </a:rPr>
              <a:t> </a:t>
            </a:r>
            <a:r>
              <a:rPr lang="ru-RU" sz="2000" err="1">
                <a:latin typeface="Corbel"/>
                <a:ea typeface="+mn-lt"/>
                <a:cs typeface="+mn-lt"/>
              </a:rPr>
              <a:t>about</a:t>
            </a:r>
            <a:r>
              <a:rPr lang="ru-RU" sz="2000" dirty="0">
                <a:latin typeface="Corbel"/>
                <a:ea typeface="+mn-lt"/>
                <a:cs typeface="+mn-lt"/>
              </a:rPr>
              <a:t> a </a:t>
            </a:r>
            <a:r>
              <a:rPr lang="ru-RU" sz="2000" err="1">
                <a:latin typeface="Corbel"/>
                <a:ea typeface="+mn-lt"/>
                <a:cs typeface="+mn-lt"/>
              </a:rPr>
              <a:t>verb</a:t>
            </a:r>
            <a:r>
              <a:rPr lang="ru-RU" sz="2000" dirty="0">
                <a:latin typeface="Corbel"/>
                <a:ea typeface="+mn-lt"/>
                <a:cs typeface="+mn-lt"/>
              </a:rPr>
              <a:t> (</a:t>
            </a:r>
            <a:r>
              <a:rPr lang="ru-RU" sz="2000" err="1">
                <a:latin typeface="Corbel"/>
                <a:ea typeface="+mn-lt"/>
                <a:cs typeface="+mn-lt"/>
              </a:rPr>
              <a:t>how</a:t>
            </a:r>
            <a:r>
              <a:rPr lang="ru-RU" sz="2000" dirty="0">
                <a:latin typeface="Corbel"/>
                <a:ea typeface="+mn-lt"/>
                <a:cs typeface="+mn-lt"/>
              </a:rPr>
              <a:t> </a:t>
            </a:r>
            <a:r>
              <a:rPr lang="ru-RU" sz="2000" err="1">
                <a:latin typeface="Corbel"/>
                <a:ea typeface="+mn-lt"/>
                <a:cs typeface="+mn-lt"/>
              </a:rPr>
              <a:t>somebody</a:t>
            </a:r>
            <a:r>
              <a:rPr lang="ru-RU" sz="2000" dirty="0">
                <a:latin typeface="Corbel"/>
                <a:ea typeface="+mn-lt"/>
                <a:cs typeface="+mn-lt"/>
              </a:rPr>
              <a:t> </a:t>
            </a:r>
            <a:r>
              <a:rPr lang="ru-RU" sz="2000" err="1">
                <a:latin typeface="Corbel"/>
                <a:ea typeface="+mn-lt"/>
                <a:cs typeface="+mn-lt"/>
              </a:rPr>
              <a:t>does</a:t>
            </a:r>
            <a:r>
              <a:rPr lang="ru-RU" sz="2000" dirty="0">
                <a:latin typeface="Corbel"/>
                <a:ea typeface="+mn-lt"/>
                <a:cs typeface="+mn-lt"/>
              </a:rPr>
              <a:t> </a:t>
            </a:r>
            <a:r>
              <a:rPr lang="ru-RU" sz="2000" err="1">
                <a:latin typeface="Corbel"/>
                <a:ea typeface="+mn-lt"/>
                <a:cs typeface="+mn-lt"/>
              </a:rPr>
              <a:t>something</a:t>
            </a:r>
            <a:r>
              <a:rPr lang="ru-RU" sz="2000" dirty="0">
                <a:latin typeface="Corbel"/>
                <a:ea typeface="+mn-lt"/>
                <a:cs typeface="+mn-lt"/>
              </a:rPr>
              <a:t> </a:t>
            </a:r>
            <a:r>
              <a:rPr lang="ru-RU" sz="2000" err="1">
                <a:latin typeface="Corbel"/>
                <a:ea typeface="+mn-lt"/>
                <a:cs typeface="+mn-lt"/>
              </a:rPr>
              <a:t>or</a:t>
            </a:r>
            <a:r>
              <a:rPr lang="ru-RU" sz="2000" dirty="0">
                <a:latin typeface="Corbel"/>
                <a:ea typeface="+mn-lt"/>
                <a:cs typeface="+mn-lt"/>
              </a:rPr>
              <a:t> </a:t>
            </a:r>
            <a:r>
              <a:rPr lang="ru-RU" sz="2000" err="1">
                <a:latin typeface="Corbel"/>
                <a:ea typeface="+mn-lt"/>
                <a:cs typeface="+mn-lt"/>
              </a:rPr>
              <a:t>how</a:t>
            </a:r>
            <a:r>
              <a:rPr lang="ru-RU" sz="2000" dirty="0">
                <a:latin typeface="Corbel"/>
                <a:ea typeface="+mn-lt"/>
                <a:cs typeface="+mn-lt"/>
              </a:rPr>
              <a:t> </a:t>
            </a:r>
            <a:r>
              <a:rPr lang="ru-RU" sz="2000" err="1">
                <a:latin typeface="Corbel"/>
                <a:ea typeface="+mn-lt"/>
                <a:cs typeface="+mn-lt"/>
              </a:rPr>
              <a:t>something</a:t>
            </a:r>
            <a:r>
              <a:rPr lang="ru-RU" sz="2000" dirty="0">
                <a:latin typeface="Corbel"/>
                <a:ea typeface="+mn-lt"/>
                <a:cs typeface="+mn-lt"/>
              </a:rPr>
              <a:t> </a:t>
            </a:r>
            <a:r>
              <a:rPr lang="ru-RU" sz="2000" err="1">
                <a:latin typeface="Corbel"/>
                <a:ea typeface="+mn-lt"/>
                <a:cs typeface="+mn-lt"/>
              </a:rPr>
              <a:t>happens</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Sam</a:t>
            </a:r>
            <a:r>
              <a:rPr lang="ru-RU" sz="2000" dirty="0">
                <a:latin typeface="Corbel"/>
                <a:ea typeface="+mn-lt"/>
                <a:cs typeface="+mn-lt"/>
              </a:rPr>
              <a:t> </a:t>
            </a:r>
            <a:r>
              <a:rPr lang="ru-RU" sz="2000" err="1">
                <a:latin typeface="Corbel"/>
                <a:ea typeface="+mn-lt"/>
                <a:cs typeface="+mn-lt"/>
              </a:rPr>
              <a:t>drove</a:t>
            </a:r>
            <a:r>
              <a:rPr lang="ru-RU" sz="2000" dirty="0">
                <a:latin typeface="Corbel"/>
                <a:ea typeface="+mn-lt"/>
                <a:cs typeface="+mn-lt"/>
              </a:rPr>
              <a:t> </a:t>
            </a:r>
            <a:r>
              <a:rPr lang="ru-RU" sz="2000" err="1">
                <a:latin typeface="Corbel"/>
                <a:ea typeface="+mn-lt"/>
                <a:cs typeface="+mn-lt"/>
              </a:rPr>
              <a:t>carefully</a:t>
            </a:r>
            <a:r>
              <a:rPr lang="ru-RU" sz="2000" dirty="0">
                <a:latin typeface="Corbel"/>
                <a:ea typeface="+mn-lt"/>
                <a:cs typeface="+mn-lt"/>
              </a:rPr>
              <a:t> </a:t>
            </a:r>
            <a:r>
              <a:rPr lang="ru-RU" sz="2000" err="1">
                <a:latin typeface="Corbel"/>
                <a:ea typeface="+mn-lt"/>
                <a:cs typeface="+mn-lt"/>
              </a:rPr>
              <a:t>along</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narrow</a:t>
            </a:r>
            <a:r>
              <a:rPr lang="ru-RU" sz="2000" dirty="0">
                <a:latin typeface="Corbel"/>
                <a:ea typeface="+mn-lt"/>
                <a:cs typeface="+mn-lt"/>
              </a:rPr>
              <a:t> </a:t>
            </a:r>
            <a:r>
              <a:rPr lang="ru-RU" sz="2000" err="1">
                <a:latin typeface="Corbel"/>
                <a:ea typeface="+mn-lt"/>
                <a:cs typeface="+mn-lt"/>
              </a:rPr>
              <a:t>road</a:t>
            </a:r>
            <a:r>
              <a:rPr lang="ru-RU" sz="2000" dirty="0">
                <a:latin typeface="Corbel"/>
                <a:ea typeface="+mn-lt"/>
                <a:cs typeface="+mn-lt"/>
              </a:rPr>
              <a:t>. (</a:t>
            </a:r>
            <a:r>
              <a:rPr lang="ru-RU" sz="2000" err="1">
                <a:latin typeface="Corbel"/>
                <a:ea typeface="+mn-lt"/>
                <a:cs typeface="+mn-lt"/>
              </a:rPr>
              <a:t>not</a:t>
            </a:r>
            <a:r>
              <a:rPr lang="ru-RU" sz="2000" dirty="0">
                <a:latin typeface="Corbel"/>
                <a:ea typeface="+mn-lt"/>
                <a:cs typeface="+mn-lt"/>
              </a:rPr>
              <a:t> </a:t>
            </a:r>
            <a:r>
              <a:rPr lang="ru-RU" sz="2000" err="1">
                <a:latin typeface="Corbel"/>
                <a:ea typeface="+mn-lt"/>
                <a:cs typeface="+mn-lt"/>
              </a:rPr>
              <a:t>drove</a:t>
            </a:r>
            <a:r>
              <a:rPr lang="ru-RU" sz="2000" dirty="0">
                <a:latin typeface="Corbel"/>
                <a:ea typeface="+mn-lt"/>
                <a:cs typeface="+mn-lt"/>
              </a:rPr>
              <a:t> </a:t>
            </a:r>
            <a:r>
              <a:rPr lang="ru-RU" sz="2000" err="1">
                <a:latin typeface="Corbel"/>
                <a:ea typeface="+mn-lt"/>
                <a:cs typeface="+mn-lt"/>
              </a:rPr>
              <a:t>careful</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We </a:t>
            </a:r>
            <a:r>
              <a:rPr lang="ru-RU" sz="2000" err="1">
                <a:latin typeface="Corbel"/>
                <a:ea typeface="+mn-lt"/>
                <a:cs typeface="+mn-lt"/>
              </a:rPr>
              <a:t>didn't</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out</a:t>
            </a:r>
            <a:r>
              <a:rPr lang="ru-RU" sz="2000" dirty="0">
                <a:latin typeface="Corbel"/>
                <a:ea typeface="+mn-lt"/>
                <a:cs typeface="+mn-lt"/>
              </a:rPr>
              <a:t> </a:t>
            </a:r>
            <a:r>
              <a:rPr lang="ru-RU" sz="2000" err="1">
                <a:latin typeface="Corbel"/>
                <a:ea typeface="+mn-lt"/>
                <a:cs typeface="+mn-lt"/>
              </a:rPr>
              <a:t>because</a:t>
            </a:r>
            <a:r>
              <a:rPr lang="ru-RU" sz="2000" dirty="0">
                <a:latin typeface="Corbel"/>
                <a:ea typeface="+mn-lt"/>
                <a:cs typeface="+mn-lt"/>
              </a:rPr>
              <a:t> </a:t>
            </a:r>
            <a:r>
              <a:rPr lang="ru-RU" sz="2000" err="1">
                <a:latin typeface="Corbel"/>
                <a:ea typeface="+mn-lt"/>
                <a:cs typeface="+mn-lt"/>
              </a:rPr>
              <a:t>it</a:t>
            </a:r>
            <a:r>
              <a:rPr lang="ru-RU" sz="2000" dirty="0">
                <a:latin typeface="Corbel"/>
                <a:ea typeface="+mn-lt"/>
                <a:cs typeface="+mn-lt"/>
              </a:rPr>
              <a:t> </a:t>
            </a:r>
            <a:r>
              <a:rPr lang="ru-RU" sz="2000" err="1">
                <a:latin typeface="Corbel"/>
                <a:ea typeface="+mn-lt"/>
                <a:cs typeface="+mn-lt"/>
              </a:rPr>
              <a:t>was</a:t>
            </a:r>
            <a:r>
              <a:rPr lang="ru-RU" sz="2000" dirty="0">
                <a:latin typeface="Corbel"/>
                <a:ea typeface="+mn-lt"/>
                <a:cs typeface="+mn-lt"/>
              </a:rPr>
              <a:t> </a:t>
            </a:r>
            <a:r>
              <a:rPr lang="ru-RU" sz="2000" err="1">
                <a:latin typeface="Corbel"/>
                <a:ea typeface="+mn-lt"/>
                <a:cs typeface="+mn-lt"/>
              </a:rPr>
              <a:t>raining</a:t>
            </a:r>
            <a:r>
              <a:rPr lang="ru-RU" sz="2000" dirty="0">
                <a:latin typeface="Corbel"/>
                <a:ea typeface="+mn-lt"/>
                <a:cs typeface="+mn-lt"/>
              </a:rPr>
              <a:t> </a:t>
            </a:r>
            <a:r>
              <a:rPr lang="ru-RU" sz="2000" err="1">
                <a:latin typeface="Corbel"/>
                <a:ea typeface="+mn-lt"/>
                <a:cs typeface="+mn-lt"/>
              </a:rPr>
              <a:t>heavily</a:t>
            </a:r>
            <a:r>
              <a:rPr lang="ru-RU" sz="2000" dirty="0">
                <a:latin typeface="Corbel"/>
                <a:ea typeface="+mn-lt"/>
                <a:cs typeface="+mn-lt"/>
              </a:rPr>
              <a:t>. (</a:t>
            </a:r>
            <a:r>
              <a:rPr lang="ru-RU" sz="2000" err="1">
                <a:latin typeface="Corbel"/>
                <a:ea typeface="+mn-lt"/>
                <a:cs typeface="+mn-lt"/>
              </a:rPr>
              <a:t>not</a:t>
            </a:r>
            <a:r>
              <a:rPr lang="ru-RU" sz="2000" dirty="0">
                <a:latin typeface="Corbel"/>
                <a:ea typeface="+mn-lt"/>
                <a:cs typeface="+mn-lt"/>
              </a:rPr>
              <a:t> </a:t>
            </a:r>
            <a:r>
              <a:rPr lang="ru-RU" sz="2000" err="1">
                <a:latin typeface="Corbel"/>
                <a:ea typeface="+mn-lt"/>
                <a:cs typeface="+mn-lt"/>
              </a:rPr>
              <a:t>raining</a:t>
            </a:r>
            <a:r>
              <a:rPr lang="ru-RU" sz="2000" dirty="0">
                <a:latin typeface="Corbel"/>
                <a:ea typeface="+mn-lt"/>
                <a:cs typeface="+mn-lt"/>
              </a:rPr>
              <a:t> </a:t>
            </a:r>
            <a:r>
              <a:rPr lang="ru-RU" sz="2000" err="1">
                <a:latin typeface="Corbel"/>
                <a:ea typeface="+mn-lt"/>
                <a:cs typeface="+mn-lt"/>
              </a:rPr>
              <a:t>heavy</a:t>
            </a:r>
            <a:r>
              <a:rPr lang="ru-RU" sz="2000" dirty="0">
                <a:latin typeface="Corbel"/>
                <a:ea typeface="+mn-lt"/>
                <a:cs typeface="+mn-lt"/>
              </a:rPr>
              <a:t>)</a:t>
            </a:r>
            <a:endParaRPr lang="ru-RU" sz="2000">
              <a:latin typeface="Corbel"/>
            </a:endParaRPr>
          </a:p>
          <a:p>
            <a:pPr marL="0" indent="0">
              <a:buNone/>
            </a:pPr>
            <a:endParaRPr lang="ru-RU" sz="2000" dirty="0">
              <a:latin typeface="Corbel"/>
            </a:endParaRPr>
          </a:p>
          <a:p>
            <a:pPr marL="0" indent="0">
              <a:buNone/>
            </a:pPr>
            <a:r>
              <a:rPr lang="ru-RU" sz="2000" dirty="0">
                <a:latin typeface="Corbel"/>
                <a:ea typeface="+mn-lt"/>
                <a:cs typeface="+mn-lt"/>
              </a:rPr>
              <a:t>We </a:t>
            </a:r>
            <a:r>
              <a:rPr lang="ru-RU" sz="2000" err="1">
                <a:latin typeface="Corbel"/>
                <a:ea typeface="+mn-lt"/>
                <a:cs typeface="+mn-lt"/>
              </a:rPr>
              <a:t>also</a:t>
            </a:r>
            <a:r>
              <a:rPr lang="ru-RU" sz="2000" dirty="0">
                <a:latin typeface="Corbel"/>
                <a:ea typeface="+mn-lt"/>
                <a:cs typeface="+mn-lt"/>
              </a:rPr>
              <a:t> </a:t>
            </a:r>
            <a:r>
              <a:rPr lang="ru-RU" sz="2000" err="1">
                <a:latin typeface="Corbel"/>
                <a:ea typeface="+mn-lt"/>
                <a:cs typeface="+mn-lt"/>
              </a:rPr>
              <a:t>use</a:t>
            </a:r>
            <a:r>
              <a:rPr lang="ru-RU" sz="2000" dirty="0">
                <a:latin typeface="Corbel"/>
                <a:ea typeface="+mn-lt"/>
                <a:cs typeface="+mn-lt"/>
              </a:rPr>
              <a:t> </a:t>
            </a:r>
            <a:r>
              <a:rPr lang="ru-RU" sz="2000" err="1">
                <a:latin typeface="Corbel"/>
                <a:ea typeface="+mn-lt"/>
                <a:cs typeface="+mn-lt"/>
              </a:rPr>
              <a:t>adjectives</a:t>
            </a:r>
            <a:r>
              <a:rPr lang="ru-RU" sz="2000" dirty="0">
                <a:latin typeface="Corbel"/>
                <a:ea typeface="+mn-lt"/>
                <a:cs typeface="+mn-lt"/>
              </a:rPr>
              <a:t> </a:t>
            </a:r>
            <a:r>
              <a:rPr lang="ru-RU" sz="2000" err="1">
                <a:latin typeface="Corbel"/>
                <a:ea typeface="+mn-lt"/>
                <a:cs typeface="+mn-lt"/>
              </a:rPr>
              <a:t>after</a:t>
            </a:r>
            <a:r>
              <a:rPr lang="ru-RU" sz="2000" dirty="0">
                <a:latin typeface="Corbel"/>
                <a:ea typeface="+mn-lt"/>
                <a:cs typeface="+mn-lt"/>
              </a:rPr>
              <a:t> </a:t>
            </a:r>
            <a:r>
              <a:rPr lang="ru-RU" sz="2000" err="1">
                <a:latin typeface="Corbel"/>
                <a:ea typeface="+mn-lt"/>
                <a:cs typeface="+mn-lt"/>
              </a:rPr>
              <a:t>some</a:t>
            </a:r>
            <a:r>
              <a:rPr lang="ru-RU" sz="2000" dirty="0">
                <a:latin typeface="Corbel"/>
                <a:ea typeface="+mn-lt"/>
                <a:cs typeface="+mn-lt"/>
              </a:rPr>
              <a:t> </a:t>
            </a:r>
            <a:r>
              <a:rPr lang="ru-RU" sz="2000" err="1">
                <a:latin typeface="Corbel"/>
                <a:ea typeface="+mn-lt"/>
                <a:cs typeface="+mn-lt"/>
              </a:rPr>
              <a:t>verbs</a:t>
            </a:r>
            <a:r>
              <a:rPr lang="ru-RU" sz="2000" dirty="0">
                <a:latin typeface="Corbel"/>
                <a:ea typeface="+mn-lt"/>
                <a:cs typeface="+mn-lt"/>
              </a:rPr>
              <a:t>, </a:t>
            </a:r>
            <a:r>
              <a:rPr lang="ru-RU" sz="2000" err="1">
                <a:latin typeface="Corbel"/>
                <a:ea typeface="+mn-lt"/>
                <a:cs typeface="+mn-lt"/>
              </a:rPr>
              <a:t>especially</a:t>
            </a:r>
            <a:r>
              <a:rPr lang="ru-RU" sz="2000" dirty="0">
                <a:latin typeface="Corbel"/>
                <a:ea typeface="+mn-lt"/>
                <a:cs typeface="+mn-lt"/>
              </a:rPr>
              <a:t> </a:t>
            </a:r>
            <a:r>
              <a:rPr lang="ru-RU" sz="2000" err="1">
                <a:latin typeface="Corbel"/>
                <a:ea typeface="+mn-lt"/>
                <a:cs typeface="+mn-lt"/>
              </a:rPr>
              <a:t>be</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also</a:t>
            </a:r>
            <a:r>
              <a:rPr lang="ru-RU" sz="2000" dirty="0">
                <a:latin typeface="Corbel"/>
                <a:ea typeface="+mn-lt"/>
                <a:cs typeface="+mn-lt"/>
              </a:rPr>
              <a:t> </a:t>
            </a:r>
            <a:r>
              <a:rPr lang="ru-RU" sz="2000" err="1">
                <a:latin typeface="Corbel"/>
                <a:ea typeface="+mn-lt"/>
                <a:cs typeface="+mn-lt"/>
              </a:rPr>
              <a:t>look</a:t>
            </a:r>
            <a:r>
              <a:rPr lang="ru-RU" sz="2000" dirty="0">
                <a:latin typeface="Corbel"/>
                <a:ea typeface="+mn-lt"/>
                <a:cs typeface="+mn-lt"/>
              </a:rPr>
              <a:t>/</a:t>
            </a:r>
            <a:r>
              <a:rPr lang="ru-RU" sz="2000" err="1">
                <a:latin typeface="Corbel"/>
                <a:ea typeface="+mn-lt"/>
                <a:cs typeface="+mn-lt"/>
              </a:rPr>
              <a:t>feel</a:t>
            </a:r>
            <a:r>
              <a:rPr lang="ru-RU" sz="2000" dirty="0">
                <a:latin typeface="Corbel"/>
                <a:ea typeface="+mn-lt"/>
                <a:cs typeface="+mn-lt"/>
              </a:rPr>
              <a:t>/</a:t>
            </a:r>
            <a:r>
              <a:rPr lang="ru-RU" sz="2000" err="1">
                <a:latin typeface="Corbel"/>
                <a:ea typeface="+mn-lt"/>
                <a:cs typeface="+mn-lt"/>
              </a:rPr>
              <a:t>sound</a:t>
            </a:r>
            <a:r>
              <a:rPr lang="ru-RU" sz="2000" dirty="0">
                <a:latin typeface="Corbel"/>
                <a:ea typeface="+mn-lt"/>
                <a:cs typeface="+mn-lt"/>
              </a:rPr>
              <a:t> </a:t>
            </a:r>
            <a:r>
              <a:rPr lang="ru-RU" sz="2000" err="1">
                <a:latin typeface="Corbel"/>
                <a:ea typeface="+mn-lt"/>
                <a:cs typeface="+mn-lt"/>
              </a:rPr>
              <a:t>etc</a:t>
            </a:r>
            <a:r>
              <a:rPr lang="ru-RU" sz="2000" dirty="0">
                <a:latin typeface="Corbel"/>
                <a:ea typeface="+mn-lt"/>
                <a:cs typeface="+mn-lt"/>
              </a:rPr>
              <a:t>. </a:t>
            </a:r>
            <a:endParaRPr lang="ru-RU" sz="2000">
              <a:latin typeface="Corbel"/>
            </a:endParaRPr>
          </a:p>
          <a:p>
            <a:pPr marL="0" indent="0">
              <a:buNone/>
            </a:pPr>
            <a:r>
              <a:rPr lang="ru-RU" sz="2000" err="1">
                <a:latin typeface="Corbel"/>
                <a:ea typeface="+mn-lt"/>
                <a:cs typeface="+mn-lt"/>
              </a:rPr>
              <a:t>Compare</a:t>
            </a:r>
            <a:r>
              <a:rPr lang="ru-RU" sz="2000" dirty="0">
                <a:latin typeface="Corbel"/>
                <a:ea typeface="+mn-lt"/>
                <a:cs typeface="+mn-lt"/>
              </a:rPr>
              <a:t>:</a:t>
            </a:r>
            <a:endParaRPr lang="ru-RU" sz="2000" dirty="0">
              <a:latin typeface="Corbel"/>
            </a:endParaRPr>
          </a:p>
          <a:p>
            <a:pPr marL="0" indent="0">
              <a:buNone/>
            </a:pPr>
            <a:r>
              <a:rPr lang="ru-RU" sz="2000" err="1">
                <a:latin typeface="Corbel"/>
                <a:ea typeface="+mn-lt"/>
                <a:cs typeface="+mn-lt"/>
              </a:rPr>
              <a:t>Adjectives</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a:t>
            </a:r>
            <a:r>
              <a:rPr lang="ru-RU" sz="2000" err="1">
                <a:latin typeface="Corbel"/>
                <a:ea typeface="+mn-lt"/>
                <a:cs typeface="+mn-lt"/>
              </a:rPr>
              <a:t>Please</a:t>
            </a:r>
            <a:r>
              <a:rPr lang="ru-RU" sz="2000" dirty="0">
                <a:latin typeface="Corbel"/>
                <a:ea typeface="+mn-lt"/>
                <a:cs typeface="+mn-lt"/>
              </a:rPr>
              <a:t> </a:t>
            </a:r>
            <a:r>
              <a:rPr lang="ru-RU" sz="2000" err="1">
                <a:latin typeface="Corbel"/>
                <a:ea typeface="+mn-lt"/>
                <a:cs typeface="+mn-lt"/>
              </a:rPr>
              <a:t>be</a:t>
            </a:r>
            <a:r>
              <a:rPr lang="ru-RU" sz="2000" dirty="0">
                <a:latin typeface="Corbel"/>
                <a:ea typeface="+mn-lt"/>
                <a:cs typeface="+mn-lt"/>
              </a:rPr>
              <a:t> </a:t>
            </a:r>
            <a:r>
              <a:rPr lang="ru-RU" sz="2000" err="1">
                <a:latin typeface="Corbel"/>
                <a:ea typeface="+mn-lt"/>
                <a:cs typeface="+mn-lt"/>
              </a:rPr>
              <a:t>quiet</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I </a:t>
            </a:r>
            <a:r>
              <a:rPr lang="ru-RU" sz="2000" err="1">
                <a:latin typeface="Corbel"/>
                <a:ea typeface="+mn-lt"/>
                <a:cs typeface="+mn-lt"/>
              </a:rPr>
              <a:t>was</a:t>
            </a:r>
            <a:r>
              <a:rPr lang="ru-RU" sz="2000" dirty="0">
                <a:latin typeface="Corbel"/>
                <a:ea typeface="+mn-lt"/>
                <a:cs typeface="+mn-lt"/>
              </a:rPr>
              <a:t> </a:t>
            </a:r>
            <a:r>
              <a:rPr lang="ru-RU" sz="2000" err="1">
                <a:latin typeface="Corbel"/>
                <a:ea typeface="+mn-lt"/>
                <a:cs typeface="+mn-lt"/>
              </a:rPr>
              <a:t>disappointed</a:t>
            </a:r>
            <a:r>
              <a:rPr lang="ru-RU" sz="2000" dirty="0">
                <a:latin typeface="Corbel"/>
                <a:ea typeface="+mn-lt"/>
                <a:cs typeface="+mn-lt"/>
              </a:rPr>
              <a:t> </a:t>
            </a:r>
            <a:r>
              <a:rPr lang="ru-RU" sz="2000" err="1">
                <a:latin typeface="Corbel"/>
                <a:ea typeface="+mn-lt"/>
                <a:cs typeface="+mn-lt"/>
              </a:rPr>
              <a:t>that</a:t>
            </a:r>
            <a:r>
              <a:rPr lang="ru-RU" sz="2000" dirty="0">
                <a:latin typeface="Corbel"/>
                <a:ea typeface="+mn-lt"/>
                <a:cs typeface="+mn-lt"/>
              </a:rPr>
              <a:t> </a:t>
            </a:r>
            <a:r>
              <a:rPr lang="ru-RU" sz="2000" err="1">
                <a:latin typeface="Corbel"/>
                <a:ea typeface="+mn-lt"/>
                <a:cs typeface="+mn-lt"/>
              </a:rPr>
              <a:t>my</a:t>
            </a:r>
            <a:r>
              <a:rPr lang="ru-RU" sz="2000" dirty="0">
                <a:latin typeface="Corbel"/>
                <a:ea typeface="+mn-lt"/>
                <a:cs typeface="+mn-lt"/>
              </a:rPr>
              <a:t> </a:t>
            </a:r>
            <a:r>
              <a:rPr lang="ru-RU" sz="2000" err="1">
                <a:latin typeface="Corbel"/>
                <a:ea typeface="+mn-lt"/>
                <a:cs typeface="+mn-lt"/>
              </a:rPr>
              <a:t>exam</a:t>
            </a:r>
            <a:r>
              <a:rPr lang="ru-RU" sz="2000" dirty="0">
                <a:latin typeface="Corbel"/>
                <a:ea typeface="+mn-lt"/>
                <a:cs typeface="+mn-lt"/>
              </a:rPr>
              <a:t> </a:t>
            </a:r>
            <a:r>
              <a:rPr lang="ru-RU" sz="2000" err="1">
                <a:latin typeface="Corbel"/>
                <a:ea typeface="+mn-lt"/>
                <a:cs typeface="+mn-lt"/>
              </a:rPr>
              <a:t>results</a:t>
            </a:r>
            <a:r>
              <a:rPr lang="ru-RU" sz="2000" dirty="0">
                <a:latin typeface="Corbel"/>
                <a:ea typeface="+mn-lt"/>
                <a:cs typeface="+mn-lt"/>
              </a:rPr>
              <a:t> </a:t>
            </a:r>
            <a:r>
              <a:rPr lang="ru-RU" sz="2000" err="1">
                <a:latin typeface="Corbel"/>
                <a:ea typeface="+mn-lt"/>
                <a:cs typeface="+mn-lt"/>
              </a:rPr>
              <a:t>were</a:t>
            </a:r>
            <a:r>
              <a:rPr lang="ru-RU" sz="2000" dirty="0">
                <a:latin typeface="Corbel"/>
                <a:ea typeface="+mn-lt"/>
                <a:cs typeface="+mn-lt"/>
              </a:rPr>
              <a:t> </a:t>
            </a:r>
            <a:r>
              <a:rPr lang="ru-RU" sz="2000" err="1">
                <a:latin typeface="Corbel"/>
                <a:ea typeface="+mn-lt"/>
                <a:cs typeface="+mn-lt"/>
              </a:rPr>
              <a:t>so</a:t>
            </a:r>
            <a:r>
              <a:rPr lang="ru-RU" sz="2000" dirty="0">
                <a:latin typeface="Corbel"/>
                <a:ea typeface="+mn-lt"/>
                <a:cs typeface="+mn-lt"/>
              </a:rPr>
              <a:t> </a:t>
            </a:r>
            <a:r>
              <a:rPr lang="ru-RU" sz="2000" err="1">
                <a:latin typeface="Corbel"/>
                <a:ea typeface="+mn-lt"/>
                <a:cs typeface="+mn-lt"/>
              </a:rPr>
              <a:t>bad</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a:t>
            </a:r>
            <a:r>
              <a:rPr lang="ru-RU" sz="2000" err="1">
                <a:latin typeface="Corbel"/>
                <a:ea typeface="+mn-lt"/>
                <a:cs typeface="+mn-lt"/>
              </a:rPr>
              <a:t>Why</a:t>
            </a:r>
            <a:r>
              <a:rPr lang="ru-RU" sz="2000" dirty="0">
                <a:latin typeface="Corbel"/>
                <a:ea typeface="+mn-lt"/>
                <a:cs typeface="+mn-lt"/>
              </a:rPr>
              <a:t> </a:t>
            </a:r>
            <a:r>
              <a:rPr lang="ru-RU" sz="2000" err="1">
                <a:latin typeface="Corbel"/>
                <a:ea typeface="+mn-lt"/>
                <a:cs typeface="+mn-lt"/>
              </a:rPr>
              <a:t>do</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always</a:t>
            </a:r>
            <a:r>
              <a:rPr lang="ru-RU" sz="2000" dirty="0">
                <a:latin typeface="Corbel"/>
                <a:ea typeface="+mn-lt"/>
                <a:cs typeface="+mn-lt"/>
              </a:rPr>
              <a:t> </a:t>
            </a:r>
            <a:r>
              <a:rPr lang="ru-RU" sz="2000" err="1">
                <a:latin typeface="Corbel"/>
                <a:ea typeface="+mn-lt"/>
                <a:cs typeface="+mn-lt"/>
              </a:rPr>
              <a:t>look</a:t>
            </a:r>
            <a:r>
              <a:rPr lang="ru-RU" sz="2000" dirty="0">
                <a:latin typeface="Corbel"/>
                <a:ea typeface="+mn-lt"/>
                <a:cs typeface="+mn-lt"/>
              </a:rPr>
              <a:t> </a:t>
            </a:r>
            <a:r>
              <a:rPr lang="ru-RU" sz="2000" err="1">
                <a:latin typeface="Corbel"/>
                <a:ea typeface="+mn-lt"/>
                <a:cs typeface="+mn-lt"/>
              </a:rPr>
              <a:t>so</a:t>
            </a:r>
            <a:r>
              <a:rPr lang="ru-RU" sz="2000" dirty="0">
                <a:latin typeface="Corbel"/>
                <a:ea typeface="+mn-lt"/>
                <a:cs typeface="+mn-lt"/>
              </a:rPr>
              <a:t> </a:t>
            </a:r>
            <a:r>
              <a:rPr lang="ru-RU" sz="2000" err="1">
                <a:latin typeface="Corbel"/>
                <a:ea typeface="+mn-lt"/>
                <a:cs typeface="+mn-lt"/>
              </a:rPr>
              <a:t>serious</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I </a:t>
            </a:r>
            <a:r>
              <a:rPr lang="ru-RU" sz="2000" err="1">
                <a:latin typeface="Corbel"/>
                <a:ea typeface="+mn-lt"/>
                <a:cs typeface="+mn-lt"/>
              </a:rPr>
              <a:t>feel</a:t>
            </a:r>
            <a:r>
              <a:rPr lang="ru-RU" sz="2000" dirty="0">
                <a:latin typeface="Corbel"/>
                <a:ea typeface="+mn-lt"/>
                <a:cs typeface="+mn-lt"/>
              </a:rPr>
              <a:t> </a:t>
            </a:r>
            <a:r>
              <a:rPr lang="ru-RU" sz="2000" err="1">
                <a:latin typeface="Corbel"/>
                <a:ea typeface="+mn-lt"/>
                <a:cs typeface="+mn-lt"/>
              </a:rPr>
              <a:t>happy</a:t>
            </a:r>
            <a:r>
              <a:rPr lang="ru-RU" sz="2000" dirty="0">
                <a:latin typeface="Corbel"/>
                <a:ea typeface="+mn-lt"/>
                <a:cs typeface="+mn-lt"/>
              </a:rPr>
              <a:t>.</a:t>
            </a:r>
            <a:endParaRPr lang="ru-RU" sz="2000" dirty="0">
              <a:latin typeface="Corbel"/>
            </a:endParaRPr>
          </a:p>
          <a:p>
            <a:endParaRPr lang="ru-RU" dirty="0">
              <a:latin typeface="Corbel"/>
            </a:endParaRPr>
          </a:p>
        </p:txBody>
      </p:sp>
    </p:spTree>
    <p:extLst>
      <p:ext uri="{BB962C8B-B14F-4D97-AF65-F5344CB8AC3E}">
        <p14:creationId xmlns:p14="http://schemas.microsoft.com/office/powerpoint/2010/main" val="286107198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EB4BF22-81B0-BEDD-1791-3E6357F701BE}"/>
              </a:ext>
            </a:extLst>
          </p:cNvPr>
          <p:cNvSpPr>
            <a:spLocks noGrp="1"/>
          </p:cNvSpPr>
          <p:nvPr>
            <p:ph type="title"/>
          </p:nvPr>
        </p:nvSpPr>
        <p:spPr>
          <a:xfrm>
            <a:off x="2373376" y="-1717548"/>
            <a:ext cx="7729728" cy="1188720"/>
          </a:xfrm>
        </p:spPr>
        <p:txBody>
          <a:bodyPr/>
          <a:lstStyle/>
          <a:p>
            <a:endParaRPr lang="ru-RU"/>
          </a:p>
        </p:txBody>
      </p:sp>
      <p:sp>
        <p:nvSpPr>
          <p:cNvPr id="3" name="Объект 2">
            <a:extLst>
              <a:ext uri="{FF2B5EF4-FFF2-40B4-BE49-F238E27FC236}">
                <a16:creationId xmlns:a16="http://schemas.microsoft.com/office/drawing/2014/main" id="{AD76ACCC-AAEB-BA2B-02C3-73B1EB4EB1C2}"/>
              </a:ext>
            </a:extLst>
          </p:cNvPr>
          <p:cNvSpPr>
            <a:spLocks noGrp="1"/>
          </p:cNvSpPr>
          <p:nvPr>
            <p:ph idx="1"/>
          </p:nvPr>
        </p:nvSpPr>
        <p:spPr>
          <a:xfrm>
            <a:off x="686816" y="1632204"/>
            <a:ext cx="10818368" cy="5225423"/>
          </a:xfrm>
        </p:spPr>
        <p:txBody>
          <a:bodyPr vert="horz" lIns="91440" tIns="45720" rIns="91440" bIns="45720" rtlCol="0" anchor="t">
            <a:normAutofit/>
          </a:bodyPr>
          <a:lstStyle/>
          <a:p>
            <a:pPr marL="0" indent="0">
              <a:buNone/>
            </a:pPr>
            <a:r>
              <a:rPr lang="ru-RU" sz="2800" err="1">
                <a:latin typeface="Corbel"/>
                <a:ea typeface="+mn-lt"/>
                <a:cs typeface="+mn-lt"/>
              </a:rPr>
              <a:t>Adverbs</a:t>
            </a:r>
            <a:r>
              <a:rPr lang="ru-RU" sz="2800" dirty="0">
                <a:latin typeface="Corbel"/>
                <a:ea typeface="+mn-lt"/>
                <a:cs typeface="+mn-lt"/>
              </a:rPr>
              <a:t>:</a:t>
            </a:r>
          </a:p>
          <a:p>
            <a:pPr marL="0" indent="0">
              <a:buNone/>
            </a:pPr>
            <a:r>
              <a:rPr lang="ru-RU" sz="2800" dirty="0">
                <a:latin typeface="Corbel"/>
                <a:ea typeface="+mn-lt"/>
                <a:cs typeface="+mn-lt"/>
              </a:rPr>
              <a:t>⦁    </a:t>
            </a:r>
            <a:r>
              <a:rPr lang="ru-RU" sz="2800" err="1">
                <a:latin typeface="Corbel"/>
                <a:ea typeface="+mn-lt"/>
                <a:cs typeface="+mn-lt"/>
              </a:rPr>
              <a:t>Please</a:t>
            </a:r>
            <a:r>
              <a:rPr lang="ru-RU" sz="2800" dirty="0">
                <a:latin typeface="Corbel"/>
                <a:ea typeface="+mn-lt"/>
                <a:cs typeface="+mn-lt"/>
              </a:rPr>
              <a:t> </a:t>
            </a:r>
            <a:r>
              <a:rPr lang="ru-RU" sz="2800" err="1">
                <a:latin typeface="Corbel"/>
                <a:ea typeface="+mn-lt"/>
                <a:cs typeface="+mn-lt"/>
              </a:rPr>
              <a:t>speak</a:t>
            </a:r>
            <a:r>
              <a:rPr lang="ru-RU" sz="2800" dirty="0">
                <a:latin typeface="Corbel"/>
                <a:ea typeface="+mn-lt"/>
                <a:cs typeface="+mn-lt"/>
              </a:rPr>
              <a:t> quietly.</a:t>
            </a:r>
          </a:p>
          <a:p>
            <a:pPr marL="0" indent="0">
              <a:buNone/>
            </a:pPr>
            <a:r>
              <a:rPr lang="ru-RU" sz="2800" dirty="0">
                <a:latin typeface="Corbel"/>
                <a:ea typeface="+mn-lt"/>
                <a:cs typeface="+mn-lt"/>
              </a:rPr>
              <a:t>⦁    I </a:t>
            </a:r>
            <a:r>
              <a:rPr lang="ru-RU" sz="2800" err="1">
                <a:latin typeface="Corbel"/>
                <a:ea typeface="+mn-lt"/>
                <a:cs typeface="+mn-lt"/>
              </a:rPr>
              <a:t>was</a:t>
            </a:r>
            <a:r>
              <a:rPr lang="ru-RU" sz="2800" dirty="0">
                <a:latin typeface="Corbel"/>
                <a:ea typeface="+mn-lt"/>
                <a:cs typeface="+mn-lt"/>
              </a:rPr>
              <a:t> unhappy that I did so badly in the exam. (not did so bad)</a:t>
            </a:r>
          </a:p>
          <a:p>
            <a:pPr marL="0" indent="0">
              <a:buNone/>
            </a:pPr>
            <a:r>
              <a:rPr lang="ru-RU" sz="2800" dirty="0">
                <a:latin typeface="Corbel"/>
                <a:ea typeface="+mn-lt"/>
                <a:cs typeface="+mn-lt"/>
              </a:rPr>
              <a:t>⦁    </a:t>
            </a:r>
            <a:r>
              <a:rPr lang="ru-RU" sz="2800" err="1">
                <a:latin typeface="Corbel"/>
                <a:ea typeface="+mn-lt"/>
                <a:cs typeface="+mn-lt"/>
              </a:rPr>
              <a:t>Why</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you never take me seriously?</a:t>
            </a:r>
          </a:p>
          <a:p>
            <a:pPr marL="0" indent="0">
              <a:buNone/>
            </a:pPr>
            <a:r>
              <a:rPr lang="ru-RU" sz="2800" dirty="0">
                <a:latin typeface="Corbel"/>
                <a:ea typeface="+mn-lt"/>
                <a:cs typeface="+mn-lt"/>
              </a:rPr>
              <a:t>⦁    The </a:t>
            </a:r>
            <a:r>
              <a:rPr lang="ru-RU" sz="2800" err="1">
                <a:latin typeface="Corbel"/>
                <a:ea typeface="+mn-lt"/>
                <a:cs typeface="+mn-lt"/>
              </a:rPr>
              <a:t>children</a:t>
            </a:r>
            <a:r>
              <a:rPr lang="ru-RU" sz="2800" dirty="0">
                <a:latin typeface="Corbel"/>
                <a:ea typeface="+mn-lt"/>
                <a:cs typeface="+mn-lt"/>
              </a:rPr>
              <a:t> were playing happily.</a:t>
            </a:r>
            <a:endParaRPr lang="ru-RU" sz="2800">
              <a:latin typeface="Corbel" panose="020B0503020204020204" pitchFamily="34" charset="0"/>
              <a:ea typeface="+mn-lt"/>
              <a:cs typeface="+mn-lt"/>
            </a:endParaRPr>
          </a:p>
          <a:p>
            <a:endParaRPr lang="ru-RU" dirty="0">
              <a:latin typeface="Corbel"/>
            </a:endParaRPr>
          </a:p>
        </p:txBody>
      </p:sp>
    </p:spTree>
    <p:extLst>
      <p:ext uri="{BB962C8B-B14F-4D97-AF65-F5344CB8AC3E}">
        <p14:creationId xmlns:p14="http://schemas.microsoft.com/office/powerpoint/2010/main" val="9585039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3DEDA34-E68C-ADCE-40EF-76EA905361E8}"/>
              </a:ext>
            </a:extLst>
          </p:cNvPr>
          <p:cNvSpPr>
            <a:spLocks noGrp="1"/>
          </p:cNvSpPr>
          <p:nvPr>
            <p:ph type="title"/>
          </p:nvPr>
        </p:nvSpPr>
        <p:spPr>
          <a:xfrm>
            <a:off x="2576576" y="-1788668"/>
            <a:ext cx="7729728" cy="1188720"/>
          </a:xfrm>
        </p:spPr>
        <p:txBody>
          <a:bodyPr/>
          <a:lstStyle/>
          <a:p>
            <a:endParaRPr lang="ru-RU"/>
          </a:p>
        </p:txBody>
      </p:sp>
      <p:sp>
        <p:nvSpPr>
          <p:cNvPr id="3" name="Объект 2">
            <a:extLst>
              <a:ext uri="{FF2B5EF4-FFF2-40B4-BE49-F238E27FC236}">
                <a16:creationId xmlns:a16="http://schemas.microsoft.com/office/drawing/2014/main" id="{614DD652-FD8D-70DC-6606-5A1ECD67DCB4}"/>
              </a:ext>
            </a:extLst>
          </p:cNvPr>
          <p:cNvSpPr>
            <a:spLocks noGrp="1"/>
          </p:cNvSpPr>
          <p:nvPr>
            <p:ph idx="1"/>
          </p:nvPr>
        </p:nvSpPr>
        <p:spPr>
          <a:xfrm>
            <a:off x="412496" y="16764"/>
            <a:ext cx="11224768" cy="6200783"/>
          </a:xfrm>
        </p:spPr>
        <p:txBody>
          <a:bodyPr vert="horz" lIns="91440" tIns="45720" rIns="91440" bIns="45720" rtlCol="0" anchor="t">
            <a:noAutofit/>
          </a:bodyPr>
          <a:lstStyle/>
          <a:p>
            <a:pPr marL="0" indent="0">
              <a:buNone/>
            </a:pPr>
            <a:r>
              <a:rPr lang="ru-RU" sz="2400" b="1" dirty="0">
                <a:latin typeface="Corbel"/>
                <a:ea typeface="+mn-lt"/>
                <a:cs typeface="+mn-lt"/>
              </a:rPr>
              <a:t>C.</a:t>
            </a:r>
            <a:endParaRPr lang="ru-RU" sz="2400" b="1">
              <a:latin typeface="Corbel"/>
            </a:endParaRPr>
          </a:p>
          <a:p>
            <a:pPr marL="0" indent="0">
              <a:buNone/>
            </a:pPr>
            <a:r>
              <a:rPr lang="ru-RU" sz="2400" dirty="0">
                <a:latin typeface="Corbel"/>
                <a:ea typeface="+mn-lt"/>
                <a:cs typeface="+mn-lt"/>
              </a:rPr>
              <a:t>We </a:t>
            </a:r>
            <a:r>
              <a:rPr lang="ru-RU" sz="2400" dirty="0" err="1">
                <a:latin typeface="Corbel"/>
                <a:ea typeface="+mn-lt"/>
                <a:cs typeface="+mn-lt"/>
              </a:rPr>
              <a:t>also</a:t>
            </a:r>
            <a:r>
              <a:rPr lang="ru-RU" sz="2400" dirty="0">
                <a:latin typeface="Corbel"/>
                <a:ea typeface="+mn-lt"/>
                <a:cs typeface="+mn-lt"/>
              </a:rPr>
              <a:t> </a:t>
            </a:r>
            <a:r>
              <a:rPr lang="ru-RU" sz="2400" dirty="0" err="1">
                <a:latin typeface="Corbel"/>
                <a:ea typeface="+mn-lt"/>
                <a:cs typeface="+mn-lt"/>
              </a:rPr>
              <a:t>use</a:t>
            </a:r>
            <a:r>
              <a:rPr lang="ru-RU" sz="2400" dirty="0">
                <a:latin typeface="Corbel"/>
                <a:ea typeface="+mn-lt"/>
                <a:cs typeface="+mn-lt"/>
              </a:rPr>
              <a:t> </a:t>
            </a:r>
            <a:r>
              <a:rPr lang="ru-RU" sz="2400" dirty="0" err="1">
                <a:latin typeface="Corbel"/>
                <a:ea typeface="+mn-lt"/>
                <a:cs typeface="+mn-lt"/>
              </a:rPr>
              <a:t>adverbs</a:t>
            </a:r>
            <a:r>
              <a:rPr lang="ru-RU" sz="2400" dirty="0">
                <a:latin typeface="Corbel"/>
                <a:ea typeface="+mn-lt"/>
                <a:cs typeface="+mn-lt"/>
              </a:rPr>
              <a:t> </a:t>
            </a:r>
            <a:r>
              <a:rPr lang="ru-RU" sz="2400" dirty="0" err="1">
                <a:latin typeface="Corbel"/>
                <a:ea typeface="+mn-lt"/>
                <a:cs typeface="+mn-lt"/>
              </a:rPr>
              <a:t>before</a:t>
            </a:r>
            <a:r>
              <a:rPr lang="ru-RU" sz="2400" dirty="0">
                <a:latin typeface="Corbel"/>
                <a:ea typeface="+mn-lt"/>
                <a:cs typeface="+mn-lt"/>
              </a:rPr>
              <a:t> </a:t>
            </a:r>
            <a:r>
              <a:rPr lang="ru-RU" sz="2400" dirty="0" err="1">
                <a:latin typeface="Corbel"/>
                <a:ea typeface="+mn-lt"/>
                <a:cs typeface="+mn-lt"/>
              </a:rPr>
              <a:t>adjectives</a:t>
            </a:r>
            <a:r>
              <a:rPr lang="ru-RU" sz="2400" dirty="0">
                <a:latin typeface="Corbel"/>
                <a:ea typeface="+mn-lt"/>
                <a:cs typeface="+mn-lt"/>
              </a:rPr>
              <a:t> </a:t>
            </a:r>
            <a:r>
              <a:rPr lang="ru-RU" sz="2400" dirty="0" err="1">
                <a:latin typeface="Corbel"/>
                <a:ea typeface="+mn-lt"/>
                <a:cs typeface="+mn-lt"/>
              </a:rPr>
              <a:t>and</a:t>
            </a:r>
            <a:r>
              <a:rPr lang="ru-RU" sz="2400" dirty="0">
                <a:latin typeface="Corbel"/>
                <a:ea typeface="+mn-lt"/>
                <a:cs typeface="+mn-lt"/>
              </a:rPr>
              <a:t> </a:t>
            </a:r>
            <a:r>
              <a:rPr lang="ru-RU" sz="2400" dirty="0" err="1">
                <a:latin typeface="Corbel"/>
                <a:ea typeface="+mn-lt"/>
                <a:cs typeface="+mn-lt"/>
              </a:rPr>
              <a:t>otheradverbs</a:t>
            </a:r>
            <a:r>
              <a:rPr lang="ru-RU" sz="2400" dirty="0">
                <a:latin typeface="Corbel"/>
                <a:ea typeface="+mn-lt"/>
                <a:cs typeface="+mn-lt"/>
              </a:rPr>
              <a:t>. For </a:t>
            </a:r>
            <a:r>
              <a:rPr lang="ru-RU" sz="2400" dirty="0" err="1">
                <a:latin typeface="Corbel"/>
                <a:ea typeface="+mn-lt"/>
                <a:cs typeface="+mn-lt"/>
              </a:rPr>
              <a:t>example</a:t>
            </a:r>
            <a:r>
              <a:rPr lang="ru-RU" sz="2400" dirty="0">
                <a:latin typeface="Corbel"/>
                <a:ea typeface="+mn-lt"/>
                <a:cs typeface="+mn-lt"/>
              </a:rPr>
              <a:t>:</a:t>
            </a:r>
            <a:endParaRPr lang="ru-RU" sz="2400" dirty="0">
              <a:latin typeface="Corbel"/>
            </a:endParaRPr>
          </a:p>
          <a:p>
            <a:pPr marL="0" indent="0">
              <a:buNone/>
            </a:pPr>
            <a:r>
              <a:rPr lang="ru-RU" sz="2400" dirty="0" err="1">
                <a:latin typeface="Corbel"/>
                <a:ea typeface="+mn-lt"/>
                <a:cs typeface="+mn-lt"/>
              </a:rPr>
              <a:t>reasonably</a:t>
            </a:r>
            <a:r>
              <a:rPr lang="ru-RU" sz="2400" dirty="0">
                <a:latin typeface="Corbel"/>
                <a:ea typeface="+mn-lt"/>
                <a:cs typeface="+mn-lt"/>
              </a:rPr>
              <a:t> </a:t>
            </a:r>
            <a:r>
              <a:rPr lang="ru-RU" sz="2400" dirty="0" err="1">
                <a:latin typeface="Corbel"/>
                <a:ea typeface="+mn-lt"/>
                <a:cs typeface="+mn-lt"/>
              </a:rPr>
              <a:t>cheap</a:t>
            </a:r>
            <a:r>
              <a:rPr lang="ru-RU" sz="2400" dirty="0">
                <a:latin typeface="Corbel"/>
                <a:ea typeface="+mn-lt"/>
                <a:cs typeface="+mn-lt"/>
              </a:rPr>
              <a:t> (</a:t>
            </a:r>
            <a:r>
              <a:rPr lang="ru-RU" sz="2400" dirty="0" err="1">
                <a:latin typeface="Corbel"/>
                <a:ea typeface="+mn-lt"/>
                <a:cs typeface="+mn-lt"/>
              </a:rPr>
              <a:t>adverb</a:t>
            </a:r>
            <a:r>
              <a:rPr lang="ru-RU" sz="2400" dirty="0">
                <a:latin typeface="Corbel"/>
                <a:ea typeface="+mn-lt"/>
                <a:cs typeface="+mn-lt"/>
              </a:rPr>
              <a:t>+ </a:t>
            </a:r>
            <a:r>
              <a:rPr lang="ru-RU" sz="2400" dirty="0" err="1">
                <a:latin typeface="Corbel"/>
                <a:ea typeface="+mn-lt"/>
                <a:cs typeface="+mn-lt"/>
              </a:rPr>
              <a:t>adjective</a:t>
            </a:r>
            <a:r>
              <a:rPr lang="ru-RU" sz="2400" dirty="0">
                <a:latin typeface="Corbel"/>
                <a:ea typeface="+mn-lt"/>
                <a:cs typeface="+mn-lt"/>
              </a:rPr>
              <a:t>)</a:t>
            </a:r>
            <a:endParaRPr lang="ru-RU" sz="2400" dirty="0">
              <a:latin typeface="Corbel"/>
            </a:endParaRPr>
          </a:p>
          <a:p>
            <a:pPr marL="0" indent="0">
              <a:buNone/>
            </a:pPr>
            <a:r>
              <a:rPr lang="ru-RU" sz="2400" dirty="0" err="1">
                <a:latin typeface="Corbel"/>
                <a:ea typeface="+mn-lt"/>
                <a:cs typeface="+mn-lt"/>
              </a:rPr>
              <a:t>terribly</a:t>
            </a:r>
            <a:r>
              <a:rPr lang="ru-RU" sz="2400" dirty="0">
                <a:latin typeface="Corbel"/>
                <a:ea typeface="+mn-lt"/>
                <a:cs typeface="+mn-lt"/>
              </a:rPr>
              <a:t> </a:t>
            </a:r>
            <a:r>
              <a:rPr lang="ru-RU" sz="2400" dirty="0" err="1">
                <a:latin typeface="Corbel"/>
                <a:ea typeface="+mn-lt"/>
                <a:cs typeface="+mn-lt"/>
              </a:rPr>
              <a:t>sorry</a:t>
            </a:r>
            <a:r>
              <a:rPr lang="ru-RU" sz="2400" dirty="0">
                <a:latin typeface="Corbel"/>
                <a:ea typeface="+mn-lt"/>
                <a:cs typeface="+mn-lt"/>
              </a:rPr>
              <a:t> (</a:t>
            </a:r>
            <a:r>
              <a:rPr lang="ru-RU" sz="2400" dirty="0" err="1">
                <a:latin typeface="Corbel"/>
                <a:ea typeface="+mn-lt"/>
                <a:cs typeface="+mn-lt"/>
              </a:rPr>
              <a:t>adverb+adjective</a:t>
            </a:r>
            <a:r>
              <a:rPr lang="ru-RU" sz="2400" dirty="0">
                <a:latin typeface="Corbel"/>
                <a:ea typeface="+mn-lt"/>
                <a:cs typeface="+mn-lt"/>
              </a:rPr>
              <a:t>)</a:t>
            </a:r>
            <a:endParaRPr lang="ru-RU" sz="2400" dirty="0">
              <a:latin typeface="Corbel"/>
            </a:endParaRPr>
          </a:p>
          <a:p>
            <a:pPr marL="0" indent="0">
              <a:buNone/>
            </a:pPr>
            <a:r>
              <a:rPr lang="ru-RU" sz="2400" dirty="0" err="1">
                <a:latin typeface="Corbel"/>
                <a:ea typeface="+mn-lt"/>
                <a:cs typeface="+mn-lt"/>
              </a:rPr>
              <a:t>incredibly</a:t>
            </a:r>
            <a:r>
              <a:rPr lang="ru-RU" sz="2400" dirty="0">
                <a:latin typeface="Corbel"/>
                <a:ea typeface="+mn-lt"/>
                <a:cs typeface="+mn-lt"/>
              </a:rPr>
              <a:t> </a:t>
            </a:r>
            <a:r>
              <a:rPr lang="ru-RU" sz="2400" dirty="0" err="1">
                <a:latin typeface="Corbel"/>
                <a:ea typeface="+mn-lt"/>
                <a:cs typeface="+mn-lt"/>
              </a:rPr>
              <a:t>quickly</a:t>
            </a:r>
            <a:r>
              <a:rPr lang="ru-RU" sz="2400" dirty="0">
                <a:latin typeface="Corbel"/>
                <a:ea typeface="+mn-lt"/>
                <a:cs typeface="+mn-lt"/>
              </a:rPr>
              <a:t> (</a:t>
            </a:r>
            <a:r>
              <a:rPr lang="ru-RU" sz="2400" dirty="0" err="1">
                <a:latin typeface="Corbel"/>
                <a:ea typeface="+mn-lt"/>
                <a:cs typeface="+mn-lt"/>
              </a:rPr>
              <a:t>adverb+adverb</a:t>
            </a:r>
            <a:r>
              <a:rPr lang="ru-RU" sz="2400" dirty="0">
                <a:latin typeface="Corbel"/>
                <a:ea typeface="+mn-lt"/>
                <a:cs typeface="+mn-lt"/>
              </a:rPr>
              <a:t>)</a:t>
            </a:r>
            <a:endParaRPr lang="ru-RU" sz="2400" dirty="0">
              <a:latin typeface="Corbel"/>
            </a:endParaRPr>
          </a:p>
          <a:p>
            <a:pPr marL="0" indent="0">
              <a:buNone/>
            </a:pP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It's</a:t>
            </a:r>
            <a:r>
              <a:rPr lang="ru-RU" sz="2400" dirty="0">
                <a:latin typeface="Corbel"/>
                <a:ea typeface="+mn-lt"/>
                <a:cs typeface="+mn-lt"/>
              </a:rPr>
              <a:t> a </a:t>
            </a:r>
            <a:r>
              <a:rPr lang="ru-RU" sz="2400" dirty="0" err="1">
                <a:latin typeface="Corbel"/>
                <a:ea typeface="+mn-lt"/>
                <a:cs typeface="+mn-lt"/>
              </a:rPr>
              <a:t>reasonably</a:t>
            </a:r>
            <a:r>
              <a:rPr lang="ru-RU" sz="2400" dirty="0">
                <a:latin typeface="Corbel"/>
                <a:ea typeface="+mn-lt"/>
                <a:cs typeface="+mn-lt"/>
              </a:rPr>
              <a:t> </a:t>
            </a:r>
            <a:r>
              <a:rPr lang="ru-RU" sz="2400" dirty="0" err="1">
                <a:latin typeface="Corbel"/>
                <a:ea typeface="+mn-lt"/>
                <a:cs typeface="+mn-lt"/>
              </a:rPr>
              <a:t>cheap</a:t>
            </a:r>
            <a:r>
              <a:rPr lang="ru-RU" sz="2400" dirty="0">
                <a:latin typeface="Corbel"/>
                <a:ea typeface="+mn-lt"/>
                <a:cs typeface="+mn-lt"/>
              </a:rPr>
              <a:t> </a:t>
            </a:r>
            <a:r>
              <a:rPr lang="ru-RU" sz="2400" dirty="0" err="1">
                <a:latin typeface="Corbel"/>
                <a:ea typeface="+mn-lt"/>
                <a:cs typeface="+mn-lt"/>
              </a:rPr>
              <a:t>restaurant</a:t>
            </a:r>
            <a:r>
              <a:rPr lang="ru-RU" sz="2400" dirty="0">
                <a:latin typeface="Corbel"/>
                <a:ea typeface="+mn-lt"/>
                <a:cs typeface="+mn-lt"/>
              </a:rPr>
              <a:t> </a:t>
            </a:r>
            <a:r>
              <a:rPr lang="ru-RU" sz="2400" dirty="0" err="1">
                <a:latin typeface="Corbel"/>
                <a:ea typeface="+mn-lt"/>
                <a:cs typeface="+mn-lt"/>
              </a:rPr>
              <a:t>and</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food</a:t>
            </a:r>
            <a:r>
              <a:rPr lang="ru-RU" sz="2400" dirty="0">
                <a:latin typeface="Corbel"/>
                <a:ea typeface="+mn-lt"/>
                <a:cs typeface="+mn-lt"/>
              </a:rPr>
              <a:t> </a:t>
            </a:r>
            <a:r>
              <a:rPr lang="ru-RU" sz="2400" dirty="0" err="1">
                <a:latin typeface="Corbel"/>
                <a:ea typeface="+mn-lt"/>
                <a:cs typeface="+mn-lt"/>
              </a:rPr>
              <a:t>is</a:t>
            </a:r>
            <a:r>
              <a:rPr lang="ru-RU" sz="2400" dirty="0">
                <a:latin typeface="Corbel"/>
                <a:ea typeface="+mn-lt"/>
                <a:cs typeface="+mn-lt"/>
              </a:rPr>
              <a:t> </a:t>
            </a:r>
            <a:r>
              <a:rPr lang="ru-RU" sz="2400" dirty="0" err="1">
                <a:latin typeface="Corbel"/>
                <a:ea typeface="+mn-lt"/>
                <a:cs typeface="+mn-lt"/>
              </a:rPr>
              <a:t>extremely</a:t>
            </a:r>
            <a:r>
              <a:rPr lang="ru-RU" sz="2400" dirty="0">
                <a:latin typeface="Corbel"/>
                <a:ea typeface="+mn-lt"/>
                <a:cs typeface="+mn-lt"/>
              </a:rPr>
              <a:t> </a:t>
            </a:r>
            <a:r>
              <a:rPr lang="ru-RU" sz="2400" dirty="0" err="1">
                <a:latin typeface="Corbel"/>
                <a:ea typeface="+mn-lt"/>
                <a:cs typeface="+mn-lt"/>
              </a:rPr>
              <a:t>good</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I'm</a:t>
            </a:r>
            <a:r>
              <a:rPr lang="ru-RU" sz="2400" dirty="0">
                <a:latin typeface="Corbel"/>
                <a:ea typeface="+mn-lt"/>
                <a:cs typeface="+mn-lt"/>
              </a:rPr>
              <a:t> </a:t>
            </a:r>
            <a:r>
              <a:rPr lang="ru-RU" sz="2400" dirty="0" err="1">
                <a:latin typeface="Corbel"/>
                <a:ea typeface="+mn-lt"/>
                <a:cs typeface="+mn-lt"/>
              </a:rPr>
              <a:t>terribly</a:t>
            </a:r>
            <a:r>
              <a:rPr lang="ru-RU" sz="2400" dirty="0">
                <a:latin typeface="Corbel"/>
                <a:ea typeface="+mn-lt"/>
                <a:cs typeface="+mn-lt"/>
              </a:rPr>
              <a:t> </a:t>
            </a:r>
            <a:r>
              <a:rPr lang="ru-RU" sz="2400" dirty="0" err="1">
                <a:latin typeface="Corbel"/>
                <a:ea typeface="+mn-lt"/>
                <a:cs typeface="+mn-lt"/>
              </a:rPr>
              <a:t>sorry</a:t>
            </a:r>
            <a:r>
              <a:rPr lang="ru-RU" sz="2400" dirty="0">
                <a:latin typeface="Corbel"/>
                <a:ea typeface="+mn-lt"/>
                <a:cs typeface="+mn-lt"/>
              </a:rPr>
              <a:t>. I </a:t>
            </a:r>
            <a:r>
              <a:rPr lang="ru-RU" sz="2400" dirty="0" err="1">
                <a:latin typeface="Corbel"/>
                <a:ea typeface="+mn-lt"/>
                <a:cs typeface="+mn-lt"/>
              </a:rPr>
              <a:t>didn't</a:t>
            </a:r>
            <a:r>
              <a:rPr lang="ru-RU" sz="2400" dirty="0">
                <a:latin typeface="Corbel"/>
                <a:ea typeface="+mn-lt"/>
                <a:cs typeface="+mn-lt"/>
              </a:rPr>
              <a:t> </a:t>
            </a:r>
            <a:r>
              <a:rPr lang="ru-RU" sz="2400" dirty="0" err="1">
                <a:latin typeface="Corbel"/>
                <a:ea typeface="+mn-lt"/>
                <a:cs typeface="+mn-lt"/>
              </a:rPr>
              <a:t>mean</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push</a:t>
            </a:r>
            <a:r>
              <a:rPr lang="ru-RU" sz="2400" dirty="0">
                <a:latin typeface="Corbel"/>
                <a:ea typeface="+mn-lt"/>
                <a:cs typeface="+mn-lt"/>
              </a:rPr>
              <a:t> </a:t>
            </a:r>
            <a:r>
              <a:rPr lang="ru-RU" sz="2400" dirty="0" err="1">
                <a:latin typeface="Corbel"/>
                <a:ea typeface="+mn-lt"/>
                <a:cs typeface="+mn-lt"/>
              </a:rPr>
              <a:t>you</a:t>
            </a:r>
            <a:r>
              <a:rPr lang="ru-RU" sz="2400" dirty="0">
                <a:latin typeface="Corbel"/>
                <a:ea typeface="+mn-lt"/>
                <a:cs typeface="+mn-lt"/>
              </a:rPr>
              <a:t>. (</a:t>
            </a:r>
            <a:r>
              <a:rPr lang="ru-RU" sz="2400" dirty="0" err="1">
                <a:latin typeface="Corbel"/>
                <a:ea typeface="+mn-lt"/>
                <a:cs typeface="+mn-lt"/>
              </a:rPr>
              <a:t>not</a:t>
            </a:r>
            <a:r>
              <a:rPr lang="ru-RU" sz="2400" dirty="0">
                <a:latin typeface="Corbel"/>
                <a:ea typeface="+mn-lt"/>
                <a:cs typeface="+mn-lt"/>
              </a:rPr>
              <a:t> </a:t>
            </a:r>
            <a:r>
              <a:rPr lang="ru-RU" sz="2400" dirty="0" err="1">
                <a:latin typeface="Corbel"/>
                <a:ea typeface="+mn-lt"/>
                <a:cs typeface="+mn-lt"/>
              </a:rPr>
              <a:t>terrible</a:t>
            </a:r>
            <a:r>
              <a:rPr lang="ru-RU" sz="2400" dirty="0">
                <a:latin typeface="Corbel"/>
                <a:ea typeface="+mn-lt"/>
                <a:cs typeface="+mn-lt"/>
              </a:rPr>
              <a:t> </a:t>
            </a:r>
            <a:r>
              <a:rPr lang="ru-RU" sz="2400" dirty="0" err="1">
                <a:latin typeface="Corbel"/>
                <a:ea typeface="+mn-lt"/>
                <a:cs typeface="+mn-lt"/>
              </a:rPr>
              <a:t>sorry</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Maria </a:t>
            </a:r>
            <a:r>
              <a:rPr lang="ru-RU" sz="2400" dirty="0" err="1">
                <a:latin typeface="Corbel"/>
                <a:ea typeface="+mn-lt"/>
                <a:cs typeface="+mn-lt"/>
              </a:rPr>
              <a:t>learns</a:t>
            </a:r>
            <a:r>
              <a:rPr lang="ru-RU" sz="2400" dirty="0">
                <a:latin typeface="Corbel"/>
                <a:ea typeface="+mn-lt"/>
                <a:cs typeface="+mn-lt"/>
              </a:rPr>
              <a:t> </a:t>
            </a:r>
            <a:r>
              <a:rPr lang="ru-RU" sz="2400" dirty="0" err="1">
                <a:latin typeface="Corbel"/>
                <a:ea typeface="+mn-lt"/>
                <a:cs typeface="+mn-lt"/>
              </a:rPr>
              <a:t>languages</a:t>
            </a:r>
            <a:r>
              <a:rPr lang="ru-RU" sz="2400" dirty="0">
                <a:latin typeface="Corbel"/>
                <a:ea typeface="+mn-lt"/>
                <a:cs typeface="+mn-lt"/>
              </a:rPr>
              <a:t> </a:t>
            </a:r>
            <a:r>
              <a:rPr lang="ru-RU" sz="2400" dirty="0" err="1">
                <a:latin typeface="Corbel"/>
                <a:ea typeface="+mn-lt"/>
                <a:cs typeface="+mn-lt"/>
              </a:rPr>
              <a:t>incredibly</a:t>
            </a:r>
            <a:r>
              <a:rPr lang="ru-RU" sz="2400" dirty="0">
                <a:latin typeface="Corbel"/>
                <a:ea typeface="+mn-lt"/>
                <a:cs typeface="+mn-lt"/>
              </a:rPr>
              <a:t> </a:t>
            </a:r>
            <a:r>
              <a:rPr lang="ru-RU" sz="2400" dirty="0" err="1">
                <a:latin typeface="Corbel"/>
                <a:ea typeface="+mn-lt"/>
                <a:cs typeface="+mn-lt"/>
              </a:rPr>
              <a:t>quickly</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The </a:t>
            </a:r>
            <a:r>
              <a:rPr lang="ru-RU" sz="2400" dirty="0" err="1">
                <a:latin typeface="Corbel"/>
                <a:ea typeface="+mn-lt"/>
                <a:cs typeface="+mn-lt"/>
              </a:rPr>
              <a:t>exam</a:t>
            </a:r>
            <a:r>
              <a:rPr lang="ru-RU" sz="2400" dirty="0">
                <a:latin typeface="Corbel"/>
                <a:ea typeface="+mn-lt"/>
                <a:cs typeface="+mn-lt"/>
              </a:rPr>
              <a:t> </a:t>
            </a:r>
            <a:r>
              <a:rPr lang="ru-RU" sz="2400" dirty="0" err="1">
                <a:latin typeface="Corbel"/>
                <a:ea typeface="+mn-lt"/>
                <a:cs typeface="+mn-lt"/>
              </a:rPr>
              <a:t>was</a:t>
            </a:r>
            <a:r>
              <a:rPr lang="ru-RU" sz="2400" dirty="0">
                <a:latin typeface="Corbel"/>
                <a:ea typeface="+mn-lt"/>
                <a:cs typeface="+mn-lt"/>
              </a:rPr>
              <a:t> </a:t>
            </a:r>
            <a:r>
              <a:rPr lang="ru-RU" sz="2400" dirty="0" err="1">
                <a:latin typeface="Corbel"/>
                <a:ea typeface="+mn-lt"/>
                <a:cs typeface="+mn-lt"/>
              </a:rPr>
              <a:t>surprisingly</a:t>
            </a:r>
            <a:r>
              <a:rPr lang="ru-RU" sz="2400" dirty="0">
                <a:latin typeface="Corbel"/>
                <a:ea typeface="+mn-lt"/>
                <a:cs typeface="+mn-lt"/>
              </a:rPr>
              <a:t> </a:t>
            </a:r>
            <a:r>
              <a:rPr lang="ru-RU" sz="2400" dirty="0" err="1">
                <a:latin typeface="Corbel"/>
                <a:ea typeface="+mn-lt"/>
                <a:cs typeface="+mn-lt"/>
              </a:rPr>
              <a:t>easy</a:t>
            </a:r>
            <a:r>
              <a:rPr lang="ru-RU" sz="2400" dirty="0">
                <a:latin typeface="Corbel"/>
                <a:ea typeface="+mn-lt"/>
                <a:cs typeface="+mn-lt"/>
              </a:rPr>
              <a:t>.</a:t>
            </a:r>
            <a:endParaRPr lang="ru-RU" sz="2400" dirty="0">
              <a:latin typeface="Corbel"/>
            </a:endParaRPr>
          </a:p>
          <a:p>
            <a:pPr marL="0" indent="0">
              <a:buNone/>
            </a:pPr>
            <a:endParaRPr lang="ru-RU" sz="2400" dirty="0">
              <a:latin typeface="Corbel"/>
            </a:endParaRPr>
          </a:p>
          <a:p>
            <a:pPr marL="0" indent="0">
              <a:buNone/>
            </a:pPr>
            <a:r>
              <a:rPr lang="ru-RU" sz="2400" dirty="0">
                <a:latin typeface="Corbel"/>
                <a:ea typeface="+mn-lt"/>
                <a:cs typeface="+mn-lt"/>
              </a:rPr>
              <a:t>You </a:t>
            </a:r>
            <a:r>
              <a:rPr lang="ru-RU" sz="2400" dirty="0" err="1">
                <a:latin typeface="Corbel"/>
                <a:ea typeface="+mn-lt"/>
                <a:cs typeface="+mn-lt"/>
              </a:rPr>
              <a:t>can</a:t>
            </a:r>
            <a:r>
              <a:rPr lang="ru-RU" sz="2400" dirty="0">
                <a:latin typeface="Corbel"/>
                <a:ea typeface="+mn-lt"/>
                <a:cs typeface="+mn-lt"/>
              </a:rPr>
              <a:t> </a:t>
            </a:r>
            <a:r>
              <a:rPr lang="ru-RU" sz="2400" dirty="0" err="1">
                <a:latin typeface="Corbel"/>
                <a:ea typeface="+mn-lt"/>
                <a:cs typeface="+mn-lt"/>
              </a:rPr>
              <a:t>also</a:t>
            </a:r>
            <a:r>
              <a:rPr lang="ru-RU" sz="2400" dirty="0">
                <a:latin typeface="Corbel"/>
                <a:ea typeface="+mn-lt"/>
                <a:cs typeface="+mn-lt"/>
              </a:rPr>
              <a:t> </a:t>
            </a:r>
            <a:r>
              <a:rPr lang="ru-RU" sz="2400" dirty="0" err="1">
                <a:latin typeface="Corbel"/>
                <a:ea typeface="+mn-lt"/>
                <a:cs typeface="+mn-lt"/>
              </a:rPr>
              <a:t>use</a:t>
            </a:r>
            <a:r>
              <a:rPr lang="ru-RU" sz="2400" dirty="0">
                <a:latin typeface="Corbel"/>
                <a:ea typeface="+mn-lt"/>
                <a:cs typeface="+mn-lt"/>
              </a:rPr>
              <a:t> </a:t>
            </a:r>
            <a:r>
              <a:rPr lang="ru-RU" sz="2400" dirty="0" err="1">
                <a:latin typeface="Corbel"/>
                <a:ea typeface="+mn-lt"/>
                <a:cs typeface="+mn-lt"/>
              </a:rPr>
              <a:t>an</a:t>
            </a:r>
            <a:r>
              <a:rPr lang="ru-RU" sz="2400" dirty="0">
                <a:latin typeface="Corbel"/>
                <a:ea typeface="+mn-lt"/>
                <a:cs typeface="+mn-lt"/>
              </a:rPr>
              <a:t> </a:t>
            </a:r>
            <a:r>
              <a:rPr lang="ru-RU" sz="2400" dirty="0" err="1">
                <a:latin typeface="Corbel"/>
                <a:ea typeface="+mn-lt"/>
                <a:cs typeface="+mn-lt"/>
              </a:rPr>
              <a:t>adverb</a:t>
            </a:r>
            <a:r>
              <a:rPr lang="ru-RU" sz="2400" dirty="0">
                <a:latin typeface="Corbel"/>
                <a:ea typeface="+mn-lt"/>
                <a:cs typeface="+mn-lt"/>
              </a:rPr>
              <a:t> </a:t>
            </a:r>
            <a:r>
              <a:rPr lang="ru-RU" sz="2400" dirty="0" err="1">
                <a:latin typeface="Corbel"/>
                <a:ea typeface="+mn-lt"/>
                <a:cs typeface="+mn-lt"/>
              </a:rPr>
              <a:t>before</a:t>
            </a:r>
            <a:r>
              <a:rPr lang="ru-RU" sz="2400" dirty="0">
                <a:latin typeface="Corbel"/>
                <a:ea typeface="+mn-lt"/>
                <a:cs typeface="+mn-lt"/>
              </a:rPr>
              <a:t> a </a:t>
            </a:r>
            <a:r>
              <a:rPr lang="ru-RU" sz="2400" dirty="0" err="1">
                <a:latin typeface="Corbel"/>
                <a:ea typeface="+mn-lt"/>
                <a:cs typeface="+mn-lt"/>
              </a:rPr>
              <a:t>past</a:t>
            </a:r>
            <a:r>
              <a:rPr lang="ru-RU" sz="2400" dirty="0">
                <a:latin typeface="Corbel"/>
                <a:ea typeface="+mn-lt"/>
                <a:cs typeface="+mn-lt"/>
              </a:rPr>
              <a:t> </a:t>
            </a:r>
            <a:r>
              <a:rPr lang="ru-RU" sz="2400" dirty="0" err="1">
                <a:latin typeface="Corbel"/>
                <a:ea typeface="+mn-lt"/>
                <a:cs typeface="+mn-lt"/>
              </a:rPr>
              <a:t>participle</a:t>
            </a:r>
            <a:r>
              <a:rPr lang="ru-RU" sz="2400" dirty="0">
                <a:latin typeface="Corbel"/>
                <a:ea typeface="+mn-lt"/>
                <a:cs typeface="+mn-lt"/>
              </a:rPr>
              <a:t> (</a:t>
            </a:r>
            <a:r>
              <a:rPr lang="ru-RU" sz="2400" dirty="0" err="1">
                <a:latin typeface="Corbel"/>
                <a:ea typeface="+mn-lt"/>
                <a:cs typeface="+mn-lt"/>
              </a:rPr>
              <a:t>injured</a:t>
            </a:r>
            <a:r>
              <a:rPr lang="ru-RU" sz="2400" dirty="0">
                <a:latin typeface="Corbel"/>
                <a:ea typeface="+mn-lt"/>
                <a:cs typeface="+mn-lt"/>
              </a:rPr>
              <a:t>/</a:t>
            </a:r>
            <a:r>
              <a:rPr lang="ru-RU" sz="2400" dirty="0" err="1">
                <a:latin typeface="Corbel"/>
                <a:ea typeface="+mn-lt"/>
                <a:cs typeface="+mn-lt"/>
              </a:rPr>
              <a:t>organised</a:t>
            </a:r>
            <a:r>
              <a:rPr lang="ru-RU" sz="2400" dirty="0">
                <a:latin typeface="Corbel"/>
                <a:ea typeface="+mn-lt"/>
                <a:cs typeface="+mn-lt"/>
              </a:rPr>
              <a:t>/</a:t>
            </a:r>
            <a:r>
              <a:rPr lang="ru-RU" sz="2400" dirty="0" err="1">
                <a:latin typeface="Corbel"/>
                <a:ea typeface="+mn-lt"/>
                <a:cs typeface="+mn-lt"/>
              </a:rPr>
              <a:t>written</a:t>
            </a:r>
            <a:r>
              <a:rPr lang="ru-RU" sz="2400" dirty="0">
                <a:latin typeface="Corbel"/>
                <a:ea typeface="+mn-lt"/>
                <a:cs typeface="+mn-lt"/>
              </a:rPr>
              <a:t> </a:t>
            </a:r>
            <a:r>
              <a:rPr lang="ru-RU" sz="2400" dirty="0" err="1">
                <a:latin typeface="Corbel"/>
                <a:ea typeface="+mn-lt"/>
                <a:cs typeface="+mn-lt"/>
              </a:rPr>
              <a:t>etc</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err="1">
                <a:latin typeface="Corbel"/>
                <a:ea typeface="+mn-lt"/>
                <a:cs typeface="+mn-lt"/>
              </a:rPr>
              <a:t>Two</a:t>
            </a:r>
            <a:r>
              <a:rPr lang="ru-RU" sz="2400" dirty="0">
                <a:latin typeface="Corbel"/>
                <a:ea typeface="+mn-lt"/>
                <a:cs typeface="+mn-lt"/>
              </a:rPr>
              <a:t> </a:t>
            </a:r>
            <a:r>
              <a:rPr lang="ru-RU" sz="2400" err="1">
                <a:latin typeface="Corbel"/>
                <a:ea typeface="+mn-lt"/>
                <a:cs typeface="+mn-lt"/>
              </a:rPr>
              <a:t>people</a:t>
            </a:r>
            <a:r>
              <a:rPr lang="ru-RU" sz="2400" dirty="0">
                <a:latin typeface="Corbel"/>
                <a:ea typeface="+mn-lt"/>
                <a:cs typeface="+mn-lt"/>
              </a:rPr>
              <a:t> </a:t>
            </a:r>
            <a:r>
              <a:rPr lang="ru-RU" sz="2400" err="1">
                <a:latin typeface="Corbel"/>
                <a:ea typeface="+mn-lt"/>
                <a:cs typeface="+mn-lt"/>
              </a:rPr>
              <a:t>were</a:t>
            </a:r>
            <a:r>
              <a:rPr lang="ru-RU" sz="2400" dirty="0">
                <a:latin typeface="Corbel"/>
                <a:ea typeface="+mn-lt"/>
                <a:cs typeface="+mn-lt"/>
              </a:rPr>
              <a:t> </a:t>
            </a:r>
            <a:r>
              <a:rPr lang="ru-RU" sz="2400" err="1">
                <a:latin typeface="Corbel"/>
                <a:ea typeface="+mn-lt"/>
                <a:cs typeface="+mn-lt"/>
              </a:rPr>
              <a:t>seriously</a:t>
            </a:r>
            <a:r>
              <a:rPr lang="ru-RU" sz="2400" dirty="0">
                <a:latin typeface="Corbel"/>
                <a:ea typeface="+mn-lt"/>
                <a:cs typeface="+mn-lt"/>
              </a:rPr>
              <a:t> </a:t>
            </a:r>
            <a:r>
              <a:rPr lang="ru-RU" sz="2400" err="1">
                <a:latin typeface="Corbel"/>
                <a:ea typeface="+mn-lt"/>
                <a:cs typeface="+mn-lt"/>
              </a:rPr>
              <a:t>injured</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accident</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serious</a:t>
            </a:r>
            <a:r>
              <a:rPr lang="ru-RU" sz="2400" dirty="0">
                <a:latin typeface="Corbel"/>
                <a:ea typeface="+mn-lt"/>
                <a:cs typeface="+mn-lt"/>
              </a:rPr>
              <a:t> </a:t>
            </a:r>
            <a:r>
              <a:rPr lang="ru-RU" sz="2400" err="1">
                <a:latin typeface="Corbel"/>
                <a:ea typeface="+mn-lt"/>
                <a:cs typeface="+mn-lt"/>
              </a:rPr>
              <a:t>injured</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The </a:t>
            </a:r>
            <a:r>
              <a:rPr lang="ru-RU" sz="2400" err="1">
                <a:latin typeface="Corbel"/>
                <a:ea typeface="+mn-lt"/>
                <a:cs typeface="+mn-lt"/>
              </a:rPr>
              <a:t>meeting</a:t>
            </a:r>
            <a:r>
              <a:rPr lang="ru-RU" sz="2400" dirty="0">
                <a:latin typeface="Corbel"/>
                <a:ea typeface="+mn-lt"/>
                <a:cs typeface="+mn-lt"/>
              </a:rPr>
              <a:t>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badly</a:t>
            </a:r>
            <a:r>
              <a:rPr lang="ru-RU" sz="2400" dirty="0">
                <a:latin typeface="Corbel"/>
                <a:ea typeface="+mn-lt"/>
                <a:cs typeface="+mn-lt"/>
              </a:rPr>
              <a:t> </a:t>
            </a:r>
            <a:r>
              <a:rPr lang="ru-RU" sz="2400" err="1">
                <a:latin typeface="Corbel"/>
                <a:ea typeface="+mn-lt"/>
                <a:cs typeface="+mn-lt"/>
              </a:rPr>
              <a:t>organised</a:t>
            </a:r>
            <a:r>
              <a:rPr lang="ru-RU" sz="2400" dirty="0">
                <a:latin typeface="Corbel"/>
                <a:ea typeface="+mn-lt"/>
                <a:cs typeface="+mn-lt"/>
              </a:rPr>
              <a:t>.</a:t>
            </a:r>
            <a:endParaRPr lang="ru-RU"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9217523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D0EA658-25A5-A1D2-164B-DC519591C93F}"/>
              </a:ext>
            </a:extLst>
          </p:cNvPr>
          <p:cNvSpPr>
            <a:spLocks noGrp="1"/>
          </p:cNvSpPr>
          <p:nvPr>
            <p:ph type="title"/>
          </p:nvPr>
        </p:nvSpPr>
        <p:spPr>
          <a:xfrm>
            <a:off x="351536" y="-508"/>
            <a:ext cx="11488928" cy="2641600"/>
          </a:xfrm>
        </p:spPr>
        <p:txBody>
          <a:bodyPr>
            <a:normAutofit/>
          </a:bodyPr>
          <a:lstStyle/>
          <a:p>
            <a:r>
              <a:rPr lang="ru-RU">
                <a:latin typeface="Calibri"/>
                <a:cs typeface="Calibri"/>
              </a:rPr>
              <a:t>⦁    </a:t>
            </a:r>
            <a:r>
              <a:rPr lang="ru-RU" err="1">
                <a:latin typeface="Calibri"/>
                <a:cs typeface="Calibri"/>
              </a:rPr>
              <a:t>Read</a:t>
            </a:r>
            <a:r>
              <a:rPr lang="ru-RU">
                <a:latin typeface="Calibri"/>
                <a:cs typeface="Calibri"/>
              </a:rPr>
              <a:t> </a:t>
            </a:r>
            <a:r>
              <a:rPr lang="ru-RU" err="1">
                <a:latin typeface="Calibri"/>
                <a:cs typeface="Calibri"/>
              </a:rPr>
              <a:t>the</a:t>
            </a:r>
            <a:r>
              <a:rPr lang="ru-RU">
                <a:latin typeface="Calibri"/>
                <a:cs typeface="Calibri"/>
              </a:rPr>
              <a:t> text and translate into Ukrainian in the written form.</a:t>
            </a:r>
            <a:endParaRPr lang="ru-RU">
              <a:latin typeface="Calibri"/>
            </a:endParaRPr>
          </a:p>
          <a:p>
            <a:r>
              <a:rPr lang="ru-RU">
                <a:latin typeface="Calibri"/>
                <a:cs typeface="Calibri"/>
              </a:rPr>
              <a:t>⦁    </a:t>
            </a:r>
            <a:r>
              <a:rPr lang="ru-RU" err="1">
                <a:latin typeface="Calibri"/>
                <a:cs typeface="Calibri"/>
              </a:rPr>
              <a:t>Learn</a:t>
            </a:r>
            <a:r>
              <a:rPr lang="ru-RU">
                <a:latin typeface="Calibri"/>
                <a:cs typeface="Calibri"/>
              </a:rPr>
              <a:t> </a:t>
            </a:r>
            <a:r>
              <a:rPr lang="ru-RU" err="1">
                <a:latin typeface="Calibri"/>
                <a:cs typeface="Calibri"/>
              </a:rPr>
              <a:t>the</a:t>
            </a:r>
            <a:r>
              <a:rPr lang="ru-RU">
                <a:latin typeface="Calibri"/>
                <a:cs typeface="Calibri"/>
              </a:rPr>
              <a:t> new words and word combinations.</a:t>
            </a:r>
            <a:endParaRPr lang="ru-RU">
              <a:latin typeface="Calibri"/>
            </a:endParaRPr>
          </a:p>
          <a:p>
            <a:r>
              <a:rPr lang="ru-RU" dirty="0">
                <a:latin typeface="Calibri"/>
                <a:cs typeface="Calibri"/>
              </a:rPr>
              <a:t>⦁    </a:t>
            </a:r>
            <a:r>
              <a:rPr lang="ru-RU" dirty="0" err="1">
                <a:latin typeface="Calibri"/>
                <a:cs typeface="Calibri"/>
              </a:rPr>
              <a:t>Make</a:t>
            </a:r>
            <a:r>
              <a:rPr lang="ru-RU" dirty="0">
                <a:latin typeface="Calibri"/>
                <a:cs typeface="Calibri"/>
              </a:rPr>
              <a:t> </a:t>
            </a:r>
            <a:r>
              <a:rPr lang="ru-RU" dirty="0" err="1">
                <a:latin typeface="Calibri"/>
                <a:cs typeface="Calibri"/>
              </a:rPr>
              <a:t>summery</a:t>
            </a:r>
            <a:r>
              <a:rPr lang="ru-RU" dirty="0">
                <a:latin typeface="Calibri"/>
                <a:cs typeface="Calibri"/>
              </a:rPr>
              <a:t> </a:t>
            </a:r>
            <a:r>
              <a:rPr lang="ru-RU" dirty="0" err="1">
                <a:latin typeface="Calibri"/>
                <a:cs typeface="Calibri"/>
              </a:rPr>
              <a:t>of</a:t>
            </a:r>
            <a:r>
              <a:rPr lang="ru-RU" dirty="0">
                <a:latin typeface="Calibri"/>
                <a:cs typeface="Calibri"/>
              </a:rPr>
              <a:t> </a:t>
            </a:r>
            <a:r>
              <a:rPr lang="ru-RU" dirty="0" err="1">
                <a:latin typeface="Calibri"/>
                <a:cs typeface="Calibri"/>
              </a:rPr>
              <a:t>the</a:t>
            </a:r>
            <a:r>
              <a:rPr lang="ru-RU" dirty="0">
                <a:latin typeface="Calibri"/>
                <a:cs typeface="Calibri"/>
              </a:rPr>
              <a:t> </a:t>
            </a:r>
            <a:r>
              <a:rPr lang="ru-RU" dirty="0" err="1">
                <a:latin typeface="Calibri"/>
                <a:cs typeface="Calibri"/>
              </a:rPr>
              <a:t>text</a:t>
            </a:r>
            <a:r>
              <a:rPr lang="ru-RU" dirty="0">
                <a:latin typeface="Calibri"/>
                <a:cs typeface="Calibri"/>
              </a:rPr>
              <a:t> </a:t>
            </a:r>
            <a:r>
              <a:rPr lang="ru-RU" dirty="0" err="1">
                <a:latin typeface="Calibri"/>
                <a:cs typeface="Calibri"/>
              </a:rPr>
              <a:t>in</a:t>
            </a:r>
            <a:r>
              <a:rPr lang="ru-RU" dirty="0">
                <a:latin typeface="Calibri"/>
                <a:cs typeface="Calibri"/>
              </a:rPr>
              <a:t> English.</a:t>
            </a:r>
            <a:endParaRPr lang="ru-RU" dirty="0">
              <a:latin typeface="Calibri"/>
            </a:endParaRPr>
          </a:p>
          <a:p>
            <a:r>
              <a:rPr lang="ru-RU" dirty="0">
                <a:latin typeface="Calibri"/>
                <a:cs typeface="Calibri"/>
              </a:rPr>
              <a:t>⦁    </a:t>
            </a:r>
            <a:r>
              <a:rPr lang="ru-RU" dirty="0" err="1">
                <a:latin typeface="Calibri"/>
                <a:cs typeface="Calibri"/>
              </a:rPr>
              <a:t>Make</a:t>
            </a:r>
            <a:r>
              <a:rPr lang="ru-RU" dirty="0">
                <a:latin typeface="Calibri"/>
                <a:cs typeface="Calibri"/>
              </a:rPr>
              <a:t> </a:t>
            </a:r>
            <a:r>
              <a:rPr lang="ru-RU" dirty="0" err="1">
                <a:latin typeface="Calibri"/>
                <a:cs typeface="Calibri"/>
              </a:rPr>
              <a:t>some</a:t>
            </a:r>
            <a:r>
              <a:rPr lang="ru-RU" dirty="0">
                <a:latin typeface="Calibri"/>
                <a:cs typeface="Calibri"/>
              </a:rPr>
              <a:t> </a:t>
            </a:r>
            <a:r>
              <a:rPr lang="ru-RU" dirty="0" err="1">
                <a:latin typeface="Calibri"/>
                <a:cs typeface="Calibri"/>
              </a:rPr>
              <a:t>questions</a:t>
            </a:r>
            <a:r>
              <a:rPr lang="ru-RU" dirty="0">
                <a:latin typeface="Calibri"/>
                <a:cs typeface="Calibri"/>
              </a:rPr>
              <a:t> </a:t>
            </a:r>
            <a:r>
              <a:rPr lang="ru-RU" dirty="0" err="1">
                <a:latin typeface="Calibri"/>
                <a:cs typeface="Calibri"/>
              </a:rPr>
              <a:t>on</a:t>
            </a:r>
            <a:r>
              <a:rPr lang="ru-RU" dirty="0">
                <a:latin typeface="Calibri"/>
                <a:cs typeface="Calibri"/>
              </a:rPr>
              <a:t> </a:t>
            </a:r>
            <a:r>
              <a:rPr lang="ru-RU" dirty="0" err="1">
                <a:latin typeface="Calibri"/>
                <a:cs typeface="Calibri"/>
              </a:rPr>
              <a:t>the</a:t>
            </a:r>
            <a:r>
              <a:rPr lang="ru-RU" dirty="0">
                <a:latin typeface="Calibri"/>
                <a:cs typeface="Calibri"/>
              </a:rPr>
              <a:t> </a:t>
            </a:r>
            <a:r>
              <a:rPr lang="ru-RU" dirty="0" err="1">
                <a:latin typeface="Calibri"/>
                <a:cs typeface="Calibri"/>
              </a:rPr>
              <a:t>text</a:t>
            </a:r>
            <a:r>
              <a:rPr lang="ru-RU" dirty="0">
                <a:latin typeface="Calibri"/>
                <a:cs typeface="Calibri"/>
              </a:rPr>
              <a:t>.</a:t>
            </a:r>
            <a:endParaRPr lang="ru-RU" dirty="0">
              <a:latin typeface="Calibri"/>
            </a:endParaRPr>
          </a:p>
          <a:p>
            <a:endParaRPr lang="ru-RU" dirty="0">
              <a:cs typeface="Calibri"/>
            </a:endParaRPr>
          </a:p>
        </p:txBody>
      </p:sp>
      <p:sp>
        <p:nvSpPr>
          <p:cNvPr id="3" name="Объект 2">
            <a:extLst>
              <a:ext uri="{FF2B5EF4-FFF2-40B4-BE49-F238E27FC236}">
                <a16:creationId xmlns:a16="http://schemas.microsoft.com/office/drawing/2014/main" id="{42F552E3-7BA2-5BFB-7540-8897DE7A5539}"/>
              </a:ext>
            </a:extLst>
          </p:cNvPr>
          <p:cNvSpPr>
            <a:spLocks noGrp="1"/>
          </p:cNvSpPr>
          <p:nvPr>
            <p:ph idx="1"/>
          </p:nvPr>
        </p:nvSpPr>
        <p:spPr>
          <a:xfrm>
            <a:off x="351536" y="2770124"/>
            <a:ext cx="11488928" cy="3975743"/>
          </a:xfrm>
        </p:spPr>
        <p:txBody>
          <a:bodyPr vert="horz" lIns="91440" tIns="45720" rIns="91440" bIns="45720" rtlCol="0" anchor="t">
            <a:noAutofit/>
          </a:bodyPr>
          <a:lstStyle/>
          <a:p>
            <a:pPr marL="0" indent="0">
              <a:buNone/>
            </a:pPr>
            <a:r>
              <a:rPr lang="ru-RU" sz="2800" err="1">
                <a:latin typeface="Corbel"/>
                <a:ea typeface="+mn-lt"/>
                <a:cs typeface="+mn-lt"/>
              </a:rPr>
              <a:t>Foreigners</a:t>
            </a:r>
            <a:r>
              <a:rPr lang="ru-RU" sz="2800" dirty="0">
                <a:latin typeface="Corbel"/>
                <a:ea typeface="+mn-lt"/>
                <a:cs typeface="+mn-lt"/>
              </a:rPr>
              <a:t> </a:t>
            </a:r>
            <a:r>
              <a:rPr lang="ru-RU" sz="2800" err="1">
                <a:latin typeface="Corbel"/>
                <a:ea typeface="+mn-lt"/>
                <a:cs typeface="+mn-lt"/>
              </a:rPr>
              <a:t>have</a:t>
            </a:r>
            <a:r>
              <a:rPr lang="ru-RU" sz="2800" dirty="0">
                <a:latin typeface="Corbel"/>
                <a:ea typeface="+mn-lt"/>
                <a:cs typeface="+mn-lt"/>
              </a:rPr>
              <a:t> </a:t>
            </a:r>
            <a:r>
              <a:rPr lang="ru-RU" sz="2800" err="1">
                <a:latin typeface="Corbel"/>
                <a:ea typeface="+mn-lt"/>
                <a:cs typeface="+mn-lt"/>
              </a:rPr>
              <a:t>many</a:t>
            </a:r>
            <a:r>
              <a:rPr lang="ru-RU" sz="2800" dirty="0">
                <a:latin typeface="Corbel"/>
                <a:ea typeface="+mn-lt"/>
                <a:cs typeface="+mn-lt"/>
              </a:rPr>
              <a:t> </a:t>
            </a:r>
            <a:r>
              <a:rPr lang="ru-RU" sz="2800" err="1">
                <a:latin typeface="Corbel"/>
                <a:ea typeface="+mn-lt"/>
                <a:cs typeface="+mn-lt"/>
              </a:rPr>
              <a:t>ideas</a:t>
            </a:r>
            <a:r>
              <a:rPr lang="ru-RU" sz="2800" dirty="0">
                <a:latin typeface="Corbel"/>
                <a:ea typeface="+mn-lt"/>
                <a:cs typeface="+mn-lt"/>
              </a:rPr>
              <a:t> </a:t>
            </a:r>
            <a:r>
              <a:rPr lang="ru-RU" sz="2800" err="1">
                <a:latin typeface="Corbel"/>
                <a:ea typeface="+mn-lt"/>
                <a:cs typeface="+mn-lt"/>
              </a:rPr>
              <a:t>what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English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For </a:t>
            </a:r>
            <a:r>
              <a:rPr lang="ru-RU" sz="2800" err="1">
                <a:latin typeface="Corbel"/>
                <a:ea typeface="+mn-lt"/>
                <a:cs typeface="+mn-lt"/>
              </a:rPr>
              <a:t>example</a:t>
            </a:r>
            <a:r>
              <a:rPr lang="ru-RU" sz="2800" dirty="0">
                <a:latin typeface="Corbel"/>
                <a:ea typeface="+mn-lt"/>
                <a:cs typeface="+mn-lt"/>
              </a:rPr>
              <a:t>, </a:t>
            </a:r>
            <a:r>
              <a:rPr lang="ru-RU" sz="2800" err="1">
                <a:latin typeface="Corbel"/>
                <a:ea typeface="+mn-lt"/>
                <a:cs typeface="+mn-lt"/>
              </a:rPr>
              <a:t>many</a:t>
            </a:r>
            <a:r>
              <a:rPr lang="ru-RU" sz="2800" dirty="0">
                <a:latin typeface="Corbel"/>
                <a:ea typeface="+mn-lt"/>
                <a:cs typeface="+mn-lt"/>
              </a:rPr>
              <a:t> </a:t>
            </a:r>
            <a:r>
              <a:rPr lang="ru-RU" sz="2800" err="1">
                <a:latin typeface="Corbel"/>
                <a:ea typeface="+mn-lt"/>
                <a:cs typeface="+mn-lt"/>
              </a:rPr>
              <a:t>people</a:t>
            </a:r>
            <a:r>
              <a:rPr lang="ru-RU" sz="2800" dirty="0">
                <a:latin typeface="Corbel"/>
                <a:ea typeface="+mn-lt"/>
                <a:cs typeface="+mn-lt"/>
              </a:rPr>
              <a:t> </a:t>
            </a:r>
            <a:r>
              <a:rPr lang="ru-RU" sz="2800" err="1">
                <a:latin typeface="Corbel"/>
                <a:ea typeface="+mn-lt"/>
                <a:cs typeface="+mn-lt"/>
              </a:rPr>
              <a:t>say</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cold</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reserved</a:t>
            </a:r>
            <a:r>
              <a:rPr lang="ru-RU" sz="2800" dirty="0">
                <a:latin typeface="Corbel"/>
                <a:ea typeface="+mn-lt"/>
                <a:cs typeface="+mn-lt"/>
              </a:rPr>
              <a:t>, </a:t>
            </a:r>
            <a:r>
              <a:rPr lang="ru-RU" sz="2800" err="1">
                <a:latin typeface="Corbel"/>
                <a:ea typeface="+mn-lt"/>
                <a:cs typeface="+mn-lt"/>
              </a:rPr>
              <a:t>friendly</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well-mannered</a:t>
            </a:r>
            <a:r>
              <a:rPr lang="ru-RU" sz="2800" dirty="0">
                <a:latin typeface="Corbel"/>
                <a:ea typeface="+mn-lt"/>
                <a:cs typeface="+mn-lt"/>
              </a:rPr>
              <a:t>. You </a:t>
            </a:r>
            <a:r>
              <a:rPr lang="ru-RU" sz="2800" err="1">
                <a:latin typeface="Corbel"/>
                <a:ea typeface="+mn-lt"/>
                <a:cs typeface="+mn-lt"/>
              </a:rPr>
              <a:t>hardly</a:t>
            </a:r>
            <a:r>
              <a:rPr lang="ru-RU" sz="2800" dirty="0">
                <a:latin typeface="Corbel"/>
                <a:ea typeface="+mn-lt"/>
                <a:cs typeface="+mn-lt"/>
              </a:rPr>
              <a:t> </a:t>
            </a:r>
            <a:r>
              <a:rPr lang="ru-RU" sz="2800" err="1">
                <a:latin typeface="Corbel"/>
                <a:ea typeface="+mn-lt"/>
                <a:cs typeface="+mn-lt"/>
              </a:rPr>
              <a:t>find</a:t>
            </a:r>
            <a:r>
              <a:rPr lang="ru-RU" sz="2800" dirty="0">
                <a:latin typeface="Corbel"/>
                <a:ea typeface="+mn-lt"/>
                <a:cs typeface="+mn-lt"/>
              </a:rPr>
              <a:t> a </a:t>
            </a:r>
            <a:r>
              <a:rPr lang="ru-RU" sz="2800" err="1">
                <a:latin typeface="Corbel"/>
                <a:ea typeface="+mn-lt"/>
                <a:cs typeface="+mn-lt"/>
              </a:rPr>
              <a:t>person</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England </a:t>
            </a:r>
            <a:r>
              <a:rPr lang="ru-RU" sz="2800" err="1">
                <a:latin typeface="Corbel"/>
                <a:ea typeface="+mn-lt"/>
                <a:cs typeface="+mn-lt"/>
              </a:rPr>
              <a:t>who</a:t>
            </a:r>
            <a:r>
              <a:rPr lang="ru-RU" sz="2800" dirty="0">
                <a:latin typeface="Corbel"/>
                <a:ea typeface="+mn-lt"/>
                <a:cs typeface="+mn-lt"/>
              </a:rPr>
              <a:t> </a:t>
            </a:r>
            <a:r>
              <a:rPr lang="ru-RU" sz="2800" err="1">
                <a:latin typeface="Corbel"/>
                <a:ea typeface="+mn-lt"/>
                <a:cs typeface="+mn-lt"/>
              </a:rPr>
              <a:t>dislikes</a:t>
            </a:r>
            <a:r>
              <a:rPr lang="ru-RU" sz="2800" dirty="0">
                <a:latin typeface="Corbel"/>
                <a:ea typeface="+mn-lt"/>
                <a:cs typeface="+mn-lt"/>
              </a:rPr>
              <a:t> </a:t>
            </a:r>
            <a:r>
              <a:rPr lang="ru-RU" sz="2800" err="1">
                <a:latin typeface="Corbel"/>
                <a:ea typeface="+mn-lt"/>
                <a:cs typeface="+mn-lt"/>
              </a:rPr>
              <a:t>tea</a:t>
            </a:r>
            <a:r>
              <a:rPr lang="ru-RU" sz="2800" dirty="0">
                <a:latin typeface="Corbel"/>
                <a:ea typeface="+mn-lt"/>
                <a:cs typeface="+mn-lt"/>
              </a:rPr>
              <a:t> </a:t>
            </a:r>
            <a:r>
              <a:rPr lang="ru-RU" sz="2800" err="1">
                <a:latin typeface="Corbel"/>
                <a:ea typeface="+mn-lt"/>
                <a:cs typeface="+mn-lt"/>
              </a:rPr>
              <a:t>drinking</a:t>
            </a:r>
            <a:r>
              <a:rPr lang="ru-RU" sz="2800" dirty="0">
                <a:latin typeface="Corbel"/>
                <a:ea typeface="+mn-lt"/>
                <a:cs typeface="+mn-lt"/>
              </a:rPr>
              <a:t>, </a:t>
            </a:r>
            <a:r>
              <a:rPr lang="ru-RU" sz="2800" err="1">
                <a:latin typeface="Corbel"/>
                <a:ea typeface="+mn-lt"/>
                <a:cs typeface="+mn-lt"/>
              </a:rPr>
              <a:t>home</a:t>
            </a:r>
            <a:r>
              <a:rPr lang="ru-RU" sz="2800" dirty="0">
                <a:latin typeface="Corbel"/>
                <a:ea typeface="+mn-lt"/>
                <a:cs typeface="+mn-lt"/>
              </a:rPr>
              <a:t> </a:t>
            </a:r>
            <a:r>
              <a:rPr lang="ru-RU" sz="2800" err="1">
                <a:latin typeface="Corbel"/>
                <a:ea typeface="+mn-lt"/>
                <a:cs typeface="+mn-lt"/>
              </a:rPr>
              <a:t>cooking</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gardening</a:t>
            </a:r>
            <a:r>
              <a:rPr lang="ru-RU" sz="2800" dirty="0">
                <a:latin typeface="Corbel"/>
                <a:ea typeface="+mn-lt"/>
                <a:cs typeface="+mn-lt"/>
              </a:rPr>
              <a:t>. </a:t>
            </a:r>
            <a:r>
              <a:rPr lang="ru-RU" sz="2800" err="1">
                <a:latin typeface="Corbel"/>
                <a:ea typeface="+mn-lt"/>
                <a:cs typeface="+mn-lt"/>
              </a:rPr>
              <a:t>Their</a:t>
            </a:r>
            <a:r>
              <a:rPr lang="ru-RU" sz="2800" dirty="0">
                <a:latin typeface="Corbel"/>
                <a:ea typeface="+mn-lt"/>
                <a:cs typeface="+mn-lt"/>
              </a:rPr>
              <a:t> </a:t>
            </a:r>
            <a:r>
              <a:rPr lang="ru-RU" sz="2800" err="1">
                <a:latin typeface="Corbel"/>
                <a:ea typeface="+mn-lt"/>
                <a:cs typeface="+mn-lt"/>
              </a:rPr>
              <a:t>sense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humour</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known</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over</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world</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As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other</a:t>
            </a:r>
            <a:r>
              <a:rPr lang="ru-RU" sz="2800" dirty="0">
                <a:latin typeface="Corbel"/>
                <a:ea typeface="+mn-lt"/>
                <a:cs typeface="+mn-lt"/>
              </a:rPr>
              <a:t> </a:t>
            </a:r>
            <a:r>
              <a:rPr lang="ru-RU" sz="2800" err="1">
                <a:latin typeface="Corbel"/>
                <a:ea typeface="+mn-lt"/>
                <a:cs typeface="+mn-lt"/>
              </a:rPr>
              <a:t>characteristics</a:t>
            </a:r>
            <a:r>
              <a:rPr lang="ru-RU" sz="2800" dirty="0">
                <a:latin typeface="Corbel"/>
                <a:ea typeface="+mn-lt"/>
                <a:cs typeface="+mn-lt"/>
              </a:rPr>
              <a:t> </a:t>
            </a:r>
            <a:r>
              <a:rPr lang="ru-RU" sz="2800" err="1">
                <a:latin typeface="Corbel"/>
                <a:ea typeface="+mn-lt"/>
                <a:cs typeface="+mn-lt"/>
              </a:rPr>
              <a:t>which</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associated</a:t>
            </a:r>
            <a:r>
              <a:rPr lang="ru-RU" sz="2800" dirty="0">
                <a:latin typeface="Corbel"/>
                <a:ea typeface="+mn-lt"/>
                <a:cs typeface="+mn-lt"/>
              </a:rPr>
              <a:t> </a:t>
            </a:r>
            <a:r>
              <a:rPr lang="ru-RU" sz="2800" err="1">
                <a:latin typeface="Corbel"/>
                <a:ea typeface="+mn-lt"/>
                <a:cs typeface="+mn-lt"/>
              </a:rPr>
              <a:t>with</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English,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egoism</a:t>
            </a:r>
            <a:r>
              <a:rPr lang="ru-RU" sz="2800" dirty="0">
                <a:latin typeface="Corbel"/>
                <a:ea typeface="+mn-lt"/>
                <a:cs typeface="+mn-lt"/>
              </a:rPr>
              <a:t>, </a:t>
            </a:r>
            <a:r>
              <a:rPr lang="ru-RU" sz="2800" err="1">
                <a:latin typeface="Corbel"/>
                <a:ea typeface="+mn-lt"/>
                <a:cs typeface="+mn-lt"/>
              </a:rPr>
              <a:t>self-confidence</a:t>
            </a:r>
            <a:r>
              <a:rPr lang="ru-RU" sz="2800" dirty="0">
                <a:latin typeface="Corbel"/>
                <a:ea typeface="+mn-lt"/>
                <a:cs typeface="+mn-lt"/>
              </a:rPr>
              <a:t>, </a:t>
            </a:r>
            <a:r>
              <a:rPr lang="ru-RU" sz="2800" err="1">
                <a:latin typeface="Corbel"/>
                <a:ea typeface="+mn-lt"/>
                <a:cs typeface="+mn-lt"/>
              </a:rPr>
              <a:t>intolerance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outsiders</a:t>
            </a:r>
            <a:r>
              <a:rPr lang="ru-RU" sz="2800" dirty="0">
                <a:latin typeface="Corbel"/>
                <a:ea typeface="+mn-lt"/>
                <a:cs typeface="+mn-lt"/>
              </a:rPr>
              <a:t>, </a:t>
            </a:r>
            <a:r>
              <a:rPr lang="ru-RU" sz="2800" err="1">
                <a:latin typeface="Corbel"/>
                <a:ea typeface="+mn-lt"/>
                <a:cs typeface="+mn-lt"/>
              </a:rPr>
              <a:t>independence</a:t>
            </a:r>
            <a:r>
              <a:rPr lang="ru-RU" sz="2800" dirty="0">
                <a:latin typeface="Corbel"/>
                <a:ea typeface="+mn-lt"/>
                <a:cs typeface="+mn-lt"/>
              </a:rPr>
              <a:t>, </a:t>
            </a:r>
            <a:r>
              <a:rPr lang="ru-RU" sz="2800" err="1">
                <a:latin typeface="Corbel"/>
                <a:ea typeface="+mn-lt"/>
                <a:cs typeface="+mn-lt"/>
              </a:rPr>
              <a:t>love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comfort</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 </a:t>
            </a:r>
            <a:r>
              <a:rPr lang="ru-RU" sz="2800" err="1">
                <a:latin typeface="Corbel"/>
                <a:ea typeface="+mn-lt"/>
                <a:cs typeface="+mn-lt"/>
              </a:rPr>
              <a:t>strong</a:t>
            </a:r>
            <a:r>
              <a:rPr lang="ru-RU" sz="2800" dirty="0">
                <a:latin typeface="Corbel"/>
                <a:ea typeface="+mn-lt"/>
                <a:cs typeface="+mn-lt"/>
              </a:rPr>
              <a:t> </a:t>
            </a:r>
            <a:r>
              <a:rPr lang="ru-RU" sz="2800" err="1">
                <a:latin typeface="Corbel"/>
                <a:ea typeface="+mn-lt"/>
                <a:cs typeface="+mn-lt"/>
              </a:rPr>
              <a:t>belief</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private</a:t>
            </a:r>
            <a:r>
              <a:rPr lang="ru-RU" sz="2800" dirty="0">
                <a:latin typeface="Corbel"/>
                <a:ea typeface="+mn-lt"/>
                <a:cs typeface="+mn-lt"/>
              </a:rPr>
              <a:t> </a:t>
            </a:r>
            <a:r>
              <a:rPr lang="ru-RU" sz="2800" err="1">
                <a:latin typeface="Corbel"/>
                <a:ea typeface="+mn-lt"/>
                <a:cs typeface="+mn-lt"/>
              </a:rPr>
              <a:t>property</a:t>
            </a:r>
            <a:r>
              <a:rPr lang="ru-RU" sz="2800" dirty="0">
                <a:latin typeface="Corbel"/>
                <a:ea typeface="+mn-lt"/>
                <a:cs typeface="+mn-lt"/>
              </a:rPr>
              <a:t>. </a:t>
            </a:r>
            <a:r>
              <a:rPr lang="ru-RU" sz="2800" err="1">
                <a:latin typeface="Corbel"/>
                <a:ea typeface="+mn-lt"/>
                <a:cs typeface="+mn-lt"/>
              </a:rPr>
              <a:t>Moderation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avoidance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extremes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choice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middle</a:t>
            </a:r>
            <a:r>
              <a:rPr lang="ru-RU" sz="2800" dirty="0">
                <a:latin typeface="Corbel"/>
                <a:ea typeface="+mn-lt"/>
                <a:cs typeface="+mn-lt"/>
              </a:rPr>
              <a:t> </a:t>
            </a:r>
            <a:r>
              <a:rPr lang="ru-RU" sz="2800" err="1">
                <a:latin typeface="Corbel"/>
                <a:ea typeface="+mn-lt"/>
                <a:cs typeface="+mn-lt"/>
              </a:rPr>
              <a:t>way</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among</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essential</a:t>
            </a:r>
            <a:r>
              <a:rPr lang="ru-RU" sz="2800" dirty="0">
                <a:latin typeface="Corbel"/>
                <a:ea typeface="+mn-lt"/>
                <a:cs typeface="+mn-lt"/>
              </a:rPr>
              <a:t> </a:t>
            </a:r>
            <a:r>
              <a:rPr lang="ru-RU" sz="2800" err="1">
                <a:latin typeface="Corbel"/>
                <a:ea typeface="+mn-lt"/>
                <a:cs typeface="+mn-lt"/>
              </a:rPr>
              <a:t>qualities</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English.</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21434678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1A7A69F-C4A4-00A2-445B-70B108AC703C}"/>
              </a:ext>
            </a:extLst>
          </p:cNvPr>
          <p:cNvSpPr>
            <a:spLocks noGrp="1"/>
          </p:cNvSpPr>
          <p:nvPr>
            <p:ph type="title"/>
          </p:nvPr>
        </p:nvSpPr>
        <p:spPr>
          <a:xfrm>
            <a:off x="2119376" y="-1504188"/>
            <a:ext cx="7729728" cy="1188720"/>
          </a:xfrm>
        </p:spPr>
        <p:txBody>
          <a:bodyPr/>
          <a:lstStyle/>
          <a:p>
            <a:endParaRPr lang="ru-RU"/>
          </a:p>
        </p:txBody>
      </p:sp>
      <p:sp>
        <p:nvSpPr>
          <p:cNvPr id="3" name="Объект 2">
            <a:extLst>
              <a:ext uri="{FF2B5EF4-FFF2-40B4-BE49-F238E27FC236}">
                <a16:creationId xmlns:a16="http://schemas.microsoft.com/office/drawing/2014/main" id="{C688F112-521B-EAF9-639E-CD740D9514A6}"/>
              </a:ext>
            </a:extLst>
          </p:cNvPr>
          <p:cNvSpPr>
            <a:spLocks noGrp="1"/>
          </p:cNvSpPr>
          <p:nvPr>
            <p:ph idx="1"/>
          </p:nvPr>
        </p:nvSpPr>
        <p:spPr>
          <a:xfrm>
            <a:off x="249936" y="169164"/>
            <a:ext cx="11803888" cy="6332863"/>
          </a:xfrm>
        </p:spPr>
        <p:txBody>
          <a:bodyPr vert="horz" lIns="91440" tIns="45720" rIns="91440" bIns="45720" rtlCol="0" anchor="t">
            <a:noAutofit/>
          </a:bodyPr>
          <a:lstStyle/>
          <a:p>
            <a:pPr marL="0" indent="0">
              <a:buNone/>
            </a:pPr>
            <a:r>
              <a:rPr lang="ru-RU" sz="2400" dirty="0">
                <a:latin typeface="Corbel"/>
                <a:ea typeface="+mn-lt"/>
                <a:cs typeface="+mn-lt"/>
              </a:rPr>
              <a:t>The English </a:t>
            </a:r>
            <a:r>
              <a:rPr lang="ru-RU" sz="2400" err="1">
                <a:latin typeface="Corbel"/>
                <a:ea typeface="+mn-lt"/>
                <a:cs typeface="+mn-lt"/>
              </a:rPr>
              <a:t>have</a:t>
            </a:r>
            <a:r>
              <a:rPr lang="ru-RU" sz="2400" dirty="0">
                <a:latin typeface="Corbel"/>
                <a:ea typeface="+mn-lt"/>
                <a:cs typeface="+mn-lt"/>
              </a:rPr>
              <a:t> a strong sense of individualism which can be explained by the uniqueness of the British which was isolated from the European continent for a long time.</a:t>
            </a:r>
          </a:p>
          <a:p>
            <a:pPr marL="0" indent="0">
              <a:buNone/>
            </a:pPr>
            <a:r>
              <a:rPr lang="ru-RU" sz="2400" dirty="0">
                <a:latin typeface="Corbel"/>
                <a:ea typeface="+mn-lt"/>
                <a:cs typeface="+mn-lt"/>
              </a:rPr>
              <a:t>One </a:t>
            </a:r>
            <a:r>
              <a:rPr lang="ru-RU" sz="2400" err="1">
                <a:latin typeface="Corbel"/>
                <a:ea typeface="+mn-lt"/>
                <a:cs typeface="+mn-lt"/>
              </a:rPr>
              <a:t>thing</a:t>
            </a:r>
            <a:r>
              <a:rPr lang="ru-RU" sz="2400" dirty="0">
                <a:latin typeface="Corbel"/>
                <a:ea typeface="+mn-lt"/>
                <a:cs typeface="+mn-lt"/>
              </a:rPr>
              <a:t> </a:t>
            </a:r>
            <a:r>
              <a:rPr lang="ru-RU" sz="2400" err="1">
                <a:latin typeface="Corbel"/>
                <a:ea typeface="+mn-lt"/>
                <a:cs typeface="+mn-lt"/>
              </a:rPr>
              <a:t>never</a:t>
            </a:r>
            <a:r>
              <a:rPr lang="ru-RU" sz="2400" dirty="0">
                <a:latin typeface="Corbel"/>
                <a:ea typeface="+mn-lt"/>
                <a:cs typeface="+mn-lt"/>
              </a:rPr>
              <a:t> fail to confuse foreigners when they come to Britain and it is British meals. The English are used to certain food and seem never get tired of it. The legendary English breakfast is a hearty meal and a perfect to start a hard working day. This favourite meal consists of bacon, eggs, tomato, fried bread and a variety of sausages. It is usually finished off with slices of toast spread with orange marmalade and a cup of tea with milk (which is traditionally called English tea) or lemon.</a:t>
            </a:r>
          </a:p>
          <a:p>
            <a:pPr marL="0" indent="0">
              <a:buNone/>
            </a:pPr>
            <a:r>
              <a:rPr lang="ru-RU" sz="2400" dirty="0">
                <a:latin typeface="Corbel"/>
                <a:ea typeface="+mn-lt"/>
                <a:cs typeface="+mn-lt"/>
              </a:rPr>
              <a:t>The English </a:t>
            </a:r>
            <a:r>
              <a:rPr lang="ru-RU" sz="2400" err="1">
                <a:latin typeface="Corbel"/>
                <a:ea typeface="+mn-lt"/>
                <a:cs typeface="+mn-lt"/>
              </a:rPr>
              <a:t>are</a:t>
            </a:r>
            <a:r>
              <a:rPr lang="ru-RU" sz="2400" dirty="0">
                <a:latin typeface="Corbel"/>
                <a:ea typeface="+mn-lt"/>
                <a:cs typeface="+mn-lt"/>
              </a:rPr>
              <a:t> very fond of tea. They drink tea four or five times a day, but afternoon tea (which is usually taken at 4 or 5 p.m.) is a special treat.</a:t>
            </a:r>
          </a:p>
          <a:p>
            <a:pPr marL="0" indent="0">
              <a:buNone/>
            </a:pPr>
            <a:r>
              <a:rPr lang="ru-RU" sz="2400" err="1">
                <a:latin typeface="Corbel"/>
                <a:ea typeface="+mn-lt"/>
                <a:cs typeface="+mn-lt"/>
              </a:rPr>
              <a:t>Dinner</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usually</a:t>
            </a:r>
            <a:r>
              <a:rPr lang="ru-RU" sz="2400" dirty="0">
                <a:latin typeface="Corbel"/>
                <a:ea typeface="+mn-lt"/>
                <a:cs typeface="+mn-lt"/>
              </a:rPr>
              <a:t> at 7 o’clock. It is the most substantial meal of the day and is a very formal one. Many people even wear special clothes for dinner.</a:t>
            </a:r>
          </a:p>
          <a:p>
            <a:pPr marL="0" indent="0">
              <a:buNone/>
            </a:pPr>
            <a:r>
              <a:rPr lang="ru-RU" sz="2400" dirty="0">
                <a:latin typeface="Corbel"/>
                <a:ea typeface="+mn-lt"/>
                <a:cs typeface="+mn-lt"/>
              </a:rPr>
              <a:t>The English </a:t>
            </a:r>
            <a:r>
              <a:rPr lang="ru-RU" sz="2400" err="1">
                <a:latin typeface="Corbel"/>
                <a:ea typeface="+mn-lt"/>
                <a:cs typeface="+mn-lt"/>
              </a:rPr>
              <a:t>are</a:t>
            </a:r>
            <a:r>
              <a:rPr lang="ru-RU" sz="2400" dirty="0">
                <a:latin typeface="Corbel"/>
                <a:ea typeface="+mn-lt"/>
                <a:cs typeface="+mn-lt"/>
              </a:rPr>
              <a:t> said to be a nation of stay-at-homes. Their famous saying “There is no place like home” is known all over the world. When the Englishman is free, he likes to be at home with the company of his wife and children. There is another saying which is typical for the English — “The Englishman’s house is his castle.”</a:t>
            </a:r>
            <a:endParaRPr lang="ru-RU">
              <a:latin typeface="Corbel" panose="020B0503020204020204" pitchFamily="34" charset="0"/>
              <a:ea typeface="+mn-lt"/>
              <a:cs typeface="+mn-lt"/>
            </a:endParaRPr>
          </a:p>
          <a:p>
            <a:endParaRPr lang="ru-RU" dirty="0">
              <a:latin typeface="Corbel"/>
            </a:endParaRPr>
          </a:p>
        </p:txBody>
      </p:sp>
    </p:spTree>
    <p:extLst>
      <p:ext uri="{BB962C8B-B14F-4D97-AF65-F5344CB8AC3E}">
        <p14:creationId xmlns:p14="http://schemas.microsoft.com/office/powerpoint/2010/main" val="39623912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215D964-12F0-422F-5DE9-DDA50246DBDE}"/>
              </a:ext>
            </a:extLst>
          </p:cNvPr>
          <p:cNvSpPr>
            <a:spLocks noGrp="1"/>
          </p:cNvSpPr>
          <p:nvPr>
            <p:ph type="title"/>
          </p:nvPr>
        </p:nvSpPr>
        <p:spPr>
          <a:xfrm>
            <a:off x="2231136" y="-2012188"/>
            <a:ext cx="7729728" cy="1188720"/>
          </a:xfrm>
        </p:spPr>
        <p:txBody>
          <a:bodyPr/>
          <a:lstStyle/>
          <a:p>
            <a:endParaRPr lang="ru-RU"/>
          </a:p>
        </p:txBody>
      </p:sp>
      <p:sp>
        <p:nvSpPr>
          <p:cNvPr id="3" name="Объект 2">
            <a:extLst>
              <a:ext uri="{FF2B5EF4-FFF2-40B4-BE49-F238E27FC236}">
                <a16:creationId xmlns:a16="http://schemas.microsoft.com/office/drawing/2014/main" id="{5DA4FF8D-678F-275E-0B11-15074C2EC661}"/>
              </a:ext>
            </a:extLst>
          </p:cNvPr>
          <p:cNvSpPr>
            <a:spLocks noGrp="1"/>
          </p:cNvSpPr>
          <p:nvPr>
            <p:ph idx="1"/>
          </p:nvPr>
        </p:nvSpPr>
        <p:spPr>
          <a:xfrm>
            <a:off x="138176" y="575564"/>
            <a:ext cx="11875008" cy="6282063"/>
          </a:xfrm>
        </p:spPr>
        <p:txBody>
          <a:bodyPr vert="horz" lIns="91440" tIns="45720" rIns="91440" bIns="45720" rtlCol="0" anchor="t">
            <a:noAutofit/>
          </a:bodyPr>
          <a:lstStyle/>
          <a:p>
            <a:pPr marL="0" indent="0">
              <a:buNone/>
            </a:pPr>
            <a:r>
              <a:rPr lang="ru-RU" sz="2400" err="1">
                <a:latin typeface="Corbel"/>
                <a:ea typeface="+mn-lt"/>
                <a:cs typeface="+mn-lt"/>
              </a:rPr>
              <a:t>Undoubtedly</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English are rather conservative. They are proud of their customs and are reluctant to change them in a way. Examples of the English conservatism, such as eating traditional English food or reading a newspaper in the morning are well-known worldwide. On a large scale their conservatism is expressed through the attitude to the monarchy, for an example. The local conservatism can be easily noticed in private traditions observed at schools and societies. So, Britain is the country of traditions and they make a nation special.</a:t>
            </a:r>
          </a:p>
          <a:p>
            <a:pPr marL="0" indent="0">
              <a:buNone/>
            </a:pPr>
            <a:r>
              <a:rPr lang="ru-RU" sz="2400" err="1">
                <a:latin typeface="Corbel"/>
                <a:ea typeface="+mn-lt"/>
                <a:cs typeface="+mn-lt"/>
              </a:rPr>
              <a:t>Such</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English as we see them.</a:t>
            </a:r>
          </a:p>
          <a:p>
            <a:pPr marL="0" indent="0">
              <a:buNone/>
            </a:pPr>
            <a:r>
              <a:rPr lang="ru-RU" sz="2400" err="1">
                <a:latin typeface="Corbel"/>
                <a:ea typeface="+mn-lt"/>
                <a:cs typeface="+mn-lt"/>
              </a:rPr>
              <a:t>Some</a:t>
            </a:r>
            <a:r>
              <a:rPr lang="ru-RU" sz="2400" dirty="0">
                <a:latin typeface="Corbel"/>
                <a:ea typeface="+mn-lt"/>
                <a:cs typeface="+mn-lt"/>
              </a:rPr>
              <a:t> </a:t>
            </a:r>
            <a:r>
              <a:rPr lang="ru-RU" sz="2400" err="1">
                <a:latin typeface="Corbel"/>
                <a:ea typeface="+mn-lt"/>
                <a:cs typeface="+mn-lt"/>
              </a:rPr>
              <a:t>views</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the Scottish, Welsh, Irish Character</a:t>
            </a:r>
          </a:p>
          <a:p>
            <a:pPr marL="0" indent="0">
              <a:buNone/>
            </a:pPr>
            <a:r>
              <a:rPr lang="ru-RU" sz="2400" err="1">
                <a:latin typeface="Corbel"/>
                <a:ea typeface="+mn-lt"/>
                <a:cs typeface="+mn-lt"/>
              </a:rPr>
              <a:t>Contrary</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English, the Scotts, the Welsh and the Irish are somewhat different.</a:t>
            </a:r>
          </a:p>
          <a:p>
            <a:pPr marL="0" indent="0">
              <a:buNone/>
            </a:pPr>
            <a:r>
              <a:rPr lang="ru-RU" sz="2400" dirty="0">
                <a:latin typeface="Corbel"/>
                <a:ea typeface="+mn-lt"/>
                <a:cs typeface="+mn-lt"/>
              </a:rPr>
              <a:t>The </a:t>
            </a:r>
            <a:r>
              <a:rPr lang="ru-RU" sz="2400" err="1">
                <a:latin typeface="Corbel"/>
                <a:ea typeface="+mn-lt"/>
                <a:cs typeface="+mn-lt"/>
              </a:rPr>
              <a:t>Scotts</a:t>
            </a:r>
            <a:r>
              <a:rPr lang="ru-RU" sz="2400" dirty="0">
                <a:latin typeface="Corbel"/>
                <a:ea typeface="+mn-lt"/>
                <a:cs typeface="+mn-lt"/>
              </a:rPr>
              <a:t> </a:t>
            </a:r>
            <a:r>
              <a:rPr lang="ru-RU" sz="2400" err="1">
                <a:latin typeface="Corbel"/>
                <a:ea typeface="+mn-lt"/>
                <a:cs typeface="+mn-lt"/>
              </a:rPr>
              <a:t>are</a:t>
            </a:r>
            <a:r>
              <a:rPr lang="ru-RU" sz="2400" dirty="0">
                <a:latin typeface="Corbel"/>
                <a:ea typeface="+mn-lt"/>
                <a:cs typeface="+mn-lt"/>
              </a:rPr>
              <a:t> rather kind, but at first glance not as friendly as the English perhaps. They like extremes. Sometimes, they seem to be gloomy and grey, whereas quite often they are highly coloured and extravagant. The Scotts are probably best known to the world for their traditional costume, the kilt, the short skirt worn by men. It has been the dress of Highlanders since old-times and has been very suitable for going through the wet, moorland country.</a:t>
            </a:r>
          </a:p>
          <a:p>
            <a:pPr marL="0" indent="0">
              <a:buNone/>
            </a:pPr>
            <a:endParaRPr lang="ru-RU" dirty="0">
              <a:latin typeface="Corbel"/>
            </a:endParaRPr>
          </a:p>
        </p:txBody>
      </p:sp>
    </p:spTree>
    <p:extLst>
      <p:ext uri="{BB962C8B-B14F-4D97-AF65-F5344CB8AC3E}">
        <p14:creationId xmlns:p14="http://schemas.microsoft.com/office/powerpoint/2010/main" val="2856745259"/>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0</TotalTime>
  <Words>1</Words>
  <Application>Microsoft Office PowerPoint</Application>
  <PresentationFormat>Широкоэкранный</PresentationFormat>
  <Paragraphs>1</Paragraphs>
  <Slides>15</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15</vt:i4>
      </vt:variant>
    </vt:vector>
  </HeadingPairs>
  <TitlesOfParts>
    <vt:vector size="16" baseType="lpstr">
      <vt:lpstr>Посылка</vt:lpstr>
      <vt:lpstr> Практичне заняття 5(2 год.) Topic «Adjectives and Adverbs.» Grammar revision </vt:lpstr>
      <vt:lpstr>Презентация PowerPoint</vt:lpstr>
      <vt:lpstr>     Хід заняття (Procedure)       Read and translate the theory. Adjectives and adverbs </vt:lpstr>
      <vt:lpstr>Презентация PowerPoint</vt:lpstr>
      <vt:lpstr>Презентация PowerPoint</vt:lpstr>
      <vt:lpstr>Презентация PowerPoint</vt:lpstr>
      <vt:lpstr>⦁    Read the text and translate into Ukrainian in the written form. ⦁    Learn the new words and word combinations. ⦁    Make summery of the text in English. ⦁    Make some questions on the text.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cp:lastModifiedBy/>
  <cp:revision>83</cp:revision>
  <dcterms:created xsi:type="dcterms:W3CDTF">2024-08-20T16:44:14Z</dcterms:created>
  <dcterms:modified xsi:type="dcterms:W3CDTF">2024-08-20T16:54:44Z</dcterms:modified>
</cp:coreProperties>
</file>

<file path=docProps/thumbnail.jpeg>
</file>