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96" r:id="rId1"/>
  </p:sldMasterIdLst>
  <p:notesMasterIdLst>
    <p:notesMasterId r:id="rId20"/>
  </p:notesMasterIdLst>
  <p:handoutMasterIdLst>
    <p:handoutMasterId r:id="rId21"/>
  </p:handout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Lst>
  <p:sldSz cx="12192000" cy="6858000"/>
  <p:notesSz cx="6858000" cy="9144000"/>
  <p:defaultTextStyle>
    <a:defPPr rtl="0">
      <a:defRPr lang="ru-RU"/>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D2D97272-D8AA-4218-A94F-362115FA3C03}" v="354" dt="2024-08-21T15:40:35.568"/>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8983" autoAdjust="0"/>
    <p:restoredTop sz="96623" autoAdjust="0"/>
  </p:normalViewPr>
  <p:slideViewPr>
    <p:cSldViewPr snapToGrid="0">
      <p:cViewPr varScale="1">
        <p:scale>
          <a:sx n="117" d="100"/>
          <a:sy n="117" d="100"/>
        </p:scale>
        <p:origin x="126" y="234"/>
      </p:cViewPr>
      <p:guideLst/>
    </p:cSldViewPr>
  </p:slideViewPr>
  <p:notesTextViewPr>
    <p:cViewPr>
      <p:scale>
        <a:sx n="1" d="1"/>
        <a:sy n="1" d="1"/>
      </p:scale>
      <p:origin x="0" y="0"/>
    </p:cViewPr>
  </p:notesTextViewPr>
  <p:notesViewPr>
    <p:cSldViewPr snapToGrid="0">
      <p:cViewPr varScale="1">
        <p:scale>
          <a:sx n="93" d="100"/>
          <a:sy n="93" d="100"/>
        </p:scale>
        <p:origin x="3708" y="102"/>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microsoft.com/office/2016/11/relationships/changesInfo" Target="changesInfos/changesInfo1.xml"/><Relationship Id="rId3" Type="http://schemas.openxmlformats.org/officeDocument/2006/relationships/slide" Target="slides/slide2.xml"/><Relationship Id="rId21" Type="http://schemas.openxmlformats.org/officeDocument/2006/relationships/handoutMaster" Target="handoutMasters/handout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 Id="rId27" Type="http://schemas.microsoft.com/office/2015/10/relationships/revisionInfo" Target="revisionInfo.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Vyacheslav Sukhan" userId="cc93cbb16f1026dd" providerId="Windows Live" clId="Web-{D2D97272-D8AA-4218-A94F-362115FA3C03}"/>
    <pc:docChg chg="addSld delSld modSld">
      <pc:chgData name="Vyacheslav Sukhan" userId="cc93cbb16f1026dd" providerId="Windows Live" clId="Web-{D2D97272-D8AA-4218-A94F-362115FA3C03}" dt="2024-08-21T15:40:33.865" v="310"/>
      <pc:docMkLst>
        <pc:docMk/>
      </pc:docMkLst>
      <pc:sldChg chg="modSp">
        <pc:chgData name="Vyacheslav Sukhan" userId="cc93cbb16f1026dd" providerId="Windows Live" clId="Web-{D2D97272-D8AA-4218-A94F-362115FA3C03}" dt="2024-08-21T15:30:14.770" v="32" actId="14100"/>
        <pc:sldMkLst>
          <pc:docMk/>
          <pc:sldMk cId="1194440229" sldId="256"/>
        </pc:sldMkLst>
        <pc:spChg chg="mod">
          <ac:chgData name="Vyacheslav Sukhan" userId="cc93cbb16f1026dd" providerId="Windows Live" clId="Web-{D2D97272-D8AA-4218-A94F-362115FA3C03}" dt="2024-08-21T15:29:48.363" v="22" actId="14100"/>
          <ac:spMkLst>
            <pc:docMk/>
            <pc:sldMk cId="1194440229" sldId="256"/>
            <ac:spMk id="2" creationId="{00000000-0000-0000-0000-000000000000}"/>
          </ac:spMkLst>
        </pc:spChg>
        <pc:spChg chg="mod">
          <ac:chgData name="Vyacheslav Sukhan" userId="cc93cbb16f1026dd" providerId="Windows Live" clId="Web-{D2D97272-D8AA-4218-A94F-362115FA3C03}" dt="2024-08-21T15:30:14.770" v="32" actId="14100"/>
          <ac:spMkLst>
            <pc:docMk/>
            <pc:sldMk cId="1194440229" sldId="256"/>
            <ac:spMk id="3" creationId="{00000000-0000-0000-0000-000000000000}"/>
          </ac:spMkLst>
        </pc:spChg>
      </pc:sldChg>
      <pc:sldChg chg="modSp new">
        <pc:chgData name="Vyacheslav Sukhan" userId="cc93cbb16f1026dd" providerId="Windows Live" clId="Web-{D2D97272-D8AA-4218-A94F-362115FA3C03}" dt="2024-08-21T15:30:41.114" v="43" actId="20577"/>
        <pc:sldMkLst>
          <pc:docMk/>
          <pc:sldMk cId="610834541" sldId="257"/>
        </pc:sldMkLst>
        <pc:spChg chg="mod">
          <ac:chgData name="Vyacheslav Sukhan" userId="cc93cbb16f1026dd" providerId="Windows Live" clId="Web-{D2D97272-D8AA-4218-A94F-362115FA3C03}" dt="2024-08-21T15:30:25.958" v="36" actId="1076"/>
          <ac:spMkLst>
            <pc:docMk/>
            <pc:sldMk cId="610834541" sldId="257"/>
            <ac:spMk id="2" creationId="{147B6953-F244-9A05-0722-DDFCA9CEF1A6}"/>
          </ac:spMkLst>
        </pc:spChg>
        <pc:spChg chg="mod">
          <ac:chgData name="Vyacheslav Sukhan" userId="cc93cbb16f1026dd" providerId="Windows Live" clId="Web-{D2D97272-D8AA-4218-A94F-362115FA3C03}" dt="2024-08-21T15:30:41.114" v="43" actId="20577"/>
          <ac:spMkLst>
            <pc:docMk/>
            <pc:sldMk cId="610834541" sldId="257"/>
            <ac:spMk id="3" creationId="{9D6000B0-3B57-BC5E-7DED-5F1153BAA3A1}"/>
          </ac:spMkLst>
        </pc:spChg>
      </pc:sldChg>
      <pc:sldChg chg="modSp new">
        <pc:chgData name="Vyacheslav Sukhan" userId="cc93cbb16f1026dd" providerId="Windows Live" clId="Web-{D2D97272-D8AA-4218-A94F-362115FA3C03}" dt="2024-08-21T15:32:08.304" v="77" actId="20577"/>
        <pc:sldMkLst>
          <pc:docMk/>
          <pc:sldMk cId="3071321587" sldId="258"/>
        </pc:sldMkLst>
        <pc:spChg chg="mod">
          <ac:chgData name="Vyacheslav Sukhan" userId="cc93cbb16f1026dd" providerId="Windows Live" clId="Web-{D2D97272-D8AA-4218-A94F-362115FA3C03}" dt="2024-08-21T15:31:12.100" v="56" actId="14100"/>
          <ac:spMkLst>
            <pc:docMk/>
            <pc:sldMk cId="3071321587" sldId="258"/>
            <ac:spMk id="2" creationId="{040D93A9-A4D0-4589-D9CE-3385D8D61813}"/>
          </ac:spMkLst>
        </pc:spChg>
        <pc:spChg chg="mod">
          <ac:chgData name="Vyacheslav Sukhan" userId="cc93cbb16f1026dd" providerId="Windows Live" clId="Web-{D2D97272-D8AA-4218-A94F-362115FA3C03}" dt="2024-08-21T15:32:08.304" v="77" actId="20577"/>
          <ac:spMkLst>
            <pc:docMk/>
            <pc:sldMk cId="3071321587" sldId="258"/>
            <ac:spMk id="3" creationId="{D7F2B8C8-EA5D-6C01-04D9-4502BDC7D068}"/>
          </ac:spMkLst>
        </pc:spChg>
      </pc:sldChg>
      <pc:sldChg chg="modSp new">
        <pc:chgData name="Vyacheslav Sukhan" userId="cc93cbb16f1026dd" providerId="Windows Live" clId="Web-{D2D97272-D8AA-4218-A94F-362115FA3C03}" dt="2024-08-21T15:32:29.758" v="87" actId="1076"/>
        <pc:sldMkLst>
          <pc:docMk/>
          <pc:sldMk cId="2453391938" sldId="259"/>
        </pc:sldMkLst>
        <pc:spChg chg="mod">
          <ac:chgData name="Vyacheslav Sukhan" userId="cc93cbb16f1026dd" providerId="Windows Live" clId="Web-{D2D97272-D8AA-4218-A94F-362115FA3C03}" dt="2024-08-21T15:32:11.242" v="78" actId="1076"/>
          <ac:spMkLst>
            <pc:docMk/>
            <pc:sldMk cId="2453391938" sldId="259"/>
            <ac:spMk id="2" creationId="{2354A823-404B-08C2-4CB2-25AE7E51C6EA}"/>
          </ac:spMkLst>
        </pc:spChg>
        <pc:spChg chg="mod">
          <ac:chgData name="Vyacheslav Sukhan" userId="cc93cbb16f1026dd" providerId="Windows Live" clId="Web-{D2D97272-D8AA-4218-A94F-362115FA3C03}" dt="2024-08-21T15:32:29.758" v="87" actId="1076"/>
          <ac:spMkLst>
            <pc:docMk/>
            <pc:sldMk cId="2453391938" sldId="259"/>
            <ac:spMk id="3" creationId="{A3872318-BDCD-A461-CCB2-0AFE43F242CC}"/>
          </ac:spMkLst>
        </pc:spChg>
      </pc:sldChg>
      <pc:sldChg chg="modSp new">
        <pc:chgData name="Vyacheslav Sukhan" userId="cc93cbb16f1026dd" providerId="Windows Live" clId="Web-{D2D97272-D8AA-4218-A94F-362115FA3C03}" dt="2024-08-21T15:33:11.525" v="109" actId="20577"/>
        <pc:sldMkLst>
          <pc:docMk/>
          <pc:sldMk cId="941717306" sldId="260"/>
        </pc:sldMkLst>
        <pc:spChg chg="mod">
          <ac:chgData name="Vyacheslav Sukhan" userId="cc93cbb16f1026dd" providerId="Windows Live" clId="Web-{D2D97272-D8AA-4218-A94F-362115FA3C03}" dt="2024-08-21T15:32:39.243" v="88" actId="1076"/>
          <ac:spMkLst>
            <pc:docMk/>
            <pc:sldMk cId="941717306" sldId="260"/>
            <ac:spMk id="2" creationId="{62743EF0-A488-C5CE-3201-5C1C86A4A161}"/>
          </ac:spMkLst>
        </pc:spChg>
        <pc:spChg chg="mod">
          <ac:chgData name="Vyacheslav Sukhan" userId="cc93cbb16f1026dd" providerId="Windows Live" clId="Web-{D2D97272-D8AA-4218-A94F-362115FA3C03}" dt="2024-08-21T15:33:11.525" v="109" actId="20577"/>
          <ac:spMkLst>
            <pc:docMk/>
            <pc:sldMk cId="941717306" sldId="260"/>
            <ac:spMk id="3" creationId="{EC4BAA66-4F34-7B96-B126-88FA3368343D}"/>
          </ac:spMkLst>
        </pc:spChg>
      </pc:sldChg>
      <pc:sldChg chg="modSp new">
        <pc:chgData name="Vyacheslav Sukhan" userId="cc93cbb16f1026dd" providerId="Windows Live" clId="Web-{D2D97272-D8AA-4218-A94F-362115FA3C03}" dt="2024-08-21T15:33:39.025" v="121" actId="14100"/>
        <pc:sldMkLst>
          <pc:docMk/>
          <pc:sldMk cId="2086395214" sldId="261"/>
        </pc:sldMkLst>
        <pc:spChg chg="mod">
          <ac:chgData name="Vyacheslav Sukhan" userId="cc93cbb16f1026dd" providerId="Windows Live" clId="Web-{D2D97272-D8AA-4218-A94F-362115FA3C03}" dt="2024-08-21T15:33:22.072" v="110" actId="1076"/>
          <ac:spMkLst>
            <pc:docMk/>
            <pc:sldMk cId="2086395214" sldId="261"/>
            <ac:spMk id="2" creationId="{41570840-8BF1-293D-8B3C-30E2FFC6541A}"/>
          </ac:spMkLst>
        </pc:spChg>
        <pc:spChg chg="mod">
          <ac:chgData name="Vyacheslav Sukhan" userId="cc93cbb16f1026dd" providerId="Windows Live" clId="Web-{D2D97272-D8AA-4218-A94F-362115FA3C03}" dt="2024-08-21T15:33:39.025" v="121" actId="14100"/>
          <ac:spMkLst>
            <pc:docMk/>
            <pc:sldMk cId="2086395214" sldId="261"/>
            <ac:spMk id="3" creationId="{9397C616-C352-ABFB-FF18-4F6654FD34FC}"/>
          </ac:spMkLst>
        </pc:spChg>
      </pc:sldChg>
      <pc:sldChg chg="modSp new">
        <pc:chgData name="Vyacheslav Sukhan" userId="cc93cbb16f1026dd" providerId="Windows Live" clId="Web-{D2D97272-D8AA-4218-A94F-362115FA3C03}" dt="2024-08-21T15:34:16.292" v="135" actId="20577"/>
        <pc:sldMkLst>
          <pc:docMk/>
          <pc:sldMk cId="182120989" sldId="262"/>
        </pc:sldMkLst>
        <pc:spChg chg="mod">
          <ac:chgData name="Vyacheslav Sukhan" userId="cc93cbb16f1026dd" providerId="Windows Live" clId="Web-{D2D97272-D8AA-4218-A94F-362115FA3C03}" dt="2024-08-21T15:33:48.354" v="122" actId="1076"/>
          <ac:spMkLst>
            <pc:docMk/>
            <pc:sldMk cId="182120989" sldId="262"/>
            <ac:spMk id="2" creationId="{C9C09357-12E9-258D-E293-FFA56098EC7C}"/>
          </ac:spMkLst>
        </pc:spChg>
        <pc:spChg chg="mod">
          <ac:chgData name="Vyacheslav Sukhan" userId="cc93cbb16f1026dd" providerId="Windows Live" clId="Web-{D2D97272-D8AA-4218-A94F-362115FA3C03}" dt="2024-08-21T15:34:16.292" v="135" actId="20577"/>
          <ac:spMkLst>
            <pc:docMk/>
            <pc:sldMk cId="182120989" sldId="262"/>
            <ac:spMk id="3" creationId="{4130E33A-13D0-C5AF-52E0-38E99A3C5DAE}"/>
          </ac:spMkLst>
        </pc:spChg>
      </pc:sldChg>
      <pc:sldChg chg="modSp new">
        <pc:chgData name="Vyacheslav Sukhan" userId="cc93cbb16f1026dd" providerId="Windows Live" clId="Web-{D2D97272-D8AA-4218-A94F-362115FA3C03}" dt="2024-08-21T15:35:05.450" v="158" actId="20577"/>
        <pc:sldMkLst>
          <pc:docMk/>
          <pc:sldMk cId="795217807" sldId="263"/>
        </pc:sldMkLst>
        <pc:spChg chg="mod">
          <ac:chgData name="Vyacheslav Sukhan" userId="cc93cbb16f1026dd" providerId="Windows Live" clId="Web-{D2D97272-D8AA-4218-A94F-362115FA3C03}" dt="2024-08-21T15:34:32.824" v="143" actId="1076"/>
          <ac:spMkLst>
            <pc:docMk/>
            <pc:sldMk cId="795217807" sldId="263"/>
            <ac:spMk id="2" creationId="{5E531F9A-3CC3-1CB1-D838-A5062F40A1FB}"/>
          </ac:spMkLst>
        </pc:spChg>
        <pc:spChg chg="mod">
          <ac:chgData name="Vyacheslav Sukhan" userId="cc93cbb16f1026dd" providerId="Windows Live" clId="Web-{D2D97272-D8AA-4218-A94F-362115FA3C03}" dt="2024-08-21T15:35:05.450" v="158" actId="20577"/>
          <ac:spMkLst>
            <pc:docMk/>
            <pc:sldMk cId="795217807" sldId="263"/>
            <ac:spMk id="3" creationId="{F4296677-6C4A-5DAE-5D40-0A95FC69FCA9}"/>
          </ac:spMkLst>
        </pc:spChg>
      </pc:sldChg>
      <pc:sldChg chg="modSp new">
        <pc:chgData name="Vyacheslav Sukhan" userId="cc93cbb16f1026dd" providerId="Windows Live" clId="Web-{D2D97272-D8AA-4218-A94F-362115FA3C03}" dt="2024-08-21T15:35:38.419" v="173" actId="20577"/>
        <pc:sldMkLst>
          <pc:docMk/>
          <pc:sldMk cId="3424697008" sldId="264"/>
        </pc:sldMkLst>
        <pc:spChg chg="mod">
          <ac:chgData name="Vyacheslav Sukhan" userId="cc93cbb16f1026dd" providerId="Windows Live" clId="Web-{D2D97272-D8AA-4218-A94F-362115FA3C03}" dt="2024-08-21T15:35:21.872" v="162" actId="1076"/>
          <ac:spMkLst>
            <pc:docMk/>
            <pc:sldMk cId="3424697008" sldId="264"/>
            <ac:spMk id="2" creationId="{BB2F9B3B-2DC2-C300-517B-00D0B02F99EC}"/>
          </ac:spMkLst>
        </pc:spChg>
        <pc:spChg chg="mod">
          <ac:chgData name="Vyacheslav Sukhan" userId="cc93cbb16f1026dd" providerId="Windows Live" clId="Web-{D2D97272-D8AA-4218-A94F-362115FA3C03}" dt="2024-08-21T15:35:38.419" v="173" actId="20577"/>
          <ac:spMkLst>
            <pc:docMk/>
            <pc:sldMk cId="3424697008" sldId="264"/>
            <ac:spMk id="3" creationId="{C4883005-1E0D-4E8B-F04F-B545FE1F3962}"/>
          </ac:spMkLst>
        </pc:spChg>
      </pc:sldChg>
      <pc:sldChg chg="modSp new">
        <pc:chgData name="Vyacheslav Sukhan" userId="cc93cbb16f1026dd" providerId="Windows Live" clId="Web-{D2D97272-D8AA-4218-A94F-362115FA3C03}" dt="2024-08-21T15:36:25.561" v="187" actId="20577"/>
        <pc:sldMkLst>
          <pc:docMk/>
          <pc:sldMk cId="2693783019" sldId="265"/>
        </pc:sldMkLst>
        <pc:spChg chg="mod">
          <ac:chgData name="Vyacheslav Sukhan" userId="cc93cbb16f1026dd" providerId="Windows Live" clId="Web-{D2D97272-D8AA-4218-A94F-362115FA3C03}" dt="2024-08-21T15:35:50.513" v="174" actId="1076"/>
          <ac:spMkLst>
            <pc:docMk/>
            <pc:sldMk cId="2693783019" sldId="265"/>
            <ac:spMk id="2" creationId="{3D81A5CB-5EA2-84C5-E0BF-CBDD1FA136ED}"/>
          </ac:spMkLst>
        </pc:spChg>
        <pc:spChg chg="mod">
          <ac:chgData name="Vyacheslav Sukhan" userId="cc93cbb16f1026dd" providerId="Windows Live" clId="Web-{D2D97272-D8AA-4218-A94F-362115FA3C03}" dt="2024-08-21T15:36:25.561" v="187" actId="20577"/>
          <ac:spMkLst>
            <pc:docMk/>
            <pc:sldMk cId="2693783019" sldId="265"/>
            <ac:spMk id="3" creationId="{0EDC2CB0-1374-731E-AF32-3BE86BDCA000}"/>
          </ac:spMkLst>
        </pc:spChg>
      </pc:sldChg>
      <pc:sldChg chg="modSp new">
        <pc:chgData name="Vyacheslav Sukhan" userId="cc93cbb16f1026dd" providerId="Windows Live" clId="Web-{D2D97272-D8AA-4218-A94F-362115FA3C03}" dt="2024-08-21T15:36:43.999" v="198" actId="20577"/>
        <pc:sldMkLst>
          <pc:docMk/>
          <pc:sldMk cId="3401426221" sldId="266"/>
        </pc:sldMkLst>
        <pc:spChg chg="mod">
          <ac:chgData name="Vyacheslav Sukhan" userId="cc93cbb16f1026dd" providerId="Windows Live" clId="Web-{D2D97272-D8AA-4218-A94F-362115FA3C03}" dt="2024-08-21T15:36:29.405" v="188" actId="1076"/>
          <ac:spMkLst>
            <pc:docMk/>
            <pc:sldMk cId="3401426221" sldId="266"/>
            <ac:spMk id="2" creationId="{8E6030A3-9EE0-AF2A-A288-F2FEFC37F961}"/>
          </ac:spMkLst>
        </pc:spChg>
        <pc:spChg chg="mod">
          <ac:chgData name="Vyacheslav Sukhan" userId="cc93cbb16f1026dd" providerId="Windows Live" clId="Web-{D2D97272-D8AA-4218-A94F-362115FA3C03}" dt="2024-08-21T15:36:43.999" v="198" actId="20577"/>
          <ac:spMkLst>
            <pc:docMk/>
            <pc:sldMk cId="3401426221" sldId="266"/>
            <ac:spMk id="3" creationId="{BD994F2B-816D-EC9B-BEF5-4270E8C5E668}"/>
          </ac:spMkLst>
        </pc:spChg>
      </pc:sldChg>
      <pc:sldChg chg="modSp new">
        <pc:chgData name="Vyacheslav Sukhan" userId="cc93cbb16f1026dd" providerId="Windows Live" clId="Web-{D2D97272-D8AA-4218-A94F-362115FA3C03}" dt="2024-08-21T15:37:44.970" v="232" actId="20577"/>
        <pc:sldMkLst>
          <pc:docMk/>
          <pc:sldMk cId="3857744041" sldId="267"/>
        </pc:sldMkLst>
        <pc:spChg chg="mod">
          <ac:chgData name="Vyacheslav Sukhan" userId="cc93cbb16f1026dd" providerId="Windows Live" clId="Web-{D2D97272-D8AA-4218-A94F-362115FA3C03}" dt="2024-08-21T15:37:19.094" v="221" actId="1076"/>
          <ac:spMkLst>
            <pc:docMk/>
            <pc:sldMk cId="3857744041" sldId="267"/>
            <ac:spMk id="2" creationId="{8008F51C-BB51-A8D7-9C64-9CC5A967ABFC}"/>
          </ac:spMkLst>
        </pc:spChg>
        <pc:spChg chg="mod">
          <ac:chgData name="Vyacheslav Sukhan" userId="cc93cbb16f1026dd" providerId="Windows Live" clId="Web-{D2D97272-D8AA-4218-A94F-362115FA3C03}" dt="2024-08-21T15:37:44.970" v="232" actId="20577"/>
          <ac:spMkLst>
            <pc:docMk/>
            <pc:sldMk cId="3857744041" sldId="267"/>
            <ac:spMk id="3" creationId="{017B2116-4008-CF46-5BBA-DDAD6B394749}"/>
          </ac:spMkLst>
        </pc:spChg>
      </pc:sldChg>
      <pc:sldChg chg="modSp new">
        <pc:chgData name="Vyacheslav Sukhan" userId="cc93cbb16f1026dd" providerId="Windows Live" clId="Web-{D2D97272-D8AA-4218-A94F-362115FA3C03}" dt="2024-08-21T15:38:41.799" v="257" actId="1076"/>
        <pc:sldMkLst>
          <pc:docMk/>
          <pc:sldMk cId="3904214186" sldId="268"/>
        </pc:sldMkLst>
        <pc:spChg chg="mod">
          <ac:chgData name="Vyacheslav Sukhan" userId="cc93cbb16f1026dd" providerId="Windows Live" clId="Web-{D2D97272-D8AA-4218-A94F-362115FA3C03}" dt="2024-08-21T15:37:59.361" v="233" actId="1076"/>
          <ac:spMkLst>
            <pc:docMk/>
            <pc:sldMk cId="3904214186" sldId="268"/>
            <ac:spMk id="2" creationId="{3272CE08-9A40-99B8-A822-C0F98DE81AD0}"/>
          </ac:spMkLst>
        </pc:spChg>
        <pc:spChg chg="mod">
          <ac:chgData name="Vyacheslav Sukhan" userId="cc93cbb16f1026dd" providerId="Windows Live" clId="Web-{D2D97272-D8AA-4218-A94F-362115FA3C03}" dt="2024-08-21T15:38:41.799" v="257" actId="1076"/>
          <ac:spMkLst>
            <pc:docMk/>
            <pc:sldMk cId="3904214186" sldId="268"/>
            <ac:spMk id="3" creationId="{AC8F20B4-D187-FD4E-FC81-1C58FD7617B4}"/>
          </ac:spMkLst>
        </pc:spChg>
      </pc:sldChg>
      <pc:sldChg chg="modSp new">
        <pc:chgData name="Vyacheslav Sukhan" userId="cc93cbb16f1026dd" providerId="Windows Live" clId="Web-{D2D97272-D8AA-4218-A94F-362115FA3C03}" dt="2024-08-21T15:38:36.424" v="256" actId="1076"/>
        <pc:sldMkLst>
          <pc:docMk/>
          <pc:sldMk cId="3434276710" sldId="269"/>
        </pc:sldMkLst>
        <pc:spChg chg="mod">
          <ac:chgData name="Vyacheslav Sukhan" userId="cc93cbb16f1026dd" providerId="Windows Live" clId="Web-{D2D97272-D8AA-4218-A94F-362115FA3C03}" dt="2024-08-21T15:38:24.080" v="246" actId="1076"/>
          <ac:spMkLst>
            <pc:docMk/>
            <pc:sldMk cId="3434276710" sldId="269"/>
            <ac:spMk id="2" creationId="{1CC043F1-7729-2C2B-12AF-45A5A2EA8777}"/>
          </ac:spMkLst>
        </pc:spChg>
        <pc:spChg chg="mod">
          <ac:chgData name="Vyacheslav Sukhan" userId="cc93cbb16f1026dd" providerId="Windows Live" clId="Web-{D2D97272-D8AA-4218-A94F-362115FA3C03}" dt="2024-08-21T15:38:36.424" v="256" actId="1076"/>
          <ac:spMkLst>
            <pc:docMk/>
            <pc:sldMk cId="3434276710" sldId="269"/>
            <ac:spMk id="3" creationId="{3CFD5125-E3C4-47A2-146A-985ACE0F870C}"/>
          </ac:spMkLst>
        </pc:spChg>
      </pc:sldChg>
      <pc:sldChg chg="modSp new">
        <pc:chgData name="Vyacheslav Sukhan" userId="cc93cbb16f1026dd" providerId="Windows Live" clId="Web-{D2D97272-D8AA-4218-A94F-362115FA3C03}" dt="2024-08-21T15:39:05.128" v="269" actId="1076"/>
        <pc:sldMkLst>
          <pc:docMk/>
          <pc:sldMk cId="225625894" sldId="270"/>
        </pc:sldMkLst>
        <pc:spChg chg="mod">
          <ac:chgData name="Vyacheslav Sukhan" userId="cc93cbb16f1026dd" providerId="Windows Live" clId="Web-{D2D97272-D8AA-4218-A94F-362115FA3C03}" dt="2024-08-21T15:38:51.003" v="258" actId="1076"/>
          <ac:spMkLst>
            <pc:docMk/>
            <pc:sldMk cId="225625894" sldId="270"/>
            <ac:spMk id="2" creationId="{B60DFE35-9F41-F12C-0C34-0F91C50D9FBC}"/>
          </ac:spMkLst>
        </pc:spChg>
        <pc:spChg chg="mod">
          <ac:chgData name="Vyacheslav Sukhan" userId="cc93cbb16f1026dd" providerId="Windows Live" clId="Web-{D2D97272-D8AA-4218-A94F-362115FA3C03}" dt="2024-08-21T15:39:05.128" v="269" actId="1076"/>
          <ac:spMkLst>
            <pc:docMk/>
            <pc:sldMk cId="225625894" sldId="270"/>
            <ac:spMk id="3" creationId="{68B88095-4A08-8CBB-1951-53308BDEFCEE}"/>
          </ac:spMkLst>
        </pc:spChg>
      </pc:sldChg>
      <pc:sldChg chg="modSp new">
        <pc:chgData name="Vyacheslav Sukhan" userId="cc93cbb16f1026dd" providerId="Windows Live" clId="Web-{D2D97272-D8AA-4218-A94F-362115FA3C03}" dt="2024-08-21T15:39:30.019" v="280" actId="20577"/>
        <pc:sldMkLst>
          <pc:docMk/>
          <pc:sldMk cId="2783256603" sldId="271"/>
        </pc:sldMkLst>
        <pc:spChg chg="mod">
          <ac:chgData name="Vyacheslav Sukhan" userId="cc93cbb16f1026dd" providerId="Windows Live" clId="Web-{D2D97272-D8AA-4218-A94F-362115FA3C03}" dt="2024-08-21T15:39:15.800" v="272" actId="1076"/>
          <ac:spMkLst>
            <pc:docMk/>
            <pc:sldMk cId="2783256603" sldId="271"/>
            <ac:spMk id="2" creationId="{85D8E4E8-C35C-D152-7567-56D3C2EE8A3A}"/>
          </ac:spMkLst>
        </pc:spChg>
        <pc:spChg chg="mod">
          <ac:chgData name="Vyacheslav Sukhan" userId="cc93cbb16f1026dd" providerId="Windows Live" clId="Web-{D2D97272-D8AA-4218-A94F-362115FA3C03}" dt="2024-08-21T15:39:30.019" v="280" actId="20577"/>
          <ac:spMkLst>
            <pc:docMk/>
            <pc:sldMk cId="2783256603" sldId="271"/>
            <ac:spMk id="3" creationId="{5A10415A-D0D3-40AB-6FC4-DC2B835C0E23}"/>
          </ac:spMkLst>
        </pc:spChg>
      </pc:sldChg>
      <pc:sldChg chg="modSp new">
        <pc:chgData name="Vyacheslav Sukhan" userId="cc93cbb16f1026dd" providerId="Windows Live" clId="Web-{D2D97272-D8AA-4218-A94F-362115FA3C03}" dt="2024-08-21T15:39:58.598" v="292" actId="20577"/>
        <pc:sldMkLst>
          <pc:docMk/>
          <pc:sldMk cId="406577305" sldId="272"/>
        </pc:sldMkLst>
        <pc:spChg chg="mod">
          <ac:chgData name="Vyacheslav Sukhan" userId="cc93cbb16f1026dd" providerId="Windows Live" clId="Web-{D2D97272-D8AA-4218-A94F-362115FA3C03}" dt="2024-08-21T15:39:42.332" v="282" actId="1076"/>
          <ac:spMkLst>
            <pc:docMk/>
            <pc:sldMk cId="406577305" sldId="272"/>
            <ac:spMk id="2" creationId="{D66BB30C-9B53-5F52-7A65-574F0F6D681F}"/>
          </ac:spMkLst>
        </pc:spChg>
        <pc:spChg chg="mod">
          <ac:chgData name="Vyacheslav Sukhan" userId="cc93cbb16f1026dd" providerId="Windows Live" clId="Web-{D2D97272-D8AA-4218-A94F-362115FA3C03}" dt="2024-08-21T15:39:58.598" v="292" actId="20577"/>
          <ac:spMkLst>
            <pc:docMk/>
            <pc:sldMk cId="406577305" sldId="272"/>
            <ac:spMk id="3" creationId="{C7669B00-EA56-66E4-5CCC-66C0693C1A81}"/>
          </ac:spMkLst>
        </pc:spChg>
      </pc:sldChg>
      <pc:sldChg chg="modSp new">
        <pc:chgData name="Vyacheslav Sukhan" userId="cc93cbb16f1026dd" providerId="Windows Live" clId="Web-{D2D97272-D8AA-4218-A94F-362115FA3C03}" dt="2024-08-21T15:40:31.505" v="309" actId="1076"/>
        <pc:sldMkLst>
          <pc:docMk/>
          <pc:sldMk cId="3518581876" sldId="273"/>
        </pc:sldMkLst>
        <pc:spChg chg="mod">
          <ac:chgData name="Vyacheslav Sukhan" userId="cc93cbb16f1026dd" providerId="Windows Live" clId="Web-{D2D97272-D8AA-4218-A94F-362115FA3C03}" dt="2024-08-21T15:40:10.724" v="295" actId="1076"/>
          <ac:spMkLst>
            <pc:docMk/>
            <pc:sldMk cId="3518581876" sldId="273"/>
            <ac:spMk id="2" creationId="{98E5B4D0-B7A5-0004-78FB-E25771D80177}"/>
          </ac:spMkLst>
        </pc:spChg>
        <pc:spChg chg="mod">
          <ac:chgData name="Vyacheslav Sukhan" userId="cc93cbb16f1026dd" providerId="Windows Live" clId="Web-{D2D97272-D8AA-4218-A94F-362115FA3C03}" dt="2024-08-21T15:40:31.505" v="309" actId="1076"/>
          <ac:spMkLst>
            <pc:docMk/>
            <pc:sldMk cId="3518581876" sldId="273"/>
            <ac:spMk id="3" creationId="{E02D3CFD-5E8F-71EE-5428-1875F57EF329}"/>
          </ac:spMkLst>
        </pc:spChg>
      </pc:sldChg>
      <pc:sldChg chg="new del">
        <pc:chgData name="Vyacheslav Sukhan" userId="cc93cbb16f1026dd" providerId="Windows Live" clId="Web-{D2D97272-D8AA-4218-A94F-362115FA3C03}" dt="2024-08-21T15:40:33.865" v="310"/>
        <pc:sldMkLst>
          <pc:docMk/>
          <pc:sldMk cId="277550531" sldId="274"/>
        </pc:sldMkLst>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a:extLst>
              <a:ext uri="{FF2B5EF4-FFF2-40B4-BE49-F238E27FC236}">
                <a16:creationId xmlns:a16="http://schemas.microsoft.com/office/drawing/2014/main" id="{18F4DFC5-E278-45BD-8C86-73EFA730B66B}"/>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ru-RU"/>
          </a:p>
        </p:txBody>
      </p:sp>
      <p:sp>
        <p:nvSpPr>
          <p:cNvPr id="3" name="Дата 2">
            <a:extLst>
              <a:ext uri="{FF2B5EF4-FFF2-40B4-BE49-F238E27FC236}">
                <a16:creationId xmlns:a16="http://schemas.microsoft.com/office/drawing/2014/main" id="{0716496A-7374-4DA6-9B5D-E2BB0AC3CF7F}"/>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0D9DFA32-3086-456A-908E-517273C9B9CF}" type="datetime1">
              <a:rPr lang="ru-RU" smtClean="0"/>
              <a:t>21.08.2024</a:t>
            </a:fld>
            <a:endParaRPr lang="ru-RU"/>
          </a:p>
        </p:txBody>
      </p:sp>
      <p:sp>
        <p:nvSpPr>
          <p:cNvPr id="4" name="Нижний колонтитул 3">
            <a:extLst>
              <a:ext uri="{FF2B5EF4-FFF2-40B4-BE49-F238E27FC236}">
                <a16:creationId xmlns:a16="http://schemas.microsoft.com/office/drawing/2014/main" id="{AB18F4BD-F1C3-4A35-8D73-CD5398895F5C}"/>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ru-RU"/>
          </a:p>
        </p:txBody>
      </p:sp>
      <p:sp>
        <p:nvSpPr>
          <p:cNvPr id="5" name="Номер слайда 4">
            <a:extLst>
              <a:ext uri="{FF2B5EF4-FFF2-40B4-BE49-F238E27FC236}">
                <a16:creationId xmlns:a16="http://schemas.microsoft.com/office/drawing/2014/main" id="{2ED9A6A4-5386-4A58-A887-D0FA63008E51}"/>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54A0D45F-9DBE-4332-992B-8E59AFFEBD76}" type="slidenum">
              <a:rPr lang="ru-RU" smtClean="0"/>
              <a:t>‹#›</a:t>
            </a:fld>
            <a:endParaRPr lang="ru-RU"/>
          </a:p>
        </p:txBody>
      </p:sp>
    </p:spTree>
    <p:extLst>
      <p:ext uri="{BB962C8B-B14F-4D97-AF65-F5344CB8AC3E}">
        <p14:creationId xmlns:p14="http://schemas.microsoft.com/office/powerpoint/2010/main" val="381446484"/>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ru-RU" noProof="0"/>
          </a:p>
        </p:txBody>
      </p:sp>
      <p:sp>
        <p:nvSpPr>
          <p:cNvPr id="3" name="Дата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03ACFCF5-89C6-4F5F-83E2-3B94554EBFAF}" type="datetime1">
              <a:rPr lang="ru-RU" smtClean="0"/>
              <a:pPr/>
              <a:t>21.08.2024</a:t>
            </a:fld>
            <a:endParaRPr lang="ru-RU" dirty="0"/>
          </a:p>
        </p:txBody>
      </p:sp>
      <p:sp>
        <p:nvSpPr>
          <p:cNvPr id="4" name="Образ слайда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ru-RU" noProof="0"/>
          </a:p>
        </p:txBody>
      </p:sp>
      <p:sp>
        <p:nvSpPr>
          <p:cNvPr id="5" name="Заметки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ru-RU" noProof="0"/>
              <a:t>Щелкните, чтобы изменить стили текста образца слайда</a:t>
            </a:r>
          </a:p>
          <a:p>
            <a:pPr lvl="1"/>
            <a:r>
              <a:rPr lang="ru-RU" noProof="0"/>
              <a:t>Второй уровень</a:t>
            </a:r>
          </a:p>
          <a:p>
            <a:pPr lvl="2"/>
            <a:r>
              <a:rPr lang="ru-RU" noProof="0"/>
              <a:t>Третий уровень</a:t>
            </a:r>
          </a:p>
          <a:p>
            <a:pPr lvl="3"/>
            <a:r>
              <a:rPr lang="ru-RU" noProof="0"/>
              <a:t>Четвертый уровень</a:t>
            </a:r>
          </a:p>
          <a:p>
            <a:pPr lvl="4"/>
            <a:r>
              <a:rPr lang="ru-RU" noProof="0"/>
              <a:t>Пятый уровень</a:t>
            </a:r>
          </a:p>
        </p:txBody>
      </p:sp>
      <p:sp>
        <p:nvSpPr>
          <p:cNvPr id="6" name="Нижний колонтитул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ru-RU" noProof="0"/>
          </a:p>
        </p:txBody>
      </p:sp>
      <p:sp>
        <p:nvSpPr>
          <p:cNvPr id="7" name="Номер слайда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8AC3529-9EB8-4093-9B6B-A4685D336D3A}" type="slidenum">
              <a:rPr lang="ru-RU" noProof="0" smtClean="0"/>
              <a:t>‹#›</a:t>
            </a:fld>
            <a:endParaRPr lang="ru-RU" noProof="0"/>
          </a:p>
        </p:txBody>
      </p:sp>
    </p:spTree>
    <p:extLst>
      <p:ext uri="{BB962C8B-B14F-4D97-AF65-F5344CB8AC3E}">
        <p14:creationId xmlns:p14="http://schemas.microsoft.com/office/powerpoint/2010/main" val="4202527357"/>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endParaRPr lang="ru-RU"/>
          </a:p>
        </p:txBody>
      </p:sp>
      <p:sp>
        <p:nvSpPr>
          <p:cNvPr id="4" name="Номер слайда 3"/>
          <p:cNvSpPr>
            <a:spLocks noGrp="1"/>
          </p:cNvSpPr>
          <p:nvPr>
            <p:ph type="sldNum" sz="quarter" idx="5"/>
          </p:nvPr>
        </p:nvSpPr>
        <p:spPr/>
        <p:txBody>
          <a:bodyPr/>
          <a:lstStyle/>
          <a:p>
            <a:fld id="{D8AC3529-9EB8-4093-9B6B-A4685D336D3A}" type="slidenum">
              <a:rPr lang="ru-RU" smtClean="0"/>
              <a:t>1</a:t>
            </a:fld>
            <a:endParaRPr lang="ru-RU"/>
          </a:p>
        </p:txBody>
      </p:sp>
    </p:spTree>
    <p:extLst>
      <p:ext uri="{BB962C8B-B14F-4D97-AF65-F5344CB8AC3E}">
        <p14:creationId xmlns:p14="http://schemas.microsoft.com/office/powerpoint/2010/main" val="228038990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bg>
      <p:bgPr>
        <a:solidFill>
          <a:schemeClr val="accent2"/>
        </a:solidFill>
        <a:effectLst/>
      </p:bgPr>
    </p:bg>
    <p:spTree>
      <p:nvGrpSpPr>
        <p:cNvPr id="1" name=""/>
        <p:cNvGrpSpPr/>
        <p:nvPr/>
      </p:nvGrpSpPr>
      <p:grpSpPr>
        <a:xfrm>
          <a:off x="0" y="0"/>
          <a:ext cx="0" cy="0"/>
          <a:chOff x="0" y="0"/>
          <a:chExt cx="0" cy="0"/>
        </a:xfrm>
      </p:grpSpPr>
      <p:sp>
        <p:nvSpPr>
          <p:cNvPr id="2" name="Заголовок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rtlCol="0" anchor="ctr" anchorCtr="1">
            <a:normAutofit/>
          </a:bodyPr>
          <a:lstStyle>
            <a:lvl1pPr algn="ctr">
              <a:defRPr sz="3800">
                <a:solidFill>
                  <a:srgbClr val="262626"/>
                </a:solidFill>
              </a:defRPr>
            </a:lvl1pPr>
          </a:lstStyle>
          <a:p>
            <a:pPr rtl="0"/>
            <a:r>
              <a:rPr lang="ru-RU" noProof="0"/>
              <a:t>Образец заголовка</a:t>
            </a:r>
          </a:p>
        </p:txBody>
      </p:sp>
      <p:sp>
        <p:nvSpPr>
          <p:cNvPr id="3" name="Подзаголовок 2"/>
          <p:cNvSpPr>
            <a:spLocks noGrp="1"/>
          </p:cNvSpPr>
          <p:nvPr>
            <p:ph type="subTitle" idx="1"/>
          </p:nvPr>
        </p:nvSpPr>
        <p:spPr>
          <a:xfrm>
            <a:off x="2695194" y="4352544"/>
            <a:ext cx="6801612" cy="1239894"/>
          </a:xfrm>
          <a:noFill/>
        </p:spPr>
        <p:txBody>
          <a:bodyPr rtlCol="0">
            <a:normAutofit/>
          </a:bodyPr>
          <a:lstStyle>
            <a:lvl1pPr marL="0" indent="0" algn="ctr">
              <a:buNone/>
              <a:defRPr sz="2000">
                <a:solidFill>
                  <a:schemeClr val="tx1">
                    <a:lumMod val="75000"/>
                    <a:lumOff val="25000"/>
                  </a:schemeClr>
                </a:solidFill>
                <a:latin typeface="Calibri" panose="020F0502020204030204" pitchFamily="34" charset="0"/>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pPr rtl="0"/>
            <a:r>
              <a:rPr lang="ru-RU" noProof="0"/>
              <a:t>Образец подзаголовка</a:t>
            </a:r>
          </a:p>
        </p:txBody>
      </p:sp>
      <p:sp>
        <p:nvSpPr>
          <p:cNvPr id="7" name="Дата 6"/>
          <p:cNvSpPr>
            <a:spLocks noGrp="1"/>
          </p:cNvSpPr>
          <p:nvPr>
            <p:ph type="dt" sz="half" idx="10"/>
          </p:nvPr>
        </p:nvSpPr>
        <p:spPr/>
        <p:txBody>
          <a:bodyPr rtlCol="0"/>
          <a:lstStyle/>
          <a:p>
            <a:pPr rtl="0"/>
            <a:fld id="{42F8595B-9DBD-4041-8F66-AB8726308C58}" type="datetime1">
              <a:rPr lang="ru-RU" noProof="0" smtClean="0"/>
              <a:t>21.08.2024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pPr/>
              <a:t>‹#›</a:t>
            </a:fld>
            <a:endParaRPr lang="ru-RU" noProof="0"/>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Вертикальный текст 2"/>
          <p:cNvSpPr>
            <a:spLocks noGrp="1"/>
          </p:cNvSpPr>
          <p:nvPr>
            <p:ph type="body" orient="vert" idx="1" hasCustomPrompt="1"/>
          </p:nvPr>
        </p:nvSpPr>
        <p:spPr/>
        <p:txBody>
          <a:bodyPr vert="eaVert"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Дата 3"/>
          <p:cNvSpPr>
            <a:spLocks noGrp="1"/>
          </p:cNvSpPr>
          <p:nvPr>
            <p:ph type="dt" sz="half" idx="10"/>
          </p:nvPr>
        </p:nvSpPr>
        <p:spPr/>
        <p:txBody>
          <a:bodyPr rtlCol="0"/>
          <a:lstStyle/>
          <a:p>
            <a:pPr rtl="0"/>
            <a:fld id="{D85CA10B-1F12-4617-BEB4-C0A9411D9269}" type="datetime1">
              <a:rPr lang="ru-RU" noProof="0" smtClean="0"/>
              <a:t>21.08.2024</a:t>
            </a:fld>
            <a:endParaRPr lang="ru-RU" noProof="0"/>
          </a:p>
        </p:txBody>
      </p:sp>
      <p:sp>
        <p:nvSpPr>
          <p:cNvPr id="5" name="Нижний колонтитул 4"/>
          <p:cNvSpPr>
            <a:spLocks noGrp="1"/>
          </p:cNvSpPr>
          <p:nvPr>
            <p:ph type="ftr" sz="quarter" idx="11"/>
          </p:nvPr>
        </p:nvSpPr>
        <p:spPr/>
        <p:txBody>
          <a:bodyPr rtlCol="0"/>
          <a:lstStyle/>
          <a:p>
            <a:pPr rtl="0"/>
            <a:endParaRPr lang="ru-RU" noProof="0"/>
          </a:p>
        </p:txBody>
      </p:sp>
      <p:sp>
        <p:nvSpPr>
          <p:cNvPr id="6" name="Номер слайда 5"/>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8653112" y="937260"/>
            <a:ext cx="1298608" cy="4983480"/>
          </a:xfrm>
        </p:spPr>
        <p:txBody>
          <a:bodyPr vert="eaVert" rtlCol="0"/>
          <a:lstStyle/>
          <a:p>
            <a:pPr rtl="0"/>
            <a:r>
              <a:rPr lang="ru-RU" noProof="0"/>
              <a:t>Образец заголовка</a:t>
            </a:r>
          </a:p>
        </p:txBody>
      </p:sp>
      <p:sp>
        <p:nvSpPr>
          <p:cNvPr id="3" name="Вертикальный текст 2"/>
          <p:cNvSpPr>
            <a:spLocks noGrp="1"/>
          </p:cNvSpPr>
          <p:nvPr>
            <p:ph type="body" orient="vert" idx="1" hasCustomPrompt="1"/>
          </p:nvPr>
        </p:nvSpPr>
        <p:spPr>
          <a:xfrm>
            <a:off x="2231136" y="937260"/>
            <a:ext cx="6198489" cy="4983480"/>
          </a:xfrm>
        </p:spPr>
        <p:txBody>
          <a:bodyPr vert="eaVert"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Дата 3"/>
          <p:cNvSpPr>
            <a:spLocks noGrp="1"/>
          </p:cNvSpPr>
          <p:nvPr>
            <p:ph type="dt" sz="half" idx="10"/>
          </p:nvPr>
        </p:nvSpPr>
        <p:spPr/>
        <p:txBody>
          <a:bodyPr rtlCol="0"/>
          <a:lstStyle/>
          <a:p>
            <a:pPr rtl="0"/>
            <a:fld id="{DCAA6825-6127-4637-B72C-C3AC3780FAD8}" type="datetime1">
              <a:rPr lang="ru-RU" noProof="0" smtClean="0"/>
              <a:t>21.08.2024</a:t>
            </a:fld>
            <a:endParaRPr lang="ru-RU" noProof="0"/>
          </a:p>
        </p:txBody>
      </p:sp>
      <p:sp>
        <p:nvSpPr>
          <p:cNvPr id="5" name="Нижний колонтитул 4"/>
          <p:cNvSpPr>
            <a:spLocks noGrp="1"/>
          </p:cNvSpPr>
          <p:nvPr>
            <p:ph type="ftr" sz="quarter" idx="11"/>
          </p:nvPr>
        </p:nvSpPr>
        <p:spPr/>
        <p:txBody>
          <a:bodyPr rtlCol="0"/>
          <a:lstStyle/>
          <a:p>
            <a:pPr rtl="0"/>
            <a:endParaRPr lang="ru-RU" noProof="0"/>
          </a:p>
        </p:txBody>
      </p:sp>
      <p:sp>
        <p:nvSpPr>
          <p:cNvPr id="6" name="Номер слайда 5"/>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Объект 2"/>
          <p:cNvSpPr>
            <a:spLocks noGrp="1"/>
          </p:cNvSpPr>
          <p:nvPr>
            <p:ph idx="1" hasCustomPrompt="1"/>
          </p:nvPr>
        </p:nvSpPr>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7" name="Дата 6"/>
          <p:cNvSpPr>
            <a:spLocks noGrp="1"/>
          </p:cNvSpPr>
          <p:nvPr>
            <p:ph type="dt" sz="half" idx="10"/>
          </p:nvPr>
        </p:nvSpPr>
        <p:spPr/>
        <p:txBody>
          <a:bodyPr rtlCol="0"/>
          <a:lstStyle/>
          <a:p>
            <a:pPr rtl="0"/>
            <a:fld id="{28BD59A8-C393-4E06-9D1B-19B8D088A842}" type="datetime1">
              <a:rPr lang="ru-RU" noProof="0" smtClean="0"/>
              <a:t>21.08.2024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pPr/>
              <a:t>‹#›</a:t>
            </a:fld>
            <a:endParaRPr lang="ru-RU" noProof="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bg>
      <p:bgPr>
        <a:solidFill>
          <a:schemeClr val="accent1"/>
        </a:soli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rtlCol="0" anchor="ctr" anchorCtr="1">
            <a:normAutofit/>
          </a:bodyPr>
          <a:lstStyle>
            <a:lvl1pPr>
              <a:defRPr sz="3800">
                <a:solidFill>
                  <a:srgbClr val="262626"/>
                </a:solidFill>
              </a:defRPr>
            </a:lvl1pPr>
          </a:lstStyle>
          <a:p>
            <a:pPr rtl="0"/>
            <a:r>
              <a:rPr lang="ru-RU" noProof="0"/>
              <a:t>Образец заголовка</a:t>
            </a:r>
          </a:p>
        </p:txBody>
      </p:sp>
      <p:sp>
        <p:nvSpPr>
          <p:cNvPr id="3" name="Текст 2"/>
          <p:cNvSpPr>
            <a:spLocks noGrp="1"/>
          </p:cNvSpPr>
          <p:nvPr>
            <p:ph type="body" idx="1" hasCustomPrompt="1"/>
          </p:nvPr>
        </p:nvSpPr>
        <p:spPr>
          <a:xfrm>
            <a:off x="2695194" y="4352465"/>
            <a:ext cx="6801612" cy="1265082"/>
          </a:xfrm>
        </p:spPr>
        <p:txBody>
          <a:bodyPr rtlCol="0"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rtl="0"/>
            <a:r>
              <a:rPr lang="ru-RU" noProof="0"/>
              <a:t>Щелкните, чтобы изменить стили текста образца слайда</a:t>
            </a:r>
          </a:p>
        </p:txBody>
      </p:sp>
      <p:sp>
        <p:nvSpPr>
          <p:cNvPr id="7" name="Дата 6"/>
          <p:cNvSpPr>
            <a:spLocks noGrp="1"/>
          </p:cNvSpPr>
          <p:nvPr>
            <p:ph type="dt" sz="half" idx="10"/>
          </p:nvPr>
        </p:nvSpPr>
        <p:spPr/>
        <p:txBody>
          <a:bodyPr rtlCol="0"/>
          <a:lstStyle/>
          <a:p>
            <a:pPr rtl="0"/>
            <a:fld id="{A5DE9FE7-6980-43A5-BE22-FDED6FC28500}" type="datetime1">
              <a:rPr lang="ru-RU" noProof="0" smtClean="0"/>
              <a:t>21.08.2024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pPr/>
              <a:t>‹#›</a:t>
            </a:fld>
            <a:endParaRPr lang="ru-RU" noProof="0"/>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Объект 2"/>
          <p:cNvSpPr>
            <a:spLocks noGrp="1"/>
          </p:cNvSpPr>
          <p:nvPr>
            <p:ph sz="half" idx="1" hasCustomPrompt="1"/>
          </p:nvPr>
        </p:nvSpPr>
        <p:spPr>
          <a:xfrm>
            <a:off x="1581912" y="2638044"/>
            <a:ext cx="4271771" cy="3101982"/>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Объект 3"/>
          <p:cNvSpPr>
            <a:spLocks noGrp="1"/>
          </p:cNvSpPr>
          <p:nvPr>
            <p:ph sz="half" idx="2" hasCustomPrompt="1"/>
          </p:nvPr>
        </p:nvSpPr>
        <p:spPr>
          <a:xfrm>
            <a:off x="6338315" y="2638044"/>
            <a:ext cx="4270247" cy="3101982"/>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8" name="Дата 7"/>
          <p:cNvSpPr>
            <a:spLocks noGrp="1"/>
          </p:cNvSpPr>
          <p:nvPr>
            <p:ph type="dt" sz="half" idx="10"/>
          </p:nvPr>
        </p:nvSpPr>
        <p:spPr/>
        <p:txBody>
          <a:bodyPr rtlCol="0"/>
          <a:lstStyle/>
          <a:p>
            <a:pPr rtl="0"/>
            <a:fld id="{C139DC04-ED46-4F0C-BDB2-900C3B1935FE}" type="datetime1">
              <a:rPr lang="ru-RU" noProof="0" smtClean="0"/>
              <a:t>21.08.2024</a:t>
            </a:fld>
            <a:endParaRPr lang="ru-RU" noProof="0"/>
          </a:p>
        </p:txBody>
      </p:sp>
      <p:sp>
        <p:nvSpPr>
          <p:cNvPr id="9" name="Нижний колонтитул 8"/>
          <p:cNvSpPr>
            <a:spLocks noGrp="1"/>
          </p:cNvSpPr>
          <p:nvPr>
            <p:ph type="ftr" sz="quarter" idx="11"/>
          </p:nvPr>
        </p:nvSpPr>
        <p:spPr/>
        <p:txBody>
          <a:bodyPr rtlCol="0"/>
          <a:lstStyle/>
          <a:p>
            <a:pPr rtl="0"/>
            <a:endParaRPr lang="ru-RU" noProof="0"/>
          </a:p>
        </p:txBody>
      </p:sp>
      <p:sp>
        <p:nvSpPr>
          <p:cNvPr id="10" name="Номер слайда 9"/>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3" name="Текст 2"/>
          <p:cNvSpPr>
            <a:spLocks noGrp="1"/>
          </p:cNvSpPr>
          <p:nvPr>
            <p:ph type="body" idx="1" hasCustomPrompt="1"/>
          </p:nvPr>
        </p:nvSpPr>
        <p:spPr>
          <a:xfrm>
            <a:off x="1583436" y="2313433"/>
            <a:ext cx="4270248" cy="704087"/>
          </a:xfrm>
        </p:spPr>
        <p:txBody>
          <a:bodyPr rtlCol="0"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ru-RU" noProof="0"/>
              <a:t>Щелкните, чтобы изменить стили текста образца слайда</a:t>
            </a:r>
          </a:p>
        </p:txBody>
      </p:sp>
      <p:sp>
        <p:nvSpPr>
          <p:cNvPr id="4" name="Объект 3"/>
          <p:cNvSpPr>
            <a:spLocks noGrp="1"/>
          </p:cNvSpPr>
          <p:nvPr>
            <p:ph sz="half" idx="2" hasCustomPrompt="1"/>
          </p:nvPr>
        </p:nvSpPr>
        <p:spPr>
          <a:xfrm>
            <a:off x="1583436" y="3143250"/>
            <a:ext cx="4270248" cy="2596776"/>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6" name="Объект 5"/>
          <p:cNvSpPr>
            <a:spLocks noGrp="1"/>
          </p:cNvSpPr>
          <p:nvPr>
            <p:ph sz="quarter" idx="4" hasCustomPrompt="1"/>
          </p:nvPr>
        </p:nvSpPr>
        <p:spPr>
          <a:xfrm>
            <a:off x="6338316" y="3143250"/>
            <a:ext cx="4253484" cy="2596776"/>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11" name="Текст 4"/>
          <p:cNvSpPr>
            <a:spLocks noGrp="1"/>
          </p:cNvSpPr>
          <p:nvPr>
            <p:ph type="body" sz="quarter" idx="13" hasCustomPrompt="1"/>
          </p:nvPr>
        </p:nvSpPr>
        <p:spPr>
          <a:xfrm>
            <a:off x="6338316" y="2313433"/>
            <a:ext cx="4270248" cy="704087"/>
          </a:xfrm>
        </p:spPr>
        <p:txBody>
          <a:bodyPr rtlCol="0"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ru-RU" noProof="0"/>
              <a:t>Щелкните, чтобы изменить стили текста образца слайда</a:t>
            </a:r>
          </a:p>
        </p:txBody>
      </p:sp>
      <p:sp>
        <p:nvSpPr>
          <p:cNvPr id="7" name="Дата 6"/>
          <p:cNvSpPr>
            <a:spLocks noGrp="1"/>
          </p:cNvSpPr>
          <p:nvPr>
            <p:ph type="dt" sz="half" idx="10"/>
          </p:nvPr>
        </p:nvSpPr>
        <p:spPr/>
        <p:txBody>
          <a:bodyPr rtlCol="0"/>
          <a:lstStyle/>
          <a:p>
            <a:pPr rtl="0"/>
            <a:fld id="{D17AE27B-C495-4283-9A22-AF05A51B5C75}" type="datetime1">
              <a:rPr lang="ru-RU" noProof="0" smtClean="0"/>
              <a:t>21.08.2024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
        <p:nvSpPr>
          <p:cNvPr id="10" name="Заголовок 9"/>
          <p:cNvSpPr>
            <a:spLocks noGrp="1"/>
          </p:cNvSpPr>
          <p:nvPr>
            <p:ph type="title"/>
          </p:nvPr>
        </p:nvSpPr>
        <p:spPr/>
        <p:txBody>
          <a:bodyPr rtlCol="0"/>
          <a:lstStyle/>
          <a:p>
            <a:pPr rtl="0"/>
            <a:r>
              <a:rPr lang="ru-RU" noProof="0"/>
              <a:t>Образец заголовка</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Дата 2"/>
          <p:cNvSpPr>
            <a:spLocks noGrp="1"/>
          </p:cNvSpPr>
          <p:nvPr>
            <p:ph type="dt" sz="half" idx="10"/>
          </p:nvPr>
        </p:nvSpPr>
        <p:spPr/>
        <p:txBody>
          <a:bodyPr rtlCol="0"/>
          <a:lstStyle/>
          <a:p>
            <a:pPr rtl="0"/>
            <a:fld id="{908C3238-EA94-4F40-BF92-EA531A5C9AB8}" type="datetime1">
              <a:rPr lang="ru-RU" noProof="0" smtClean="0"/>
              <a:t>21.08.2024</a:t>
            </a:fld>
            <a:endParaRPr lang="ru-RU" noProof="0"/>
          </a:p>
        </p:txBody>
      </p:sp>
      <p:sp>
        <p:nvSpPr>
          <p:cNvPr id="4" name="Нижний колонтитул 3"/>
          <p:cNvSpPr>
            <a:spLocks noGrp="1"/>
          </p:cNvSpPr>
          <p:nvPr>
            <p:ph type="ftr" sz="quarter" idx="11"/>
          </p:nvPr>
        </p:nvSpPr>
        <p:spPr/>
        <p:txBody>
          <a:bodyPr rtlCol="0"/>
          <a:lstStyle/>
          <a:p>
            <a:pPr rtl="0"/>
            <a:endParaRPr lang="ru-RU" noProof="0"/>
          </a:p>
        </p:txBody>
      </p:sp>
      <p:sp>
        <p:nvSpPr>
          <p:cNvPr id="5" name="Номер слайда 4"/>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rtlCol="0"/>
          <a:lstStyle/>
          <a:p>
            <a:pPr rtl="0"/>
            <a:fld id="{CCEC7307-608D-43BB-8E86-8627538EC8E9}" type="datetime1">
              <a:rPr lang="ru-RU" noProof="0" smtClean="0"/>
              <a:t>21.08.2024</a:t>
            </a:fld>
            <a:endParaRPr lang="ru-RU" noProof="0"/>
          </a:p>
        </p:txBody>
      </p:sp>
      <p:sp>
        <p:nvSpPr>
          <p:cNvPr id="3" name="Нижний колонтитул 2"/>
          <p:cNvSpPr>
            <a:spLocks noGrp="1"/>
          </p:cNvSpPr>
          <p:nvPr>
            <p:ph type="ftr" sz="quarter" idx="11"/>
          </p:nvPr>
        </p:nvSpPr>
        <p:spPr/>
        <p:txBody>
          <a:bodyPr rtlCol="0"/>
          <a:lstStyle/>
          <a:p>
            <a:pPr rtl="0"/>
            <a:endParaRPr lang="ru-RU" noProof="0"/>
          </a:p>
        </p:txBody>
      </p:sp>
      <p:sp>
        <p:nvSpPr>
          <p:cNvPr id="4" name="Номер слайда 3"/>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6" name="Прямоугольник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Заголовок 1"/>
          <p:cNvSpPr>
            <a:spLocks noGrp="1"/>
          </p:cNvSpPr>
          <p:nvPr>
            <p:ph type="title"/>
          </p:nvPr>
        </p:nvSpPr>
        <p:spPr bwMode="blackWhite">
          <a:xfrm>
            <a:off x="804672" y="2243828"/>
            <a:ext cx="4486656" cy="1141497"/>
          </a:xfrm>
          <a:solidFill>
            <a:srgbClr val="FFFFFF"/>
          </a:solidFill>
          <a:ln>
            <a:solidFill>
              <a:srgbClr val="404040"/>
            </a:solidFill>
          </a:ln>
        </p:spPr>
        <p:txBody>
          <a:bodyPr rtlCol="0" anchor="ctr" anchorCtr="1">
            <a:normAutofit/>
          </a:bodyPr>
          <a:lstStyle>
            <a:lvl1pPr>
              <a:defRPr sz="2200">
                <a:solidFill>
                  <a:srgbClr val="262626"/>
                </a:solidFill>
              </a:defRPr>
            </a:lvl1pPr>
          </a:lstStyle>
          <a:p>
            <a:pPr rtl="0"/>
            <a:r>
              <a:rPr lang="ru-RU" noProof="0"/>
              <a:t>Образец заголовка</a:t>
            </a:r>
          </a:p>
        </p:txBody>
      </p:sp>
      <p:sp>
        <p:nvSpPr>
          <p:cNvPr id="3" name="Объект 2"/>
          <p:cNvSpPr>
            <a:spLocks noGrp="1"/>
          </p:cNvSpPr>
          <p:nvPr>
            <p:ph idx="1" hasCustomPrompt="1"/>
          </p:nvPr>
        </p:nvSpPr>
        <p:spPr>
          <a:xfrm>
            <a:off x="6736080" y="804672"/>
            <a:ext cx="4815840" cy="5248656"/>
          </a:xfrm>
        </p:spPr>
        <p:txBody>
          <a:bodyPr rtlCol="0">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latin typeface="Calibri" panose="020F0502020204030204" pitchFamily="34" charset="0"/>
              </a:defRPr>
            </a:lvl5pPr>
            <a:lvl6pPr>
              <a:defRPr sz="1600"/>
            </a:lvl6pPr>
            <a:lvl7pPr>
              <a:defRPr sz="1600"/>
            </a:lvl7pPr>
            <a:lvl8pPr>
              <a:defRPr sz="1600"/>
            </a:lvl8pPr>
            <a:lvl9pPr>
              <a:defRPr sz="1600"/>
            </a:lvl9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Текст 3"/>
          <p:cNvSpPr>
            <a:spLocks noGrp="1"/>
          </p:cNvSpPr>
          <p:nvPr>
            <p:ph type="body" sz="half" idx="2" hasCustomPrompt="1"/>
          </p:nvPr>
        </p:nvSpPr>
        <p:spPr>
          <a:xfrm>
            <a:off x="1115568" y="3549918"/>
            <a:ext cx="3794760" cy="2194036"/>
          </a:xfrm>
        </p:spPr>
        <p:txBody>
          <a:bodyPr rtlCol="0"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rtl="0"/>
            <a:r>
              <a:rPr lang="ru-RU" noProof="0"/>
              <a:t>Щелкните, чтобы изменить стили текста образца слайда</a:t>
            </a:r>
          </a:p>
        </p:txBody>
      </p:sp>
      <p:sp>
        <p:nvSpPr>
          <p:cNvPr id="9" name="Дата 8"/>
          <p:cNvSpPr>
            <a:spLocks noGrp="1"/>
          </p:cNvSpPr>
          <p:nvPr>
            <p:ph type="dt" sz="half" idx="10"/>
          </p:nvPr>
        </p:nvSpPr>
        <p:spPr/>
        <p:txBody>
          <a:bodyPr rtlCol="0"/>
          <a:lstStyle/>
          <a:p>
            <a:pPr rtl="0"/>
            <a:fld id="{B749A6E7-F24F-4D27-B663-4B9BA50104C1}" type="datetime1">
              <a:rPr lang="ru-RU" noProof="0" smtClean="0"/>
              <a:t>21.08.2024</a:t>
            </a:fld>
            <a:endParaRPr lang="ru-RU" noProof="0"/>
          </a:p>
        </p:txBody>
      </p:sp>
      <p:sp>
        <p:nvSpPr>
          <p:cNvPr id="10" name="Нижний колонтитул 9"/>
          <p:cNvSpPr>
            <a:spLocks noGrp="1"/>
          </p:cNvSpPr>
          <p:nvPr>
            <p:ph type="ftr" sz="quarter" idx="11"/>
          </p:nvPr>
        </p:nvSpPr>
        <p:spPr>
          <a:xfrm>
            <a:off x="804672" y="6236208"/>
            <a:ext cx="5124797" cy="320040"/>
          </a:xfrm>
        </p:spPr>
        <p:txBody>
          <a:bodyPr rtlCol="0"/>
          <a:lstStyle>
            <a:lvl1pPr>
              <a:defRPr>
                <a:solidFill>
                  <a:srgbClr val="FFFFFF">
                    <a:alpha val="70000"/>
                  </a:srgbClr>
                </a:solidFill>
              </a:defRPr>
            </a:lvl1pPr>
          </a:lstStyle>
          <a:p>
            <a:pPr rtl="0"/>
            <a:endParaRPr lang="ru-RU" noProof="0"/>
          </a:p>
        </p:txBody>
      </p:sp>
      <p:sp>
        <p:nvSpPr>
          <p:cNvPr id="11" name="Номер слайда 10"/>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18" name="Прямоугольник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Заголовок 1"/>
          <p:cNvSpPr>
            <a:spLocks noGrp="1"/>
          </p:cNvSpPr>
          <p:nvPr>
            <p:ph type="title"/>
          </p:nvPr>
        </p:nvSpPr>
        <p:spPr bwMode="blackWhite">
          <a:xfrm>
            <a:off x="808523" y="2243828"/>
            <a:ext cx="4494998" cy="1134640"/>
          </a:xfrm>
          <a:solidFill>
            <a:srgbClr val="FFFFFF"/>
          </a:solidFill>
          <a:ln>
            <a:solidFill>
              <a:srgbClr val="404040"/>
            </a:solidFill>
          </a:ln>
        </p:spPr>
        <p:txBody>
          <a:bodyPr rtlCol="0" anchor="ctr" anchorCtr="1">
            <a:noAutofit/>
          </a:bodyPr>
          <a:lstStyle>
            <a:lvl1pPr>
              <a:defRPr sz="2200">
                <a:solidFill>
                  <a:srgbClr val="262626"/>
                </a:solidFill>
              </a:defRPr>
            </a:lvl1pPr>
          </a:lstStyle>
          <a:p>
            <a:pPr rtl="0"/>
            <a:r>
              <a:rPr lang="ru-RU" noProof="0"/>
              <a:t>Образец заголовка</a:t>
            </a:r>
          </a:p>
        </p:txBody>
      </p:sp>
      <p:sp>
        <p:nvSpPr>
          <p:cNvPr id="3" name="Рисунок 2"/>
          <p:cNvSpPr>
            <a:spLocks noGrp="1" noChangeAspect="1"/>
          </p:cNvSpPr>
          <p:nvPr>
            <p:ph type="pic" idx="1" hasCustomPrompt="1"/>
          </p:nvPr>
        </p:nvSpPr>
        <p:spPr>
          <a:xfrm>
            <a:off x="6095999" y="0"/>
            <a:ext cx="6102097" cy="6858000"/>
          </a:xfrm>
          <a:solidFill>
            <a:schemeClr val="bg1">
              <a:lumMod val="75000"/>
            </a:schemeClr>
          </a:solidFill>
        </p:spPr>
        <p:txBody>
          <a:bodyPr rtlCol="0" anchor="t"/>
          <a:lstStyle>
            <a:lvl1pPr marL="0" indent="0">
              <a:buNone/>
              <a:defRPr sz="3200">
                <a:solidFill>
                  <a:schemeClr val="bg1">
                    <a:lumMod val="85000"/>
                    <a:lumOff val="15000"/>
                  </a:schemeClr>
                </a:solidFill>
                <a:latin typeface="Calibri" panose="020F0502020204030204" pitchFamily="34" charset="0"/>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rtl="0"/>
            <a:r>
              <a:rPr lang="ru-RU" noProof="0"/>
              <a:t>Щелкните значок, чтобы добавить фото</a:t>
            </a:r>
          </a:p>
        </p:txBody>
      </p:sp>
      <p:sp>
        <p:nvSpPr>
          <p:cNvPr id="4" name="Текст 3"/>
          <p:cNvSpPr>
            <a:spLocks noGrp="1"/>
          </p:cNvSpPr>
          <p:nvPr>
            <p:ph type="body" sz="half" idx="2" hasCustomPrompt="1"/>
          </p:nvPr>
        </p:nvSpPr>
        <p:spPr>
          <a:xfrm>
            <a:off x="1115568" y="3549918"/>
            <a:ext cx="3794760" cy="2194037"/>
          </a:xfrm>
        </p:spPr>
        <p:txBody>
          <a:bodyPr rtlCol="0"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rtl="0"/>
            <a:r>
              <a:rPr lang="ru-RU" noProof="0"/>
              <a:t>Щелкните, чтобы изменить стили текста образца слайда</a:t>
            </a:r>
          </a:p>
        </p:txBody>
      </p:sp>
      <p:sp>
        <p:nvSpPr>
          <p:cNvPr id="8" name="Дата 7"/>
          <p:cNvSpPr>
            <a:spLocks noGrp="1"/>
          </p:cNvSpPr>
          <p:nvPr>
            <p:ph type="dt" sz="half" idx="10"/>
          </p:nvPr>
        </p:nvSpPr>
        <p:spPr/>
        <p:txBody>
          <a:bodyPr rtlCol="0"/>
          <a:lstStyle>
            <a:lvl1pPr>
              <a:defRPr>
                <a:solidFill>
                  <a:srgbClr val="FFFFFF"/>
                </a:solidFill>
                <a:effectLst>
                  <a:outerShdw blurRad="50800" dist="38100" dir="2700000" algn="tl" rotWithShape="0">
                    <a:prstClr val="black">
                      <a:alpha val="43000"/>
                    </a:prstClr>
                  </a:outerShdw>
                </a:effectLst>
              </a:defRPr>
            </a:lvl1pPr>
          </a:lstStyle>
          <a:p>
            <a:pPr rtl="0"/>
            <a:fld id="{DD8657C7-5D29-4D96-BBB0-A7486626B51E}" type="datetime1">
              <a:rPr lang="ru-RU" noProof="0" smtClean="0"/>
              <a:t>21.08.2024</a:t>
            </a:fld>
            <a:endParaRPr lang="ru-RU" noProof="0"/>
          </a:p>
        </p:txBody>
      </p:sp>
      <p:sp>
        <p:nvSpPr>
          <p:cNvPr id="9" name="Нижний колонтитул 8"/>
          <p:cNvSpPr>
            <a:spLocks noGrp="1"/>
          </p:cNvSpPr>
          <p:nvPr>
            <p:ph type="ftr" sz="quarter" idx="11"/>
          </p:nvPr>
        </p:nvSpPr>
        <p:spPr>
          <a:xfrm>
            <a:off x="804672" y="6236208"/>
            <a:ext cx="5124797" cy="320040"/>
          </a:xfrm>
        </p:spPr>
        <p:txBody>
          <a:bodyPr rtlCol="0"/>
          <a:lstStyle>
            <a:lvl1pPr>
              <a:defRPr>
                <a:solidFill>
                  <a:srgbClr val="FFFFFF">
                    <a:alpha val="70000"/>
                  </a:srgbClr>
                </a:solidFill>
              </a:defRPr>
            </a:lvl1pPr>
          </a:lstStyle>
          <a:p>
            <a:pPr rtl="0"/>
            <a:endParaRPr lang="ru-RU" noProof="0"/>
          </a:p>
        </p:txBody>
      </p:sp>
      <p:sp>
        <p:nvSpPr>
          <p:cNvPr id="10" name="Номер слайда 9"/>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pPr rtl="0"/>
            <a:r>
              <a:rPr lang="ru-RU" noProof="0"/>
              <a:t>Образец заголовка</a:t>
            </a:r>
          </a:p>
        </p:txBody>
      </p:sp>
      <p:sp>
        <p:nvSpPr>
          <p:cNvPr id="3" name="Текст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rtl="0"/>
            <a:r>
              <a:rPr lang="ru-RU" noProof="0"/>
              <a:t>Образец текста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Дата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latin typeface="Calibri" panose="020F0502020204030204" pitchFamily="34" charset="0"/>
                <a:cs typeface="Calibri" panose="020F0502020204030204" pitchFamily="34" charset="0"/>
              </a:defRPr>
            </a:lvl1pPr>
          </a:lstStyle>
          <a:p>
            <a:fld id="{EF2B85EF-ACCE-4117-9ED7-05147DBC5241}" type="datetime1">
              <a:rPr lang="ru-RU" noProof="0" smtClean="0"/>
              <a:t>21.08.2024</a:t>
            </a:fld>
            <a:endParaRPr lang="ru-RU" noProof="0" dirty="0">
              <a:latin typeface="Calibri" panose="020F0502020204030204" pitchFamily="34" charset="0"/>
              <a:cs typeface="Calibri" panose="020F0502020204030204" pitchFamily="34" charset="0"/>
            </a:endParaRPr>
          </a:p>
        </p:txBody>
      </p:sp>
      <p:sp>
        <p:nvSpPr>
          <p:cNvPr id="5" name="Нижний колонтитул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latin typeface="Calibri" panose="020F0502020204030204" pitchFamily="34" charset="0"/>
                <a:cs typeface="Calibri" panose="020F0502020204030204" pitchFamily="34" charset="0"/>
              </a:defRPr>
            </a:lvl1pPr>
          </a:lstStyle>
          <a:p>
            <a:endParaRPr lang="ru-RU" noProof="0">
              <a:latin typeface="Calibri" panose="020F0502020204030204" pitchFamily="34" charset="0"/>
              <a:cs typeface="Calibri" panose="020F0502020204030204" pitchFamily="34" charset="0"/>
            </a:endParaRPr>
          </a:p>
        </p:txBody>
      </p:sp>
      <p:sp>
        <p:nvSpPr>
          <p:cNvPr id="6" name="Номер слайда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latin typeface="Calibri" panose="020F0502020204030204" pitchFamily="34" charset="0"/>
                <a:cs typeface="Calibri" panose="020F0502020204030204" pitchFamily="34" charset="0"/>
              </a:defRPr>
            </a:lvl1pPr>
          </a:lstStyle>
          <a:p>
            <a:fld id="{8A7A6979-0714-4377-B894-6BE4C2D6E202}" type="slidenum">
              <a:rPr lang="ru-RU" noProof="0" smtClean="0"/>
              <a:pPr/>
              <a:t>‹#›</a:t>
            </a:fld>
            <a:endParaRPr lang="ru-RU" noProof="0">
              <a:latin typeface="Calibri" panose="020F0502020204030204" pitchFamily="34" charset="0"/>
              <a:cs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hf sldNum="0" hdr="0" ftr="0" dt="0"/>
  <p:txStyles>
    <p:titleStyle>
      <a:lvl1pPr algn="ctr" defTabSz="914400" rtl="0" eaLnBrk="1" latinLnBrk="0" hangingPunct="1">
        <a:lnSpc>
          <a:spcPct val="90000"/>
        </a:lnSpc>
        <a:spcBef>
          <a:spcPct val="0"/>
        </a:spcBef>
        <a:buNone/>
        <a:defRPr sz="2800" kern="1200" cap="all" spc="200" baseline="0">
          <a:solidFill>
            <a:srgbClr val="262626"/>
          </a:solidFill>
          <a:latin typeface="Calibri" panose="020F0502020204030204" pitchFamily="34" charset="0"/>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1600200" y="151544"/>
            <a:ext cx="8991600" cy="2286000"/>
          </a:xfrm>
        </p:spPr>
        <p:txBody>
          <a:bodyPr rtlCol="0">
            <a:normAutofit fontScale="90000"/>
          </a:bodyPr>
          <a:lstStyle/>
          <a:p>
            <a:br>
              <a:rPr lang="ru-RU" b="1" dirty="0">
                <a:latin typeface="Calibri"/>
                <a:ea typeface="Calibri"/>
                <a:cs typeface="Calibri"/>
              </a:rPr>
            </a:br>
            <a:r>
              <a:rPr lang="ru-RU" b="1" dirty="0" err="1">
                <a:latin typeface="Calibri"/>
                <a:ea typeface="Calibri"/>
                <a:cs typeface="Calibri"/>
              </a:rPr>
              <a:t>Практичне</a:t>
            </a:r>
            <a:r>
              <a:rPr lang="ru-RU" b="1" dirty="0">
                <a:latin typeface="Calibri"/>
                <a:ea typeface="Calibri"/>
                <a:cs typeface="Calibri"/>
              </a:rPr>
              <a:t> </a:t>
            </a:r>
            <a:r>
              <a:rPr lang="ru-RU" b="1" dirty="0" err="1">
                <a:latin typeface="Calibri"/>
                <a:ea typeface="Calibri"/>
                <a:cs typeface="Calibri"/>
              </a:rPr>
              <a:t>заняття</a:t>
            </a:r>
            <a:r>
              <a:rPr lang="ru-RU" b="1" dirty="0">
                <a:latin typeface="Calibri"/>
                <a:ea typeface="Calibri"/>
                <a:cs typeface="Calibri"/>
              </a:rPr>
              <a:t> 7(2 год.)</a:t>
            </a:r>
            <a:endParaRPr lang="ru-RU" b="1">
              <a:latin typeface="Calibri"/>
              <a:ea typeface="Calibri"/>
              <a:cs typeface="Calibri"/>
            </a:endParaRPr>
          </a:p>
          <a:p>
            <a:r>
              <a:rPr lang="ru-RU" b="1" err="1">
                <a:latin typeface="Calibri"/>
                <a:ea typeface="Calibri"/>
                <a:cs typeface="Calibri"/>
              </a:rPr>
              <a:t>Topic</a:t>
            </a:r>
            <a:r>
              <a:rPr lang="ru-RU" b="1" dirty="0">
                <a:latin typeface="Calibri"/>
                <a:ea typeface="Calibri"/>
                <a:cs typeface="Calibri"/>
              </a:rPr>
              <a:t> «</a:t>
            </a:r>
            <a:r>
              <a:rPr lang="ru-RU" b="1" err="1">
                <a:latin typeface="Calibri"/>
                <a:ea typeface="Calibri"/>
                <a:cs typeface="Calibri"/>
              </a:rPr>
              <a:t>Commas</a:t>
            </a:r>
            <a:r>
              <a:rPr lang="ru-RU" b="1" dirty="0">
                <a:latin typeface="Calibri"/>
                <a:ea typeface="Calibri"/>
                <a:cs typeface="Calibri"/>
              </a:rPr>
              <a:t> </a:t>
            </a:r>
            <a:r>
              <a:rPr lang="ru-RU" b="1" err="1">
                <a:latin typeface="Calibri"/>
                <a:ea typeface="Calibri"/>
                <a:cs typeface="Calibri"/>
              </a:rPr>
              <a:t>and</a:t>
            </a:r>
            <a:r>
              <a:rPr lang="ru-RU" b="1" dirty="0">
                <a:latin typeface="Calibri"/>
                <a:ea typeface="Calibri"/>
                <a:cs typeface="Calibri"/>
              </a:rPr>
              <a:t> </a:t>
            </a:r>
            <a:r>
              <a:rPr lang="ru-RU" b="1" err="1">
                <a:latin typeface="Calibri"/>
                <a:ea typeface="Calibri"/>
                <a:cs typeface="Calibri"/>
              </a:rPr>
              <a:t>Conjunctions</a:t>
            </a:r>
            <a:r>
              <a:rPr lang="ru-RU" b="1" dirty="0">
                <a:latin typeface="Calibri"/>
                <a:ea typeface="Calibri"/>
                <a:cs typeface="Calibri"/>
              </a:rPr>
              <a:t>. Direct </a:t>
            </a:r>
            <a:r>
              <a:rPr lang="ru-RU" b="1" err="1">
                <a:latin typeface="Calibri"/>
                <a:ea typeface="Calibri"/>
                <a:cs typeface="Calibri"/>
              </a:rPr>
              <a:t>and</a:t>
            </a:r>
            <a:r>
              <a:rPr lang="ru-RU" b="1" dirty="0">
                <a:latin typeface="Calibri"/>
                <a:ea typeface="Calibri"/>
                <a:cs typeface="Calibri"/>
              </a:rPr>
              <a:t> </a:t>
            </a:r>
            <a:r>
              <a:rPr lang="ru-RU" b="1" err="1">
                <a:latin typeface="Calibri"/>
                <a:ea typeface="Calibri"/>
                <a:cs typeface="Calibri"/>
              </a:rPr>
              <a:t>Reportedspeech</a:t>
            </a:r>
            <a:r>
              <a:rPr lang="ru-RU" b="1" dirty="0">
                <a:latin typeface="Calibri"/>
                <a:ea typeface="Calibri"/>
                <a:cs typeface="Calibri"/>
              </a:rPr>
              <a:t>. » </a:t>
            </a:r>
            <a:r>
              <a:rPr lang="ru-RU" b="1" err="1">
                <a:latin typeface="Calibri"/>
                <a:ea typeface="Calibri"/>
                <a:cs typeface="Calibri"/>
              </a:rPr>
              <a:t>Grammar</a:t>
            </a:r>
            <a:r>
              <a:rPr lang="ru-RU" b="1" dirty="0">
                <a:latin typeface="Calibri"/>
                <a:ea typeface="Calibri"/>
                <a:cs typeface="Calibri"/>
              </a:rPr>
              <a:t> </a:t>
            </a:r>
            <a:r>
              <a:rPr lang="ru-RU" b="1" err="1">
                <a:latin typeface="Calibri"/>
                <a:ea typeface="Calibri"/>
                <a:cs typeface="Calibri"/>
              </a:rPr>
              <a:t>revision</a:t>
            </a:r>
            <a:endParaRPr lang="ru-RU" b="1" err="1">
              <a:latin typeface="Calibri"/>
            </a:endParaRPr>
          </a:p>
          <a:p>
            <a:endParaRPr lang="ru-RU" dirty="0">
              <a:ea typeface="Calibri"/>
              <a:cs typeface="Calibri"/>
            </a:endParaRPr>
          </a:p>
        </p:txBody>
      </p:sp>
      <p:sp>
        <p:nvSpPr>
          <p:cNvPr id="3" name="Подзаголовок 2"/>
          <p:cNvSpPr>
            <a:spLocks noGrp="1"/>
          </p:cNvSpPr>
          <p:nvPr>
            <p:ph type="subTitle" idx="1"/>
          </p:nvPr>
        </p:nvSpPr>
        <p:spPr>
          <a:xfrm>
            <a:off x="226314" y="2533904"/>
            <a:ext cx="11393932" cy="4176134"/>
          </a:xfrm>
        </p:spPr>
        <p:txBody>
          <a:bodyPr vert="horz" lIns="91440" tIns="45720" rIns="91440" bIns="45720" rtlCol="0" anchor="t">
            <a:noAutofit/>
          </a:bodyPr>
          <a:lstStyle/>
          <a:p>
            <a:pPr algn="l"/>
            <a:r>
              <a:rPr lang="ru-RU" sz="2800" err="1">
                <a:latin typeface="Calibri"/>
                <a:ea typeface="Calibri"/>
                <a:cs typeface="Calibri"/>
              </a:rPr>
              <a:t>Objectives</a:t>
            </a:r>
            <a:r>
              <a:rPr lang="ru-RU" sz="2800" dirty="0">
                <a:latin typeface="Calibri"/>
                <a:ea typeface="Calibri"/>
                <a:cs typeface="Calibri"/>
              </a:rPr>
              <a:t>:         </a:t>
            </a:r>
          </a:p>
          <a:p>
            <a:pPr algn="l"/>
            <a:r>
              <a:rPr lang="ru-RU" sz="2800" dirty="0">
                <a:latin typeface="Calibri"/>
                <a:ea typeface="Calibri"/>
                <a:cs typeface="Calibri"/>
              </a:rPr>
              <a:t>-    </a:t>
            </a:r>
            <a:r>
              <a:rPr lang="ru-RU" sz="2800" err="1">
                <a:latin typeface="Calibri"/>
                <a:ea typeface="Calibri"/>
                <a:cs typeface="Calibri"/>
              </a:rPr>
              <a:t>to</a:t>
            </a:r>
            <a:r>
              <a:rPr lang="ru-RU" sz="2800" dirty="0">
                <a:latin typeface="Calibri"/>
                <a:ea typeface="Calibri"/>
                <a:cs typeface="Calibri"/>
              </a:rPr>
              <a:t> </a:t>
            </a:r>
            <a:r>
              <a:rPr lang="ru-RU" sz="2800" err="1">
                <a:latin typeface="Calibri"/>
                <a:ea typeface="Calibri"/>
                <a:cs typeface="Calibri"/>
              </a:rPr>
              <a:t>learn</a:t>
            </a:r>
            <a:r>
              <a:rPr lang="ru-RU" sz="2800" dirty="0">
                <a:latin typeface="Calibri"/>
                <a:ea typeface="Calibri"/>
                <a:cs typeface="Calibri"/>
              </a:rPr>
              <a:t> new vocabulary;</a:t>
            </a:r>
          </a:p>
          <a:p>
            <a:pPr algn="l"/>
            <a:r>
              <a:rPr lang="ru-RU" sz="2800" dirty="0">
                <a:latin typeface="Calibri"/>
                <a:ea typeface="Calibri"/>
                <a:cs typeface="Calibri"/>
              </a:rPr>
              <a:t>   -  </a:t>
            </a:r>
            <a:r>
              <a:rPr lang="ru-RU" sz="2800" err="1">
                <a:latin typeface="Calibri"/>
                <a:ea typeface="Calibri"/>
                <a:cs typeface="Calibri"/>
              </a:rPr>
              <a:t>to</a:t>
            </a:r>
            <a:r>
              <a:rPr lang="ru-RU" sz="2800" dirty="0">
                <a:latin typeface="Calibri"/>
                <a:ea typeface="Calibri"/>
                <a:cs typeface="Calibri"/>
              </a:rPr>
              <a:t> practice grammar structures;</a:t>
            </a:r>
          </a:p>
          <a:p>
            <a:pPr algn="l"/>
            <a:r>
              <a:rPr lang="ru-RU" sz="2800" dirty="0">
                <a:latin typeface="Calibri"/>
                <a:ea typeface="Calibri"/>
                <a:cs typeface="Calibri"/>
              </a:rPr>
              <a:t>-    </a:t>
            </a:r>
            <a:r>
              <a:rPr lang="ru-RU" sz="2800" err="1">
                <a:latin typeface="Calibri"/>
                <a:ea typeface="Calibri"/>
                <a:cs typeface="Calibri"/>
              </a:rPr>
              <a:t>to</a:t>
            </a:r>
            <a:r>
              <a:rPr lang="ru-RU" sz="2800" dirty="0">
                <a:latin typeface="Calibri"/>
                <a:ea typeface="Calibri"/>
                <a:cs typeface="Calibri"/>
              </a:rPr>
              <a:t> </a:t>
            </a:r>
            <a:r>
              <a:rPr lang="ru-RU" sz="2800" err="1">
                <a:latin typeface="Calibri"/>
                <a:ea typeface="Calibri"/>
                <a:cs typeface="Calibri"/>
              </a:rPr>
              <a:t>enable</a:t>
            </a:r>
            <a:r>
              <a:rPr lang="ru-RU" sz="2800" dirty="0">
                <a:latin typeface="Calibri"/>
                <a:ea typeface="Calibri"/>
                <a:cs typeface="Calibri"/>
              </a:rPr>
              <a:t> st’s to talk and write on the topic;</a:t>
            </a:r>
          </a:p>
          <a:p>
            <a:pPr algn="l"/>
            <a:r>
              <a:rPr lang="ru-RU" sz="2800" dirty="0">
                <a:latin typeface="Calibri"/>
                <a:ea typeface="Calibri"/>
                <a:cs typeface="Calibri"/>
              </a:rPr>
              <a:t>-    </a:t>
            </a:r>
            <a:r>
              <a:rPr lang="ru-RU" sz="2800" err="1">
                <a:latin typeface="Calibri"/>
                <a:ea typeface="Calibri"/>
                <a:cs typeface="Calibri"/>
              </a:rPr>
              <a:t>to</a:t>
            </a:r>
            <a:r>
              <a:rPr lang="ru-RU" sz="2800" dirty="0">
                <a:latin typeface="Calibri"/>
                <a:ea typeface="Calibri"/>
                <a:cs typeface="Calibri"/>
              </a:rPr>
              <a:t> </a:t>
            </a:r>
            <a:r>
              <a:rPr lang="ru-RU" sz="2800" err="1">
                <a:latin typeface="Calibri"/>
                <a:ea typeface="Calibri"/>
                <a:cs typeface="Calibri"/>
              </a:rPr>
              <a:t>instil</a:t>
            </a:r>
            <a:r>
              <a:rPr lang="ru-RU" sz="2800" dirty="0">
                <a:latin typeface="Calibri"/>
                <a:ea typeface="Calibri"/>
                <a:cs typeface="Calibri"/>
              </a:rPr>
              <a:t> the idea that learning languages is necessary and essential;</a:t>
            </a:r>
          </a:p>
          <a:p>
            <a:pPr algn="l"/>
            <a:r>
              <a:rPr lang="ru-RU" sz="2800" dirty="0">
                <a:latin typeface="Calibri"/>
                <a:ea typeface="Calibri"/>
                <a:cs typeface="Calibri"/>
              </a:rPr>
              <a:t>-    </a:t>
            </a:r>
            <a:r>
              <a:rPr lang="ru-RU" sz="2800" err="1">
                <a:latin typeface="Calibri"/>
                <a:ea typeface="Calibri"/>
                <a:cs typeface="Calibri"/>
              </a:rPr>
              <a:t>to</a:t>
            </a:r>
            <a:r>
              <a:rPr lang="ru-RU" sz="2800" dirty="0">
                <a:latin typeface="Calibri"/>
                <a:ea typeface="Calibri"/>
                <a:cs typeface="Calibri"/>
              </a:rPr>
              <a:t> </a:t>
            </a:r>
            <a:r>
              <a:rPr lang="ru-RU" sz="2800" err="1">
                <a:latin typeface="Calibri"/>
                <a:ea typeface="Calibri"/>
                <a:cs typeface="Calibri"/>
              </a:rPr>
              <a:t>encourage</a:t>
            </a:r>
            <a:r>
              <a:rPr lang="ru-RU" sz="2800" dirty="0">
                <a:latin typeface="Calibri"/>
                <a:ea typeface="Calibri"/>
                <a:cs typeface="Calibri"/>
              </a:rPr>
              <a:t> st’s to go on learning English at the next level;</a:t>
            </a:r>
          </a:p>
          <a:p>
            <a:pPr algn="l"/>
            <a:r>
              <a:rPr lang="ru-RU" sz="2800" dirty="0">
                <a:latin typeface="Calibri"/>
                <a:ea typeface="Calibri"/>
                <a:cs typeface="Calibri"/>
              </a:rPr>
              <a:t>-    </a:t>
            </a:r>
            <a:r>
              <a:rPr lang="ru-RU" sz="2800" err="1">
                <a:latin typeface="Calibri"/>
                <a:ea typeface="Calibri"/>
                <a:cs typeface="Calibri"/>
              </a:rPr>
              <a:t>to</a:t>
            </a:r>
            <a:r>
              <a:rPr lang="ru-RU" sz="2800" dirty="0">
                <a:latin typeface="Calibri"/>
                <a:ea typeface="Calibri"/>
                <a:cs typeface="Calibri"/>
              </a:rPr>
              <a:t> </a:t>
            </a:r>
            <a:r>
              <a:rPr lang="ru-RU" sz="2800" err="1">
                <a:latin typeface="Calibri"/>
                <a:ea typeface="Calibri"/>
                <a:cs typeface="Calibri"/>
              </a:rPr>
              <a:t>lay</a:t>
            </a:r>
            <a:r>
              <a:rPr lang="ru-RU" sz="2800" dirty="0">
                <a:latin typeface="Calibri"/>
                <a:ea typeface="Calibri"/>
                <a:cs typeface="Calibri"/>
              </a:rPr>
              <a:t> the foundations for future study in terms to basic structures, lexis, language functions and basic study</a:t>
            </a:r>
          </a:p>
          <a:p>
            <a:endParaRPr lang="ru-RU" dirty="0">
              <a:ea typeface="Calibri"/>
              <a:cs typeface="Calibri"/>
            </a:endParaRPr>
          </a:p>
        </p:txBody>
      </p:sp>
    </p:spTree>
    <p:extLst>
      <p:ext uri="{BB962C8B-B14F-4D97-AF65-F5344CB8AC3E}">
        <p14:creationId xmlns:p14="http://schemas.microsoft.com/office/powerpoint/2010/main" val="119444022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3D81A5CB-5EA2-84C5-E0BF-CBDD1FA136ED}"/>
              </a:ext>
            </a:extLst>
          </p:cNvPr>
          <p:cNvSpPr>
            <a:spLocks noGrp="1"/>
          </p:cNvSpPr>
          <p:nvPr>
            <p:ph type="title"/>
          </p:nvPr>
        </p:nvSpPr>
        <p:spPr>
          <a:xfrm>
            <a:off x="1784096" y="-1961388"/>
            <a:ext cx="7729728" cy="1188720"/>
          </a:xfrm>
        </p:spPr>
        <p:txBody>
          <a:bodyPr/>
          <a:lstStyle/>
          <a:p>
            <a:endParaRPr lang="ru-RU"/>
          </a:p>
        </p:txBody>
      </p:sp>
      <p:sp>
        <p:nvSpPr>
          <p:cNvPr id="3" name="Объект 2">
            <a:extLst>
              <a:ext uri="{FF2B5EF4-FFF2-40B4-BE49-F238E27FC236}">
                <a16:creationId xmlns:a16="http://schemas.microsoft.com/office/drawing/2014/main" id="{0EDC2CB0-1374-731E-AF32-3BE86BDCA000}"/>
              </a:ext>
            </a:extLst>
          </p:cNvPr>
          <p:cNvSpPr>
            <a:spLocks noGrp="1"/>
          </p:cNvSpPr>
          <p:nvPr>
            <p:ph idx="1"/>
          </p:nvPr>
        </p:nvSpPr>
        <p:spPr>
          <a:xfrm>
            <a:off x="107696" y="-3556"/>
            <a:ext cx="11844528" cy="6698623"/>
          </a:xfrm>
        </p:spPr>
        <p:txBody>
          <a:bodyPr vert="horz" lIns="91440" tIns="45720" rIns="91440" bIns="45720" rtlCol="0" anchor="t">
            <a:noAutofit/>
          </a:bodyPr>
          <a:lstStyle/>
          <a:p>
            <a:pPr marL="0" indent="0">
              <a:buNone/>
            </a:pPr>
            <a:r>
              <a:rPr lang="ru-RU" sz="2400" b="1" dirty="0">
                <a:latin typeface="Corbel"/>
                <a:ea typeface="+mn-lt"/>
                <a:cs typeface="+mn-lt"/>
              </a:rPr>
              <a:t>C.</a:t>
            </a:r>
            <a:endParaRPr lang="ru-RU" sz="2400" b="1" dirty="0">
              <a:latin typeface="Corbel"/>
            </a:endParaRPr>
          </a:p>
          <a:p>
            <a:pPr marL="0" indent="0">
              <a:buNone/>
            </a:pPr>
            <a:r>
              <a:rPr lang="ru-RU" sz="2400">
                <a:latin typeface="Corbel"/>
                <a:ea typeface="+mn-lt"/>
                <a:cs typeface="+mn-lt"/>
              </a:rPr>
              <a:t>You </a:t>
            </a:r>
            <a:r>
              <a:rPr lang="ru-RU" sz="2400" err="1">
                <a:latin typeface="Corbel"/>
                <a:ea typeface="+mn-lt"/>
                <a:cs typeface="+mn-lt"/>
              </a:rPr>
              <a:t>can</a:t>
            </a:r>
            <a:r>
              <a:rPr lang="ru-RU" sz="2400" dirty="0">
                <a:latin typeface="Corbel"/>
                <a:ea typeface="+mn-lt"/>
                <a:cs typeface="+mn-lt"/>
              </a:rPr>
              <a:t> </a:t>
            </a:r>
            <a:r>
              <a:rPr lang="ru-RU" sz="2400" err="1">
                <a:latin typeface="Corbel"/>
                <a:ea typeface="+mn-lt"/>
                <a:cs typeface="+mn-lt"/>
              </a:rPr>
              <a:t>use</a:t>
            </a:r>
            <a:r>
              <a:rPr lang="ru-RU" sz="2400" dirty="0">
                <a:latin typeface="Corbel"/>
                <a:ea typeface="+mn-lt"/>
                <a:cs typeface="+mn-lt"/>
              </a:rPr>
              <a:t> </a:t>
            </a:r>
            <a:r>
              <a:rPr lang="ru-RU" sz="2400" err="1">
                <a:latin typeface="Corbel"/>
                <a:ea typeface="+mn-lt"/>
                <a:cs typeface="+mn-lt"/>
              </a:rPr>
              <a:t>like</a:t>
            </a:r>
            <a:r>
              <a:rPr lang="ru-RU" sz="2400">
                <a:latin typeface="Corbel"/>
                <a:ea typeface="+mn-lt"/>
                <a:cs typeface="+mn-lt"/>
              </a:rPr>
              <a:t>/ </a:t>
            </a:r>
            <a:r>
              <a:rPr lang="ru-RU" sz="2400" err="1">
                <a:latin typeface="Corbel"/>
                <a:ea typeface="+mn-lt"/>
                <a:cs typeface="+mn-lt"/>
              </a:rPr>
              <a:t>as</a:t>
            </a:r>
            <a:r>
              <a:rPr lang="ru-RU" sz="2400" dirty="0">
                <a:latin typeface="Corbel"/>
                <a:ea typeface="+mn-lt"/>
                <a:cs typeface="+mn-lt"/>
              </a:rPr>
              <a:t> </a:t>
            </a:r>
            <a:r>
              <a:rPr lang="ru-RU" sz="2400" err="1">
                <a:latin typeface="Corbel"/>
                <a:ea typeface="+mn-lt"/>
                <a:cs typeface="+mn-lt"/>
              </a:rPr>
              <a:t>if</a:t>
            </a:r>
            <a:r>
              <a:rPr lang="ru-RU" sz="2400">
                <a:latin typeface="Corbel"/>
                <a:ea typeface="+mn-lt"/>
                <a:cs typeface="+mn-lt"/>
              </a:rPr>
              <a:t>/ </a:t>
            </a:r>
            <a:r>
              <a:rPr lang="ru-RU" sz="2400" err="1">
                <a:latin typeface="Corbel"/>
                <a:ea typeface="+mn-lt"/>
                <a:cs typeface="+mn-lt"/>
              </a:rPr>
              <a:t>as</a:t>
            </a:r>
            <a:r>
              <a:rPr lang="ru-RU" sz="2400" dirty="0">
                <a:latin typeface="Corbel"/>
                <a:ea typeface="+mn-lt"/>
                <a:cs typeface="+mn-lt"/>
              </a:rPr>
              <a:t> </a:t>
            </a:r>
            <a:r>
              <a:rPr lang="ru-RU" sz="2400" err="1">
                <a:latin typeface="Corbel"/>
                <a:ea typeface="+mn-lt"/>
                <a:cs typeface="+mn-lt"/>
              </a:rPr>
              <a:t>though</a:t>
            </a:r>
            <a:r>
              <a:rPr lang="ru-RU" sz="2400" dirty="0">
                <a:latin typeface="Corbel"/>
                <a:ea typeface="+mn-lt"/>
                <a:cs typeface="+mn-lt"/>
              </a:rPr>
              <a:t> </a:t>
            </a:r>
            <a:r>
              <a:rPr lang="ru-RU" sz="2400" err="1">
                <a:latin typeface="Corbel"/>
                <a:ea typeface="+mn-lt"/>
                <a:cs typeface="+mn-lt"/>
              </a:rPr>
              <a:t>with</a:t>
            </a:r>
            <a:r>
              <a:rPr lang="ru-RU" sz="2400" dirty="0">
                <a:latin typeface="Corbel"/>
                <a:ea typeface="+mn-lt"/>
                <a:cs typeface="+mn-lt"/>
              </a:rPr>
              <a:t> </a:t>
            </a:r>
            <a:r>
              <a:rPr lang="ru-RU" sz="2400" err="1">
                <a:latin typeface="Corbel"/>
                <a:ea typeface="+mn-lt"/>
                <a:cs typeface="+mn-lt"/>
              </a:rPr>
              <a:t>other</a:t>
            </a:r>
            <a:r>
              <a:rPr lang="ru-RU" sz="2400" dirty="0">
                <a:latin typeface="Corbel"/>
                <a:ea typeface="+mn-lt"/>
                <a:cs typeface="+mn-lt"/>
              </a:rPr>
              <a:t> </a:t>
            </a:r>
            <a:r>
              <a:rPr lang="ru-RU" sz="2400" err="1">
                <a:latin typeface="Corbel"/>
                <a:ea typeface="+mn-lt"/>
                <a:cs typeface="+mn-lt"/>
              </a:rPr>
              <a:t>verbs</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say</a:t>
            </a:r>
            <a:r>
              <a:rPr lang="ru-RU" sz="2400" dirty="0">
                <a:latin typeface="Corbel"/>
                <a:ea typeface="+mn-lt"/>
                <a:cs typeface="+mn-lt"/>
              </a:rPr>
              <a:t> </a:t>
            </a:r>
            <a:r>
              <a:rPr lang="ru-RU" sz="2400" err="1">
                <a:latin typeface="Corbel"/>
                <a:ea typeface="+mn-lt"/>
                <a:cs typeface="+mn-lt"/>
              </a:rPr>
              <a:t>how</a:t>
            </a:r>
            <a:r>
              <a:rPr lang="ru-RU" sz="2400" dirty="0">
                <a:latin typeface="Corbel"/>
                <a:ea typeface="+mn-lt"/>
                <a:cs typeface="+mn-lt"/>
              </a:rPr>
              <a:t> </a:t>
            </a:r>
            <a:r>
              <a:rPr lang="ru-RU" sz="2400" err="1">
                <a:latin typeface="Corbel"/>
                <a:ea typeface="+mn-lt"/>
                <a:cs typeface="+mn-lt"/>
              </a:rPr>
              <a:t>somebody</a:t>
            </a:r>
            <a:r>
              <a:rPr lang="ru-RU" sz="2400" dirty="0">
                <a:latin typeface="Corbel"/>
                <a:ea typeface="+mn-lt"/>
                <a:cs typeface="+mn-lt"/>
              </a:rPr>
              <a:t> </a:t>
            </a:r>
            <a:r>
              <a:rPr lang="ru-RU" sz="2400" err="1">
                <a:latin typeface="Corbel"/>
                <a:ea typeface="+mn-lt"/>
                <a:cs typeface="+mn-lt"/>
              </a:rPr>
              <a:t>does</a:t>
            </a:r>
            <a:r>
              <a:rPr lang="ru-RU" sz="2400" dirty="0">
                <a:latin typeface="Corbel"/>
                <a:ea typeface="+mn-lt"/>
                <a:cs typeface="+mn-lt"/>
              </a:rPr>
              <a:t> </a:t>
            </a:r>
            <a:r>
              <a:rPr lang="ru-RU" sz="2400" err="1">
                <a:latin typeface="Corbel"/>
                <a:ea typeface="+mn-lt"/>
                <a:cs typeface="+mn-lt"/>
              </a:rPr>
              <a:t>something</a:t>
            </a:r>
            <a:r>
              <a:rPr lang="ru-RU" sz="2400">
                <a:latin typeface="Corbel"/>
                <a:ea typeface="+mn-lt"/>
                <a:cs typeface="+mn-lt"/>
              </a:rPr>
              <a:t>:</a:t>
            </a:r>
            <a:endParaRPr lang="ru-RU" sz="2400" dirty="0">
              <a:latin typeface="Corbel"/>
            </a:endParaRPr>
          </a:p>
          <a:p>
            <a:pPr marL="0" indent="0">
              <a:buNone/>
            </a:pPr>
            <a:r>
              <a:rPr lang="ru-RU" sz="2400">
                <a:latin typeface="Corbel"/>
                <a:ea typeface="+mn-lt"/>
                <a:cs typeface="+mn-lt"/>
              </a:rPr>
              <a:t>⦁    </a:t>
            </a:r>
            <a:r>
              <a:rPr lang="ru-RU" sz="2400" err="1">
                <a:latin typeface="Corbel"/>
                <a:ea typeface="+mn-lt"/>
                <a:cs typeface="+mn-lt"/>
              </a:rPr>
              <a:t>He</a:t>
            </a:r>
            <a:r>
              <a:rPr lang="ru-RU" sz="2400" dirty="0">
                <a:latin typeface="Corbel"/>
                <a:ea typeface="+mn-lt"/>
                <a:cs typeface="+mn-lt"/>
              </a:rPr>
              <a:t> </a:t>
            </a:r>
            <a:r>
              <a:rPr lang="ru-RU" sz="2400" err="1">
                <a:latin typeface="Corbel"/>
                <a:ea typeface="+mn-lt"/>
                <a:cs typeface="+mn-lt"/>
              </a:rPr>
              <a:t>ran</a:t>
            </a:r>
            <a:r>
              <a:rPr lang="ru-RU" sz="2400" dirty="0">
                <a:latin typeface="Corbel"/>
                <a:ea typeface="+mn-lt"/>
                <a:cs typeface="+mn-lt"/>
              </a:rPr>
              <a:t> </a:t>
            </a:r>
            <a:r>
              <a:rPr lang="ru-RU" sz="2400" err="1">
                <a:latin typeface="Corbel"/>
                <a:ea typeface="+mn-lt"/>
                <a:cs typeface="+mn-lt"/>
              </a:rPr>
              <a:t>like</a:t>
            </a:r>
            <a:r>
              <a:rPr lang="ru-RU" sz="2400" dirty="0">
                <a:latin typeface="Corbel"/>
                <a:ea typeface="+mn-lt"/>
                <a:cs typeface="+mn-lt"/>
              </a:rPr>
              <a:t> </a:t>
            </a:r>
            <a:r>
              <a:rPr lang="ru-RU" sz="2400" err="1">
                <a:latin typeface="Corbel"/>
                <a:ea typeface="+mn-lt"/>
                <a:cs typeface="+mn-lt"/>
              </a:rPr>
              <a:t>he</a:t>
            </a:r>
            <a:r>
              <a:rPr lang="ru-RU" sz="2400" dirty="0">
                <a:latin typeface="Corbel"/>
                <a:ea typeface="+mn-lt"/>
                <a:cs typeface="+mn-lt"/>
              </a:rPr>
              <a:t> </a:t>
            </a:r>
            <a:r>
              <a:rPr lang="ru-RU" sz="2400" err="1">
                <a:latin typeface="Corbel"/>
                <a:ea typeface="+mn-lt"/>
                <a:cs typeface="+mn-lt"/>
              </a:rPr>
              <a:t>was</a:t>
            </a:r>
            <a:r>
              <a:rPr lang="ru-RU" sz="2400" dirty="0">
                <a:latin typeface="Corbel"/>
                <a:ea typeface="+mn-lt"/>
                <a:cs typeface="+mn-lt"/>
              </a:rPr>
              <a:t> </a:t>
            </a:r>
            <a:r>
              <a:rPr lang="ru-RU" sz="2400" err="1">
                <a:latin typeface="Corbel"/>
                <a:ea typeface="+mn-lt"/>
                <a:cs typeface="+mn-lt"/>
              </a:rPr>
              <a:t>running</a:t>
            </a:r>
            <a:r>
              <a:rPr lang="ru-RU" sz="2400" dirty="0">
                <a:latin typeface="Corbel"/>
                <a:ea typeface="+mn-lt"/>
                <a:cs typeface="+mn-lt"/>
              </a:rPr>
              <a:t> </a:t>
            </a:r>
            <a:r>
              <a:rPr lang="ru-RU" sz="2400" err="1">
                <a:latin typeface="Corbel"/>
                <a:ea typeface="+mn-lt"/>
                <a:cs typeface="+mn-lt"/>
              </a:rPr>
              <a:t>for</a:t>
            </a:r>
            <a:r>
              <a:rPr lang="ru-RU" sz="2400" dirty="0">
                <a:latin typeface="Corbel"/>
                <a:ea typeface="+mn-lt"/>
                <a:cs typeface="+mn-lt"/>
              </a:rPr>
              <a:t> </a:t>
            </a:r>
            <a:r>
              <a:rPr lang="ru-RU" sz="2400" err="1">
                <a:latin typeface="Corbel"/>
                <a:ea typeface="+mn-lt"/>
                <a:cs typeface="+mn-lt"/>
              </a:rPr>
              <a:t>his</a:t>
            </a:r>
            <a:r>
              <a:rPr lang="ru-RU" sz="2400" dirty="0">
                <a:latin typeface="Corbel"/>
                <a:ea typeface="+mn-lt"/>
                <a:cs typeface="+mn-lt"/>
              </a:rPr>
              <a:t> </a:t>
            </a:r>
            <a:r>
              <a:rPr lang="ru-RU" sz="2400" err="1">
                <a:latin typeface="Corbel"/>
                <a:ea typeface="+mn-lt"/>
                <a:cs typeface="+mn-lt"/>
              </a:rPr>
              <a:t>life</a:t>
            </a:r>
            <a:r>
              <a:rPr lang="ru-RU" sz="2400">
                <a:latin typeface="Corbel"/>
                <a:ea typeface="+mn-lt"/>
                <a:cs typeface="+mn-lt"/>
              </a:rPr>
              <a:t>.</a:t>
            </a:r>
            <a:endParaRPr lang="ru-RU" sz="2400" dirty="0">
              <a:latin typeface="Corbel"/>
            </a:endParaRPr>
          </a:p>
          <a:p>
            <a:pPr marL="0" indent="0">
              <a:buNone/>
            </a:pPr>
            <a:r>
              <a:rPr lang="ru-RU" sz="2400">
                <a:latin typeface="Corbel"/>
                <a:ea typeface="+mn-lt"/>
                <a:cs typeface="+mn-lt"/>
              </a:rPr>
              <a:t>⦁    </a:t>
            </a:r>
            <a:r>
              <a:rPr lang="ru-RU" sz="2400" err="1">
                <a:latin typeface="Corbel"/>
                <a:ea typeface="+mn-lt"/>
                <a:cs typeface="+mn-lt"/>
              </a:rPr>
              <a:t>After</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interruption</a:t>
            </a:r>
            <a:r>
              <a:rPr lang="ru-RU" sz="240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speaker</a:t>
            </a:r>
            <a:r>
              <a:rPr lang="ru-RU" sz="2400" dirty="0">
                <a:latin typeface="Corbel"/>
                <a:ea typeface="+mn-lt"/>
                <a:cs typeface="+mn-lt"/>
              </a:rPr>
              <a:t> </a:t>
            </a:r>
            <a:r>
              <a:rPr lang="ru-RU" sz="2400" err="1">
                <a:latin typeface="Corbel"/>
                <a:ea typeface="+mn-lt"/>
                <a:cs typeface="+mn-lt"/>
              </a:rPr>
              <a:t>went</a:t>
            </a:r>
            <a:r>
              <a:rPr lang="ru-RU" sz="2400" dirty="0">
                <a:latin typeface="Corbel"/>
                <a:ea typeface="+mn-lt"/>
                <a:cs typeface="+mn-lt"/>
              </a:rPr>
              <a:t> </a:t>
            </a:r>
            <a:r>
              <a:rPr lang="ru-RU" sz="2400" err="1">
                <a:latin typeface="Corbel"/>
                <a:ea typeface="+mn-lt"/>
                <a:cs typeface="+mn-lt"/>
              </a:rPr>
              <a:t>on</a:t>
            </a:r>
            <a:r>
              <a:rPr lang="ru-RU" sz="2400" dirty="0">
                <a:latin typeface="Corbel"/>
                <a:ea typeface="+mn-lt"/>
                <a:cs typeface="+mn-lt"/>
              </a:rPr>
              <a:t> </a:t>
            </a:r>
            <a:r>
              <a:rPr lang="ru-RU" sz="2400" err="1">
                <a:latin typeface="Corbel"/>
                <a:ea typeface="+mn-lt"/>
                <a:cs typeface="+mn-lt"/>
              </a:rPr>
              <a:t>talking</a:t>
            </a:r>
            <a:r>
              <a:rPr lang="ru-RU" sz="2400" dirty="0">
                <a:latin typeface="Corbel"/>
                <a:ea typeface="+mn-lt"/>
                <a:cs typeface="+mn-lt"/>
              </a:rPr>
              <a:t> </a:t>
            </a:r>
            <a:r>
              <a:rPr lang="ru-RU" sz="2400" err="1">
                <a:latin typeface="Corbel"/>
                <a:ea typeface="+mn-lt"/>
                <a:cs typeface="+mn-lt"/>
              </a:rPr>
              <a:t>as</a:t>
            </a:r>
            <a:r>
              <a:rPr lang="ru-RU" sz="2400" dirty="0">
                <a:latin typeface="Corbel"/>
                <a:ea typeface="+mn-lt"/>
                <a:cs typeface="+mn-lt"/>
              </a:rPr>
              <a:t> </a:t>
            </a:r>
            <a:r>
              <a:rPr lang="ru-RU" sz="2400" err="1">
                <a:latin typeface="Corbel"/>
                <a:ea typeface="+mn-lt"/>
                <a:cs typeface="+mn-lt"/>
              </a:rPr>
              <a:t>if</a:t>
            </a:r>
            <a:r>
              <a:rPr lang="ru-RU" sz="2400" dirty="0">
                <a:latin typeface="Corbel"/>
                <a:ea typeface="+mn-lt"/>
                <a:cs typeface="+mn-lt"/>
              </a:rPr>
              <a:t> </a:t>
            </a:r>
            <a:r>
              <a:rPr lang="ru-RU" sz="2400" err="1">
                <a:latin typeface="Corbel"/>
                <a:ea typeface="+mn-lt"/>
                <a:cs typeface="+mn-lt"/>
              </a:rPr>
              <a:t>nothing</a:t>
            </a:r>
            <a:r>
              <a:rPr lang="ru-RU" sz="2400" dirty="0">
                <a:latin typeface="Corbel"/>
                <a:ea typeface="+mn-lt"/>
                <a:cs typeface="+mn-lt"/>
              </a:rPr>
              <a:t> </a:t>
            </a:r>
            <a:r>
              <a:rPr lang="ru-RU" sz="2400" err="1">
                <a:latin typeface="Corbel"/>
                <a:ea typeface="+mn-lt"/>
                <a:cs typeface="+mn-lt"/>
              </a:rPr>
              <a:t>had</a:t>
            </a:r>
            <a:r>
              <a:rPr lang="ru-RU" sz="2400" dirty="0">
                <a:latin typeface="Corbel"/>
                <a:ea typeface="+mn-lt"/>
                <a:cs typeface="+mn-lt"/>
              </a:rPr>
              <a:t> </a:t>
            </a:r>
            <a:r>
              <a:rPr lang="ru-RU" sz="2400" err="1">
                <a:latin typeface="Corbel"/>
                <a:ea typeface="+mn-lt"/>
                <a:cs typeface="+mn-lt"/>
              </a:rPr>
              <a:t>happened</a:t>
            </a:r>
            <a:r>
              <a:rPr lang="ru-RU" sz="2400">
                <a:latin typeface="Corbel"/>
                <a:ea typeface="+mn-lt"/>
                <a:cs typeface="+mn-lt"/>
              </a:rPr>
              <a:t>.</a:t>
            </a:r>
            <a:endParaRPr lang="ru-RU" sz="2400" dirty="0">
              <a:latin typeface="Corbel"/>
            </a:endParaRPr>
          </a:p>
          <a:p>
            <a:pPr marL="0" indent="0">
              <a:buNone/>
            </a:pPr>
            <a:r>
              <a:rPr lang="ru-RU" sz="2400" dirty="0">
                <a:latin typeface="Corbel"/>
                <a:ea typeface="+mn-lt"/>
                <a:cs typeface="+mn-lt"/>
              </a:rPr>
              <a:t>⦁    </a:t>
            </a:r>
            <a:r>
              <a:rPr lang="ru-RU" sz="2400" dirty="0" err="1">
                <a:latin typeface="Corbel"/>
                <a:ea typeface="+mn-lt"/>
                <a:cs typeface="+mn-lt"/>
              </a:rPr>
              <a:t>When</a:t>
            </a:r>
            <a:r>
              <a:rPr lang="ru-RU" sz="2400" dirty="0">
                <a:latin typeface="Corbel"/>
                <a:ea typeface="+mn-lt"/>
                <a:cs typeface="+mn-lt"/>
              </a:rPr>
              <a:t> I </a:t>
            </a:r>
            <a:r>
              <a:rPr lang="ru-RU" sz="2400" dirty="0" err="1">
                <a:latin typeface="Corbel"/>
                <a:ea typeface="+mn-lt"/>
                <a:cs typeface="+mn-lt"/>
              </a:rPr>
              <a:t>told</a:t>
            </a:r>
            <a:r>
              <a:rPr lang="ru-RU" sz="2400" dirty="0">
                <a:latin typeface="Corbel"/>
                <a:ea typeface="+mn-lt"/>
                <a:cs typeface="+mn-lt"/>
              </a:rPr>
              <a:t> </a:t>
            </a:r>
            <a:r>
              <a:rPr lang="ru-RU" sz="2400" dirty="0" err="1">
                <a:latin typeface="Corbel"/>
                <a:ea typeface="+mn-lt"/>
                <a:cs typeface="+mn-lt"/>
              </a:rPr>
              <a:t>them</a:t>
            </a:r>
            <a:r>
              <a:rPr lang="ru-RU" sz="2400" dirty="0">
                <a:latin typeface="Corbel"/>
                <a:ea typeface="+mn-lt"/>
                <a:cs typeface="+mn-lt"/>
              </a:rPr>
              <a:t> </a:t>
            </a:r>
            <a:r>
              <a:rPr lang="ru-RU" sz="2400" dirty="0" err="1">
                <a:latin typeface="Corbel"/>
                <a:ea typeface="+mn-lt"/>
                <a:cs typeface="+mn-lt"/>
              </a:rPr>
              <a:t>my</a:t>
            </a:r>
            <a:r>
              <a:rPr lang="ru-RU" sz="2400" dirty="0">
                <a:latin typeface="Corbel"/>
                <a:ea typeface="+mn-lt"/>
                <a:cs typeface="+mn-lt"/>
              </a:rPr>
              <a:t> </a:t>
            </a:r>
            <a:r>
              <a:rPr lang="ru-RU" sz="2400" dirty="0" err="1">
                <a:latin typeface="Corbel"/>
                <a:ea typeface="+mn-lt"/>
                <a:cs typeface="+mn-lt"/>
              </a:rPr>
              <a:t>plan</a:t>
            </a:r>
            <a:r>
              <a:rPr lang="ru-RU" sz="2400" dirty="0">
                <a:latin typeface="Corbel"/>
                <a:ea typeface="+mn-lt"/>
                <a:cs typeface="+mn-lt"/>
              </a:rPr>
              <a:t>, </a:t>
            </a:r>
            <a:r>
              <a:rPr lang="ru-RU" sz="2400" dirty="0" err="1">
                <a:latin typeface="Corbel"/>
                <a:ea typeface="+mn-lt"/>
                <a:cs typeface="+mn-lt"/>
              </a:rPr>
              <a:t>they</a:t>
            </a:r>
            <a:r>
              <a:rPr lang="ru-RU" sz="2400" dirty="0">
                <a:latin typeface="Corbel"/>
                <a:ea typeface="+mn-lt"/>
                <a:cs typeface="+mn-lt"/>
              </a:rPr>
              <a:t> </a:t>
            </a:r>
            <a:r>
              <a:rPr lang="ru-RU" sz="2400" dirty="0" err="1">
                <a:latin typeface="Corbel"/>
                <a:ea typeface="+mn-lt"/>
                <a:cs typeface="+mn-lt"/>
              </a:rPr>
              <a:t>looked</a:t>
            </a:r>
            <a:r>
              <a:rPr lang="ru-RU" sz="2400" dirty="0">
                <a:latin typeface="Corbel"/>
                <a:ea typeface="+mn-lt"/>
                <a:cs typeface="+mn-lt"/>
              </a:rPr>
              <a:t> </a:t>
            </a:r>
            <a:r>
              <a:rPr lang="ru-RU" sz="2400" dirty="0" err="1">
                <a:latin typeface="Corbel"/>
                <a:ea typeface="+mn-lt"/>
                <a:cs typeface="+mn-lt"/>
              </a:rPr>
              <a:t>at</a:t>
            </a:r>
            <a:r>
              <a:rPr lang="ru-RU" sz="2400" dirty="0">
                <a:latin typeface="Corbel"/>
                <a:ea typeface="+mn-lt"/>
                <a:cs typeface="+mn-lt"/>
              </a:rPr>
              <a:t> </a:t>
            </a:r>
            <a:r>
              <a:rPr lang="ru-RU" sz="2400" dirty="0" err="1">
                <a:latin typeface="Corbel"/>
                <a:ea typeface="+mn-lt"/>
                <a:cs typeface="+mn-lt"/>
              </a:rPr>
              <a:t>me</a:t>
            </a:r>
            <a:r>
              <a:rPr lang="ru-RU" sz="2400" dirty="0">
                <a:latin typeface="Corbel"/>
                <a:ea typeface="+mn-lt"/>
                <a:cs typeface="+mn-lt"/>
              </a:rPr>
              <a:t> </a:t>
            </a:r>
            <a:r>
              <a:rPr lang="ru-RU" sz="2400" dirty="0" err="1">
                <a:latin typeface="Corbel"/>
                <a:ea typeface="+mn-lt"/>
                <a:cs typeface="+mn-lt"/>
              </a:rPr>
              <a:t>as</a:t>
            </a:r>
            <a:r>
              <a:rPr lang="ru-RU" sz="2400" dirty="0">
                <a:latin typeface="Corbel"/>
                <a:ea typeface="+mn-lt"/>
                <a:cs typeface="+mn-lt"/>
              </a:rPr>
              <a:t> </a:t>
            </a:r>
            <a:r>
              <a:rPr lang="ru-RU" sz="2400" dirty="0" err="1">
                <a:latin typeface="Corbel"/>
                <a:ea typeface="+mn-lt"/>
                <a:cs typeface="+mn-lt"/>
              </a:rPr>
              <a:t>though</a:t>
            </a:r>
            <a:r>
              <a:rPr lang="ru-RU" sz="2400" dirty="0">
                <a:latin typeface="Corbel"/>
                <a:ea typeface="+mn-lt"/>
                <a:cs typeface="+mn-lt"/>
              </a:rPr>
              <a:t> I </a:t>
            </a:r>
            <a:r>
              <a:rPr lang="ru-RU" sz="2400" dirty="0" err="1">
                <a:latin typeface="Corbel"/>
                <a:ea typeface="+mn-lt"/>
                <a:cs typeface="+mn-lt"/>
              </a:rPr>
              <a:t>was</a:t>
            </a:r>
            <a:r>
              <a:rPr lang="ru-RU" sz="2400" dirty="0">
                <a:latin typeface="Corbel"/>
                <a:ea typeface="+mn-lt"/>
                <a:cs typeface="+mn-lt"/>
              </a:rPr>
              <a:t> </a:t>
            </a:r>
            <a:r>
              <a:rPr lang="ru-RU" sz="2400" dirty="0" err="1">
                <a:latin typeface="Corbel"/>
                <a:ea typeface="+mn-lt"/>
                <a:cs typeface="+mn-lt"/>
              </a:rPr>
              <a:t>mad</a:t>
            </a:r>
            <a:r>
              <a:rPr lang="ru-RU" sz="2400" dirty="0">
                <a:latin typeface="Corbel"/>
                <a:ea typeface="+mn-lt"/>
                <a:cs typeface="+mn-lt"/>
              </a:rPr>
              <a:t>.</a:t>
            </a:r>
            <a:endParaRPr lang="ru-RU" sz="2400" dirty="0">
              <a:latin typeface="Corbel"/>
            </a:endParaRPr>
          </a:p>
          <a:p>
            <a:pPr marL="0" indent="0">
              <a:buNone/>
            </a:pPr>
            <a:r>
              <a:rPr lang="ru-RU" sz="2400" b="1">
                <a:latin typeface="Corbel"/>
                <a:ea typeface="+mn-lt"/>
                <a:cs typeface="+mn-lt"/>
              </a:rPr>
              <a:t>D.</a:t>
            </a:r>
            <a:endParaRPr lang="ru-RU" sz="2400" b="1" dirty="0">
              <a:latin typeface="Corbel"/>
            </a:endParaRPr>
          </a:p>
          <a:p>
            <a:pPr marL="0" indent="0">
              <a:buNone/>
            </a:pPr>
            <a:r>
              <a:rPr lang="ru-RU" sz="2400" err="1">
                <a:latin typeface="Corbel"/>
                <a:ea typeface="+mn-lt"/>
                <a:cs typeface="+mn-lt"/>
              </a:rPr>
              <a:t>After</a:t>
            </a:r>
            <a:r>
              <a:rPr lang="ru-RU" sz="2400" dirty="0">
                <a:latin typeface="Corbel"/>
                <a:ea typeface="+mn-lt"/>
                <a:cs typeface="+mn-lt"/>
              </a:rPr>
              <a:t> </a:t>
            </a:r>
            <a:r>
              <a:rPr lang="ru-RU" sz="2400" err="1">
                <a:latin typeface="Corbel"/>
                <a:ea typeface="+mn-lt"/>
                <a:cs typeface="+mn-lt"/>
              </a:rPr>
              <a:t>as</a:t>
            </a:r>
            <a:r>
              <a:rPr lang="ru-RU" sz="2400" dirty="0">
                <a:latin typeface="Corbel"/>
                <a:ea typeface="+mn-lt"/>
                <a:cs typeface="+mn-lt"/>
              </a:rPr>
              <a:t> </a:t>
            </a:r>
            <a:r>
              <a:rPr lang="ru-RU" sz="2400" err="1">
                <a:latin typeface="Corbel"/>
                <a:ea typeface="+mn-lt"/>
                <a:cs typeface="+mn-lt"/>
              </a:rPr>
              <a:t>if</a:t>
            </a:r>
            <a:r>
              <a:rPr lang="ru-RU" sz="2400">
                <a:latin typeface="Corbel"/>
                <a:ea typeface="+mn-lt"/>
                <a:cs typeface="+mn-lt"/>
              </a:rPr>
              <a:t> (</a:t>
            </a:r>
            <a:r>
              <a:rPr lang="ru-RU" sz="2400" err="1">
                <a:latin typeface="Corbel"/>
                <a:ea typeface="+mn-lt"/>
                <a:cs typeface="+mn-lt"/>
              </a:rPr>
              <a:t>or</a:t>
            </a:r>
            <a:r>
              <a:rPr lang="ru-RU" sz="2400" dirty="0">
                <a:latin typeface="Corbel"/>
                <a:ea typeface="+mn-lt"/>
                <a:cs typeface="+mn-lt"/>
              </a:rPr>
              <a:t> </a:t>
            </a:r>
            <a:r>
              <a:rPr lang="ru-RU" sz="2400" err="1">
                <a:latin typeface="Corbel"/>
                <a:ea typeface="+mn-lt"/>
                <a:cs typeface="+mn-lt"/>
              </a:rPr>
              <a:t>as</a:t>
            </a:r>
            <a:r>
              <a:rPr lang="ru-RU" sz="2400" dirty="0">
                <a:latin typeface="Corbel"/>
                <a:ea typeface="+mn-lt"/>
                <a:cs typeface="+mn-lt"/>
              </a:rPr>
              <a:t> </a:t>
            </a:r>
            <a:r>
              <a:rPr lang="ru-RU" sz="2400" err="1">
                <a:latin typeface="Corbel"/>
                <a:ea typeface="+mn-lt"/>
                <a:cs typeface="+mn-lt"/>
              </a:rPr>
              <a:t>though</a:t>
            </a:r>
            <a:r>
              <a:rPr lang="ru-RU" sz="2400">
                <a:latin typeface="Corbel"/>
                <a:ea typeface="+mn-lt"/>
                <a:cs typeface="+mn-lt"/>
              </a:rPr>
              <a:t>), </a:t>
            </a:r>
            <a:r>
              <a:rPr lang="ru-RU" sz="2400" err="1">
                <a:latin typeface="Corbel"/>
                <a:ea typeface="+mn-lt"/>
                <a:cs typeface="+mn-lt"/>
              </a:rPr>
              <a:t>we</a:t>
            </a:r>
            <a:r>
              <a:rPr lang="ru-RU" sz="2400" dirty="0">
                <a:latin typeface="Corbel"/>
                <a:ea typeface="+mn-lt"/>
                <a:cs typeface="+mn-lt"/>
              </a:rPr>
              <a:t> </a:t>
            </a:r>
            <a:r>
              <a:rPr lang="ru-RU" sz="2400" err="1">
                <a:latin typeface="Corbel"/>
                <a:ea typeface="+mn-lt"/>
                <a:cs typeface="+mn-lt"/>
              </a:rPr>
              <a:t>sometimes</a:t>
            </a:r>
            <a:r>
              <a:rPr lang="ru-RU" sz="2400" dirty="0">
                <a:latin typeface="Corbel"/>
                <a:ea typeface="+mn-lt"/>
                <a:cs typeface="+mn-lt"/>
              </a:rPr>
              <a:t> </a:t>
            </a:r>
            <a:r>
              <a:rPr lang="ru-RU" sz="2400" err="1">
                <a:latin typeface="Corbel"/>
                <a:ea typeface="+mn-lt"/>
                <a:cs typeface="+mn-lt"/>
              </a:rPr>
              <a:t>use</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past</a:t>
            </a:r>
            <a:r>
              <a:rPr lang="ru-RU" sz="2400" dirty="0">
                <a:latin typeface="Corbel"/>
                <a:ea typeface="+mn-lt"/>
                <a:cs typeface="+mn-lt"/>
              </a:rPr>
              <a:t> </a:t>
            </a:r>
            <a:r>
              <a:rPr lang="ru-RU" sz="2400" err="1">
                <a:latin typeface="Corbel"/>
                <a:ea typeface="+mn-lt"/>
                <a:cs typeface="+mn-lt"/>
              </a:rPr>
              <a:t>when</a:t>
            </a:r>
            <a:r>
              <a:rPr lang="ru-RU" sz="2400" dirty="0">
                <a:latin typeface="Corbel"/>
                <a:ea typeface="+mn-lt"/>
                <a:cs typeface="+mn-lt"/>
              </a:rPr>
              <a:t> </a:t>
            </a:r>
            <a:r>
              <a:rPr lang="ru-RU" sz="2400" err="1">
                <a:latin typeface="Corbel"/>
                <a:ea typeface="+mn-lt"/>
                <a:cs typeface="+mn-lt"/>
              </a:rPr>
              <a:t>we</a:t>
            </a:r>
            <a:r>
              <a:rPr lang="ru-RU" sz="2400" dirty="0">
                <a:latin typeface="Corbel"/>
                <a:ea typeface="+mn-lt"/>
                <a:cs typeface="+mn-lt"/>
              </a:rPr>
              <a:t> </a:t>
            </a:r>
            <a:r>
              <a:rPr lang="ru-RU" sz="2400" err="1">
                <a:latin typeface="Corbel"/>
                <a:ea typeface="+mn-lt"/>
                <a:cs typeface="+mn-lt"/>
              </a:rPr>
              <a:t>are</a:t>
            </a:r>
            <a:r>
              <a:rPr lang="ru-RU" sz="2400" dirty="0">
                <a:latin typeface="Corbel"/>
                <a:ea typeface="+mn-lt"/>
                <a:cs typeface="+mn-lt"/>
              </a:rPr>
              <a:t> </a:t>
            </a:r>
            <a:r>
              <a:rPr lang="ru-RU" sz="2400" err="1">
                <a:latin typeface="Corbel"/>
                <a:ea typeface="+mn-lt"/>
                <a:cs typeface="+mn-lt"/>
              </a:rPr>
              <a:t>talking</a:t>
            </a:r>
            <a:r>
              <a:rPr lang="ru-RU" sz="2400" dirty="0">
                <a:latin typeface="Corbel"/>
                <a:ea typeface="+mn-lt"/>
                <a:cs typeface="+mn-lt"/>
              </a:rPr>
              <a:t> </a:t>
            </a:r>
            <a:r>
              <a:rPr lang="ru-RU" sz="2400" err="1">
                <a:latin typeface="Corbel"/>
                <a:ea typeface="+mn-lt"/>
                <a:cs typeface="+mn-lt"/>
              </a:rPr>
              <a:t>about</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present</a:t>
            </a:r>
            <a:r>
              <a:rPr lang="ru-RU" sz="2400">
                <a:latin typeface="Corbel"/>
                <a:ea typeface="+mn-lt"/>
                <a:cs typeface="+mn-lt"/>
              </a:rPr>
              <a:t>.</a:t>
            </a:r>
            <a:endParaRPr lang="ru-RU" sz="2400" dirty="0">
              <a:latin typeface="Corbel"/>
            </a:endParaRPr>
          </a:p>
          <a:p>
            <a:pPr marL="0" indent="0">
              <a:buNone/>
            </a:pPr>
            <a:r>
              <a:rPr lang="ru-RU" sz="2400" dirty="0">
                <a:latin typeface="Corbel"/>
                <a:ea typeface="+mn-lt"/>
                <a:cs typeface="+mn-lt"/>
              </a:rPr>
              <a:t>For </a:t>
            </a:r>
            <a:r>
              <a:rPr lang="ru-RU" sz="2400" dirty="0" err="1">
                <a:latin typeface="Corbel"/>
                <a:ea typeface="+mn-lt"/>
                <a:cs typeface="+mn-lt"/>
              </a:rPr>
              <a:t>example</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    I </a:t>
            </a:r>
            <a:r>
              <a:rPr lang="ru-RU" sz="2400" dirty="0" err="1">
                <a:latin typeface="Corbel"/>
                <a:ea typeface="+mn-lt"/>
                <a:cs typeface="+mn-lt"/>
              </a:rPr>
              <a:t>don't</a:t>
            </a:r>
            <a:r>
              <a:rPr lang="ru-RU" sz="2400" dirty="0">
                <a:latin typeface="Corbel"/>
                <a:ea typeface="+mn-lt"/>
                <a:cs typeface="+mn-lt"/>
              </a:rPr>
              <a:t> </a:t>
            </a:r>
            <a:r>
              <a:rPr lang="ru-RU" sz="2400" dirty="0" err="1">
                <a:latin typeface="Corbel"/>
                <a:ea typeface="+mn-lt"/>
                <a:cs typeface="+mn-lt"/>
              </a:rPr>
              <a:t>like</a:t>
            </a:r>
            <a:r>
              <a:rPr lang="ru-RU" sz="2400" dirty="0">
                <a:latin typeface="Corbel"/>
                <a:ea typeface="+mn-lt"/>
                <a:cs typeface="+mn-lt"/>
              </a:rPr>
              <a:t> </a:t>
            </a:r>
            <a:r>
              <a:rPr lang="ru-RU" sz="2400" dirty="0" err="1">
                <a:latin typeface="Corbel"/>
                <a:ea typeface="+mn-lt"/>
                <a:cs typeface="+mn-lt"/>
              </a:rPr>
              <a:t>Tim</a:t>
            </a:r>
            <a:r>
              <a:rPr lang="ru-RU" sz="2400" dirty="0">
                <a:latin typeface="Corbel"/>
                <a:ea typeface="+mn-lt"/>
                <a:cs typeface="+mn-lt"/>
              </a:rPr>
              <a:t>. </a:t>
            </a:r>
            <a:r>
              <a:rPr lang="ru-RU" sz="2400" dirty="0" err="1">
                <a:latin typeface="Corbel"/>
                <a:ea typeface="+mn-lt"/>
                <a:cs typeface="+mn-lt"/>
              </a:rPr>
              <a:t>He</a:t>
            </a:r>
            <a:r>
              <a:rPr lang="ru-RU" sz="2400" dirty="0">
                <a:latin typeface="Corbel"/>
                <a:ea typeface="+mn-lt"/>
                <a:cs typeface="+mn-lt"/>
              </a:rPr>
              <a:t> </a:t>
            </a:r>
            <a:r>
              <a:rPr lang="ru-RU" sz="2400" dirty="0" err="1">
                <a:latin typeface="Corbel"/>
                <a:ea typeface="+mn-lt"/>
                <a:cs typeface="+mn-lt"/>
              </a:rPr>
              <a:t>talks</a:t>
            </a:r>
            <a:r>
              <a:rPr lang="ru-RU" sz="2400" dirty="0">
                <a:latin typeface="Corbel"/>
                <a:ea typeface="+mn-lt"/>
                <a:cs typeface="+mn-lt"/>
              </a:rPr>
              <a:t> </a:t>
            </a:r>
            <a:r>
              <a:rPr lang="ru-RU" sz="2400" dirty="0" err="1">
                <a:latin typeface="Corbel"/>
                <a:ea typeface="+mn-lt"/>
                <a:cs typeface="+mn-lt"/>
              </a:rPr>
              <a:t>as</a:t>
            </a:r>
            <a:r>
              <a:rPr lang="ru-RU" sz="2400" dirty="0">
                <a:latin typeface="Corbel"/>
                <a:ea typeface="+mn-lt"/>
                <a:cs typeface="+mn-lt"/>
              </a:rPr>
              <a:t> </a:t>
            </a:r>
            <a:r>
              <a:rPr lang="ru-RU" sz="2400" dirty="0" err="1">
                <a:latin typeface="Corbel"/>
                <a:ea typeface="+mn-lt"/>
                <a:cs typeface="+mn-lt"/>
              </a:rPr>
              <a:t>if</a:t>
            </a:r>
            <a:r>
              <a:rPr lang="ru-RU" sz="2400" dirty="0">
                <a:latin typeface="Corbel"/>
                <a:ea typeface="+mn-lt"/>
                <a:cs typeface="+mn-lt"/>
              </a:rPr>
              <a:t> </a:t>
            </a:r>
            <a:r>
              <a:rPr lang="ru-RU" sz="2400" dirty="0" err="1">
                <a:latin typeface="Corbel"/>
                <a:ea typeface="+mn-lt"/>
                <a:cs typeface="+mn-lt"/>
              </a:rPr>
              <a:t>he</a:t>
            </a:r>
            <a:r>
              <a:rPr lang="ru-RU" sz="2400" dirty="0">
                <a:latin typeface="Corbel"/>
                <a:ea typeface="+mn-lt"/>
                <a:cs typeface="+mn-lt"/>
              </a:rPr>
              <a:t> </a:t>
            </a:r>
            <a:r>
              <a:rPr lang="ru-RU" sz="2400" dirty="0" err="1">
                <a:latin typeface="Corbel"/>
                <a:ea typeface="+mn-lt"/>
                <a:cs typeface="+mn-lt"/>
              </a:rPr>
              <a:t>knew</a:t>
            </a:r>
            <a:r>
              <a:rPr lang="ru-RU" sz="2400" dirty="0">
                <a:latin typeface="Corbel"/>
                <a:ea typeface="+mn-lt"/>
                <a:cs typeface="+mn-lt"/>
              </a:rPr>
              <a:t> </a:t>
            </a:r>
            <a:r>
              <a:rPr lang="ru-RU" sz="2400" dirty="0" err="1">
                <a:latin typeface="Corbel"/>
                <a:ea typeface="+mn-lt"/>
                <a:cs typeface="+mn-lt"/>
              </a:rPr>
              <a:t>everything</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    </a:t>
            </a:r>
            <a:endParaRPr lang="ru-RU" sz="2400" dirty="0">
              <a:latin typeface="Corbel"/>
            </a:endParaRPr>
          </a:p>
          <a:p>
            <a:pPr marL="0" indent="0">
              <a:buNone/>
            </a:pPr>
            <a:r>
              <a:rPr lang="ru-RU" sz="2400" dirty="0">
                <a:latin typeface="Corbel"/>
                <a:ea typeface="+mn-lt"/>
                <a:cs typeface="+mn-lt"/>
              </a:rPr>
              <a:t>The </a:t>
            </a:r>
            <a:r>
              <a:rPr lang="ru-RU" sz="2400" err="1">
                <a:latin typeface="Corbel"/>
                <a:ea typeface="+mn-lt"/>
                <a:cs typeface="+mn-lt"/>
              </a:rPr>
              <a:t>meaning</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not</a:t>
            </a:r>
            <a:r>
              <a:rPr lang="ru-RU" sz="2400" dirty="0">
                <a:latin typeface="Corbel"/>
                <a:ea typeface="+mn-lt"/>
                <a:cs typeface="+mn-lt"/>
              </a:rPr>
              <a:t> </a:t>
            </a:r>
            <a:r>
              <a:rPr lang="ru-RU" sz="2400" err="1">
                <a:latin typeface="Corbel"/>
                <a:ea typeface="+mn-lt"/>
                <a:cs typeface="+mn-lt"/>
              </a:rPr>
              <a:t>past</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this</a:t>
            </a:r>
            <a:r>
              <a:rPr lang="ru-RU" sz="2400" dirty="0">
                <a:latin typeface="Corbel"/>
                <a:ea typeface="+mn-lt"/>
                <a:cs typeface="+mn-lt"/>
              </a:rPr>
              <a:t> </a:t>
            </a:r>
            <a:r>
              <a:rPr lang="ru-RU" sz="2400" err="1">
                <a:latin typeface="Corbel"/>
                <a:ea typeface="+mn-lt"/>
                <a:cs typeface="+mn-lt"/>
              </a:rPr>
              <a:t>sentence</a:t>
            </a:r>
            <a:r>
              <a:rPr lang="ru-RU" sz="2400" dirty="0">
                <a:latin typeface="Corbel"/>
                <a:ea typeface="+mn-lt"/>
                <a:cs typeface="+mn-lt"/>
              </a:rPr>
              <a:t>. We </a:t>
            </a:r>
            <a:r>
              <a:rPr lang="ru-RU" sz="2400" err="1">
                <a:latin typeface="Corbel"/>
                <a:ea typeface="+mn-lt"/>
                <a:cs typeface="+mn-lt"/>
              </a:rPr>
              <a:t>use</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past</a:t>
            </a:r>
            <a:r>
              <a:rPr lang="ru-RU" sz="2400" dirty="0">
                <a:latin typeface="Corbel"/>
                <a:ea typeface="+mn-lt"/>
                <a:cs typeface="+mn-lt"/>
              </a:rPr>
              <a:t> (</a:t>
            </a:r>
            <a:r>
              <a:rPr lang="ru-RU" sz="2400" err="1">
                <a:latin typeface="Corbel"/>
                <a:ea typeface="+mn-lt"/>
                <a:cs typeface="+mn-lt"/>
              </a:rPr>
              <a:t>as</a:t>
            </a:r>
            <a:r>
              <a:rPr lang="ru-RU" sz="2400" dirty="0">
                <a:latin typeface="Corbel"/>
                <a:ea typeface="+mn-lt"/>
                <a:cs typeface="+mn-lt"/>
              </a:rPr>
              <a:t> </a:t>
            </a:r>
            <a:r>
              <a:rPr lang="ru-RU" sz="2400" err="1">
                <a:latin typeface="Corbel"/>
                <a:ea typeface="+mn-lt"/>
                <a:cs typeface="+mn-lt"/>
              </a:rPr>
              <a:t>if</a:t>
            </a:r>
            <a:r>
              <a:rPr lang="ru-RU" sz="2400" dirty="0">
                <a:latin typeface="Corbel"/>
                <a:ea typeface="+mn-lt"/>
                <a:cs typeface="+mn-lt"/>
              </a:rPr>
              <a:t> </a:t>
            </a:r>
            <a:r>
              <a:rPr lang="ru-RU" sz="2400" err="1">
                <a:latin typeface="Corbel"/>
                <a:ea typeface="+mn-lt"/>
                <a:cs typeface="+mn-lt"/>
              </a:rPr>
              <a:t>he</a:t>
            </a:r>
            <a:r>
              <a:rPr lang="ru-RU" sz="2400" dirty="0">
                <a:latin typeface="Corbel"/>
                <a:ea typeface="+mn-lt"/>
                <a:cs typeface="+mn-lt"/>
              </a:rPr>
              <a:t> </a:t>
            </a:r>
            <a:r>
              <a:rPr lang="ru-RU" sz="2400" err="1">
                <a:latin typeface="Corbel"/>
                <a:ea typeface="+mn-lt"/>
                <a:cs typeface="+mn-lt"/>
              </a:rPr>
              <a:t>knew</a:t>
            </a:r>
            <a:r>
              <a:rPr lang="ru-RU" sz="2400" dirty="0">
                <a:latin typeface="Corbel"/>
                <a:ea typeface="+mn-lt"/>
                <a:cs typeface="+mn-lt"/>
              </a:rPr>
              <a:t>) </a:t>
            </a:r>
            <a:r>
              <a:rPr lang="ru-RU" sz="2400" err="1">
                <a:latin typeface="Corbel"/>
                <a:ea typeface="+mn-lt"/>
                <a:cs typeface="+mn-lt"/>
              </a:rPr>
              <a:t>because</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idea</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not</a:t>
            </a:r>
            <a:r>
              <a:rPr lang="ru-RU" sz="2400" dirty="0">
                <a:latin typeface="Corbel"/>
                <a:ea typeface="+mn-lt"/>
                <a:cs typeface="+mn-lt"/>
              </a:rPr>
              <a:t> </a:t>
            </a:r>
            <a:r>
              <a:rPr lang="ru-RU" sz="2400" err="1">
                <a:latin typeface="Corbel"/>
                <a:ea typeface="+mn-lt"/>
                <a:cs typeface="+mn-lt"/>
              </a:rPr>
              <a:t>real:Tim</a:t>
            </a:r>
            <a:r>
              <a:rPr lang="ru-RU" sz="2400" dirty="0">
                <a:latin typeface="Corbel"/>
                <a:ea typeface="+mn-lt"/>
                <a:cs typeface="+mn-lt"/>
              </a:rPr>
              <a:t> </a:t>
            </a:r>
            <a:r>
              <a:rPr lang="ru-RU" sz="2400" err="1">
                <a:latin typeface="Corbel"/>
                <a:ea typeface="+mn-lt"/>
                <a:cs typeface="+mn-lt"/>
              </a:rPr>
              <a:t>does</a:t>
            </a:r>
            <a:r>
              <a:rPr lang="ru-RU" sz="2400" dirty="0">
                <a:latin typeface="Corbel"/>
                <a:ea typeface="+mn-lt"/>
                <a:cs typeface="+mn-lt"/>
              </a:rPr>
              <a:t> </a:t>
            </a:r>
            <a:r>
              <a:rPr lang="ru-RU" sz="2400" err="1">
                <a:latin typeface="Corbel"/>
                <a:ea typeface="+mn-lt"/>
                <a:cs typeface="+mn-lt"/>
              </a:rPr>
              <a:t>not</a:t>
            </a:r>
            <a:r>
              <a:rPr lang="ru-RU" sz="2400" dirty="0">
                <a:latin typeface="Corbel"/>
                <a:ea typeface="+mn-lt"/>
                <a:cs typeface="+mn-lt"/>
              </a:rPr>
              <a:t> </a:t>
            </a:r>
            <a:r>
              <a:rPr lang="ru-RU" sz="2400" err="1">
                <a:latin typeface="Corbel"/>
                <a:ea typeface="+mn-lt"/>
                <a:cs typeface="+mn-lt"/>
              </a:rPr>
              <a:t>know</a:t>
            </a:r>
            <a:r>
              <a:rPr lang="ru-RU" sz="2400" dirty="0">
                <a:latin typeface="Corbel"/>
                <a:ea typeface="+mn-lt"/>
                <a:cs typeface="+mn-lt"/>
              </a:rPr>
              <a:t> </a:t>
            </a:r>
            <a:r>
              <a:rPr lang="ru-RU" sz="2400" err="1">
                <a:latin typeface="Corbel"/>
                <a:ea typeface="+mn-lt"/>
                <a:cs typeface="+mn-lt"/>
              </a:rPr>
              <a:t>everything</a:t>
            </a:r>
            <a:r>
              <a:rPr lang="ru-RU" sz="2400" dirty="0">
                <a:latin typeface="Corbel"/>
                <a:ea typeface="+mn-lt"/>
                <a:cs typeface="+mn-lt"/>
              </a:rPr>
              <a:t>. We </a:t>
            </a:r>
            <a:r>
              <a:rPr lang="ru-RU" sz="2400" err="1">
                <a:latin typeface="Corbel"/>
                <a:ea typeface="+mn-lt"/>
                <a:cs typeface="+mn-lt"/>
              </a:rPr>
              <a:t>use</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past</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same</a:t>
            </a:r>
            <a:r>
              <a:rPr lang="ru-RU" sz="2400" dirty="0">
                <a:latin typeface="Corbel"/>
                <a:ea typeface="+mn-lt"/>
                <a:cs typeface="+mn-lt"/>
              </a:rPr>
              <a:t> </a:t>
            </a:r>
            <a:r>
              <a:rPr lang="ru-RU" sz="2400" err="1">
                <a:latin typeface="Corbel"/>
                <a:ea typeface="+mn-lt"/>
                <a:cs typeface="+mn-lt"/>
              </a:rPr>
              <a:t>way</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other</a:t>
            </a:r>
            <a:r>
              <a:rPr lang="ru-RU" sz="2400" dirty="0">
                <a:latin typeface="Corbel"/>
                <a:ea typeface="+mn-lt"/>
                <a:cs typeface="+mn-lt"/>
              </a:rPr>
              <a:t> </a:t>
            </a:r>
            <a:r>
              <a:rPr lang="ru-RU" sz="2400" err="1">
                <a:latin typeface="Corbel"/>
                <a:ea typeface="+mn-lt"/>
                <a:cs typeface="+mn-lt"/>
              </a:rPr>
              <a:t>sentences</a:t>
            </a:r>
            <a:r>
              <a:rPr lang="ru-RU" sz="2400" dirty="0">
                <a:latin typeface="Corbel"/>
                <a:ea typeface="+mn-lt"/>
                <a:cs typeface="+mn-lt"/>
              </a:rPr>
              <a:t> </a:t>
            </a:r>
            <a:r>
              <a:rPr lang="ru-RU" sz="2400" err="1">
                <a:latin typeface="Corbel"/>
                <a:ea typeface="+mn-lt"/>
                <a:cs typeface="+mn-lt"/>
              </a:rPr>
              <a:t>with</a:t>
            </a:r>
            <a:r>
              <a:rPr lang="ru-RU" sz="2400" dirty="0">
                <a:latin typeface="Corbel"/>
                <a:ea typeface="+mn-lt"/>
                <a:cs typeface="+mn-lt"/>
              </a:rPr>
              <a:t> </a:t>
            </a:r>
            <a:r>
              <a:rPr lang="ru-RU" sz="2400" err="1">
                <a:latin typeface="Corbel"/>
                <a:ea typeface="+mn-lt"/>
                <a:cs typeface="+mn-lt"/>
              </a:rPr>
              <a:t>if</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wish</a:t>
            </a:r>
            <a:r>
              <a:rPr lang="ru-RU" sz="2400" dirty="0">
                <a:latin typeface="Corbel"/>
                <a:ea typeface="+mn-lt"/>
                <a:cs typeface="+mn-lt"/>
              </a:rPr>
              <a:t>.</a:t>
            </a:r>
            <a:endParaRPr lang="ru-RU" sz="2400" dirty="0">
              <a:latin typeface="Corbel"/>
            </a:endParaRPr>
          </a:p>
          <a:p>
            <a:pPr marL="0" indent="0">
              <a:buNone/>
            </a:pPr>
            <a:r>
              <a:rPr lang="ru-RU" sz="2400" err="1">
                <a:latin typeface="Corbel"/>
                <a:ea typeface="+mn-lt"/>
                <a:cs typeface="+mn-lt"/>
              </a:rPr>
              <a:t>Like</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not</a:t>
            </a:r>
            <a:r>
              <a:rPr lang="ru-RU" sz="2400" dirty="0">
                <a:latin typeface="Corbel"/>
                <a:ea typeface="+mn-lt"/>
                <a:cs typeface="+mn-lt"/>
              </a:rPr>
              <a:t> </a:t>
            </a:r>
            <a:r>
              <a:rPr lang="ru-RU" sz="2400" err="1">
                <a:latin typeface="Corbel"/>
                <a:ea typeface="+mn-lt"/>
                <a:cs typeface="+mn-lt"/>
              </a:rPr>
              <a:t>normally</a:t>
            </a:r>
            <a:r>
              <a:rPr lang="ru-RU" sz="2400" dirty="0">
                <a:latin typeface="Corbel"/>
                <a:ea typeface="+mn-lt"/>
                <a:cs typeface="+mn-lt"/>
              </a:rPr>
              <a:t> </a:t>
            </a:r>
            <a:r>
              <a:rPr lang="ru-RU" sz="2400" err="1">
                <a:latin typeface="Corbel"/>
                <a:ea typeface="+mn-lt"/>
                <a:cs typeface="+mn-lt"/>
              </a:rPr>
              <a:t>used</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this</a:t>
            </a:r>
            <a:r>
              <a:rPr lang="ru-RU" sz="2400" dirty="0">
                <a:latin typeface="Corbel"/>
                <a:ea typeface="+mn-lt"/>
                <a:cs typeface="+mn-lt"/>
              </a:rPr>
              <a:t> </a:t>
            </a:r>
            <a:r>
              <a:rPr lang="ru-RU" sz="2400" err="1">
                <a:latin typeface="Corbel"/>
                <a:ea typeface="+mn-lt"/>
                <a:cs typeface="+mn-lt"/>
              </a:rPr>
              <a:t>way</a:t>
            </a:r>
            <a:r>
              <a:rPr lang="ru-RU" sz="2400" dirty="0">
                <a:latin typeface="Corbel"/>
                <a:ea typeface="+mn-lt"/>
                <a:cs typeface="+mn-lt"/>
              </a:rPr>
              <a:t>.</a:t>
            </a:r>
            <a:endParaRPr lang="ru-RU" sz="2400" dirty="0">
              <a:latin typeface="Corbel"/>
            </a:endParaRPr>
          </a:p>
          <a:p>
            <a:pPr marL="0" indent="0">
              <a:buNone/>
            </a:pPr>
            <a:endParaRPr lang="ru-RU" dirty="0">
              <a:latin typeface="Corbel"/>
            </a:endParaRPr>
          </a:p>
        </p:txBody>
      </p:sp>
    </p:spTree>
    <p:extLst>
      <p:ext uri="{BB962C8B-B14F-4D97-AF65-F5344CB8AC3E}">
        <p14:creationId xmlns:p14="http://schemas.microsoft.com/office/powerpoint/2010/main" val="269378301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8E6030A3-9EE0-AF2A-A288-F2FEFC37F961}"/>
              </a:ext>
            </a:extLst>
          </p:cNvPr>
          <p:cNvSpPr>
            <a:spLocks noGrp="1"/>
          </p:cNvSpPr>
          <p:nvPr>
            <p:ph type="title"/>
          </p:nvPr>
        </p:nvSpPr>
        <p:spPr>
          <a:xfrm>
            <a:off x="1926336" y="-1880108"/>
            <a:ext cx="7729728" cy="1188720"/>
          </a:xfrm>
        </p:spPr>
        <p:txBody>
          <a:bodyPr/>
          <a:lstStyle/>
          <a:p>
            <a:endParaRPr lang="ru-RU"/>
          </a:p>
        </p:txBody>
      </p:sp>
      <p:sp>
        <p:nvSpPr>
          <p:cNvPr id="3" name="Объект 2">
            <a:extLst>
              <a:ext uri="{FF2B5EF4-FFF2-40B4-BE49-F238E27FC236}">
                <a16:creationId xmlns:a16="http://schemas.microsoft.com/office/drawing/2014/main" id="{BD994F2B-816D-EC9B-BEF5-4270E8C5E668}"/>
              </a:ext>
            </a:extLst>
          </p:cNvPr>
          <p:cNvSpPr>
            <a:spLocks noGrp="1"/>
          </p:cNvSpPr>
          <p:nvPr>
            <p:ph idx="1"/>
          </p:nvPr>
        </p:nvSpPr>
        <p:spPr>
          <a:xfrm>
            <a:off x="503936" y="1063244"/>
            <a:ext cx="10960608" cy="6505583"/>
          </a:xfrm>
        </p:spPr>
        <p:txBody>
          <a:bodyPr vert="horz" lIns="91440" tIns="45720" rIns="91440" bIns="45720" rtlCol="0" anchor="t">
            <a:normAutofit/>
          </a:bodyPr>
          <a:lstStyle/>
          <a:p>
            <a:pPr marL="0" indent="0">
              <a:buNone/>
            </a:pPr>
            <a:r>
              <a:rPr lang="ru-RU" sz="2800" b="1" dirty="0" err="1">
                <a:latin typeface="Corbel"/>
                <a:ea typeface="+mn-lt"/>
                <a:cs typeface="+mn-lt"/>
              </a:rPr>
              <a:t>Some</a:t>
            </a:r>
            <a:r>
              <a:rPr lang="ru-RU" sz="2800" b="1" dirty="0">
                <a:latin typeface="Corbel"/>
                <a:ea typeface="+mn-lt"/>
                <a:cs typeface="+mn-lt"/>
              </a:rPr>
              <a:t> </a:t>
            </a:r>
            <a:r>
              <a:rPr lang="ru-RU" sz="2800" b="1" dirty="0" err="1">
                <a:latin typeface="Corbel"/>
                <a:ea typeface="+mn-lt"/>
                <a:cs typeface="+mn-lt"/>
              </a:rPr>
              <a:t>more</a:t>
            </a:r>
            <a:r>
              <a:rPr lang="ru-RU" sz="2800" b="1" dirty="0">
                <a:latin typeface="Corbel"/>
                <a:ea typeface="+mn-lt"/>
                <a:cs typeface="+mn-lt"/>
              </a:rPr>
              <a:t> </a:t>
            </a:r>
            <a:r>
              <a:rPr lang="ru-RU" sz="2800" b="1" dirty="0" err="1">
                <a:latin typeface="Corbel"/>
                <a:ea typeface="+mn-lt"/>
                <a:cs typeface="+mn-lt"/>
              </a:rPr>
              <a:t>examples</a:t>
            </a:r>
            <a:r>
              <a:rPr lang="ru-RU" sz="2800" b="1" dirty="0">
                <a:latin typeface="Corbel"/>
                <a:ea typeface="+mn-lt"/>
                <a:cs typeface="+mn-lt"/>
              </a:rPr>
              <a:t>:</a:t>
            </a:r>
          </a:p>
          <a:p>
            <a:pPr marL="0" indent="0">
              <a:buNone/>
            </a:pPr>
            <a:r>
              <a:rPr lang="ru-RU" sz="2800" dirty="0">
                <a:latin typeface="Corbel"/>
                <a:ea typeface="+mn-lt"/>
                <a:cs typeface="+mn-lt"/>
              </a:rPr>
              <a:t>⦁    </a:t>
            </a:r>
            <a:r>
              <a:rPr lang="ru-RU" sz="2800" err="1">
                <a:latin typeface="Corbel"/>
                <a:ea typeface="+mn-lt"/>
                <a:cs typeface="+mn-lt"/>
              </a:rPr>
              <a:t>She's</a:t>
            </a:r>
            <a:r>
              <a:rPr lang="ru-RU" sz="2800" dirty="0">
                <a:latin typeface="Corbel"/>
                <a:ea typeface="+mn-lt"/>
                <a:cs typeface="+mn-lt"/>
              </a:rPr>
              <a:t> </a:t>
            </a:r>
            <a:r>
              <a:rPr lang="ru-RU" sz="2800" err="1">
                <a:latin typeface="Corbel"/>
                <a:ea typeface="+mn-lt"/>
                <a:cs typeface="+mn-lt"/>
              </a:rPr>
              <a:t>always</a:t>
            </a:r>
            <a:r>
              <a:rPr lang="ru-RU" sz="2800" dirty="0">
                <a:latin typeface="Corbel"/>
                <a:ea typeface="+mn-lt"/>
                <a:cs typeface="+mn-lt"/>
              </a:rPr>
              <a:t> asking me to do things for her - as if I didn't have enough to do already. (I do have enough to do)</a:t>
            </a:r>
          </a:p>
          <a:p>
            <a:pPr marL="0" indent="0">
              <a:buNone/>
            </a:pPr>
            <a:r>
              <a:rPr lang="ru-RU" sz="2800" dirty="0">
                <a:latin typeface="Corbel"/>
                <a:ea typeface="+mn-lt"/>
                <a:cs typeface="+mn-lt"/>
              </a:rPr>
              <a:t>⦁    </a:t>
            </a:r>
            <a:r>
              <a:rPr lang="ru-RU" sz="2800" err="1">
                <a:latin typeface="Corbel"/>
                <a:ea typeface="+mn-lt"/>
                <a:cs typeface="+mn-lt"/>
              </a:rPr>
              <a:t>Gary's</a:t>
            </a:r>
            <a:r>
              <a:rPr lang="ru-RU" sz="2800" dirty="0">
                <a:latin typeface="Corbel"/>
                <a:ea typeface="+mn-lt"/>
                <a:cs typeface="+mn-lt"/>
              </a:rPr>
              <a:t> </a:t>
            </a:r>
            <a:r>
              <a:rPr lang="ru-RU" sz="2800" err="1">
                <a:latin typeface="Corbel"/>
                <a:ea typeface="+mn-lt"/>
                <a:cs typeface="+mn-lt"/>
              </a:rPr>
              <a:t>only</a:t>
            </a:r>
            <a:r>
              <a:rPr lang="ru-RU" sz="2800" dirty="0">
                <a:latin typeface="Corbel"/>
                <a:ea typeface="+mn-lt"/>
                <a:cs typeface="+mn-lt"/>
              </a:rPr>
              <a:t> 40. Why do you talk about him as if he was an old man? (he isn't an old man)</a:t>
            </a:r>
          </a:p>
          <a:p>
            <a:pPr marL="0" indent="0">
              <a:buNone/>
            </a:pPr>
            <a:r>
              <a:rPr lang="ru-RU" sz="2800" err="1">
                <a:latin typeface="Corbel"/>
                <a:ea typeface="+mn-lt"/>
                <a:cs typeface="+mn-lt"/>
              </a:rPr>
              <a:t>When</a:t>
            </a:r>
            <a:r>
              <a:rPr lang="ru-RU" sz="2800" dirty="0">
                <a:latin typeface="Corbel"/>
                <a:ea typeface="+mn-lt"/>
                <a:cs typeface="+mn-lt"/>
              </a:rPr>
              <a:t> </a:t>
            </a:r>
            <a:r>
              <a:rPr lang="ru-RU" sz="2800" err="1">
                <a:latin typeface="Corbel"/>
                <a:ea typeface="+mn-lt"/>
                <a:cs typeface="+mn-lt"/>
              </a:rPr>
              <a:t>you</a:t>
            </a:r>
            <a:r>
              <a:rPr lang="ru-RU" sz="2800" dirty="0">
                <a:latin typeface="Corbel"/>
                <a:ea typeface="+mn-lt"/>
                <a:cs typeface="+mn-lt"/>
              </a:rPr>
              <a:t> </a:t>
            </a:r>
            <a:r>
              <a:rPr lang="ru-RU" sz="2800" err="1">
                <a:latin typeface="Corbel"/>
                <a:ea typeface="+mn-lt"/>
                <a:cs typeface="+mn-lt"/>
              </a:rPr>
              <a:t>use</a:t>
            </a:r>
            <a:r>
              <a:rPr lang="ru-RU" sz="2800" dirty="0">
                <a:latin typeface="Corbel"/>
                <a:ea typeface="+mn-lt"/>
                <a:cs typeface="+mn-lt"/>
              </a:rPr>
              <a:t> the past in this way, you can use were instead of was:</a:t>
            </a:r>
          </a:p>
          <a:p>
            <a:pPr marL="0" indent="0">
              <a:buNone/>
            </a:pPr>
            <a:r>
              <a:rPr lang="ru-RU" sz="2800" dirty="0">
                <a:latin typeface="Corbel"/>
                <a:ea typeface="+mn-lt"/>
                <a:cs typeface="+mn-lt"/>
              </a:rPr>
              <a:t>⦁    </a:t>
            </a:r>
            <a:r>
              <a:rPr lang="ru-RU" sz="2800" err="1">
                <a:latin typeface="Corbel"/>
                <a:ea typeface="+mn-lt"/>
                <a:cs typeface="+mn-lt"/>
              </a:rPr>
              <a:t>Why</a:t>
            </a:r>
            <a:r>
              <a:rPr lang="ru-RU" sz="2800" dirty="0">
                <a:latin typeface="Corbel"/>
                <a:ea typeface="+mn-lt"/>
                <a:cs typeface="+mn-lt"/>
              </a:rPr>
              <a:t> </a:t>
            </a:r>
            <a:r>
              <a:rPr lang="ru-RU" sz="2800" err="1">
                <a:latin typeface="Corbel"/>
                <a:ea typeface="+mn-lt"/>
                <a:cs typeface="+mn-lt"/>
              </a:rPr>
              <a:t>do</a:t>
            </a:r>
            <a:r>
              <a:rPr lang="ru-RU" sz="2800" dirty="0">
                <a:latin typeface="Corbel"/>
                <a:ea typeface="+mn-lt"/>
                <a:cs typeface="+mn-lt"/>
              </a:rPr>
              <a:t> you talk about him as if he were (or was) an old man?</a:t>
            </a:r>
          </a:p>
          <a:p>
            <a:pPr marL="0" indent="0">
              <a:buNone/>
            </a:pPr>
            <a:r>
              <a:rPr lang="ru-RU" sz="2800" dirty="0">
                <a:latin typeface="Corbel"/>
                <a:ea typeface="+mn-lt"/>
                <a:cs typeface="+mn-lt"/>
              </a:rPr>
              <a:t>⦁    </a:t>
            </a:r>
            <a:r>
              <a:rPr lang="ru-RU" sz="2800" err="1">
                <a:latin typeface="Corbel"/>
                <a:ea typeface="+mn-lt"/>
                <a:cs typeface="+mn-lt"/>
              </a:rPr>
              <a:t>They</a:t>
            </a:r>
            <a:r>
              <a:rPr lang="ru-RU" sz="2800" dirty="0">
                <a:latin typeface="Corbel"/>
                <a:ea typeface="+mn-lt"/>
                <a:cs typeface="+mn-lt"/>
              </a:rPr>
              <a:t> </a:t>
            </a:r>
            <a:r>
              <a:rPr lang="ru-RU" sz="2800" err="1">
                <a:latin typeface="Corbel"/>
                <a:ea typeface="+mn-lt"/>
                <a:cs typeface="+mn-lt"/>
              </a:rPr>
              <a:t>treat</a:t>
            </a:r>
            <a:r>
              <a:rPr lang="ru-RU" sz="2800" dirty="0">
                <a:latin typeface="Corbel"/>
                <a:ea typeface="+mn-lt"/>
                <a:cs typeface="+mn-lt"/>
              </a:rPr>
              <a:t> me as if I were (or was) their own son. (I'm not their son)</a:t>
            </a:r>
            <a:endParaRPr lang="ru-RU" sz="2800">
              <a:latin typeface="Corbel" panose="020B0503020204020204" pitchFamily="34" charset="0"/>
              <a:ea typeface="+mn-lt"/>
              <a:cs typeface="+mn-lt"/>
            </a:endParaRPr>
          </a:p>
          <a:p>
            <a:endParaRPr lang="ru-RU" dirty="0">
              <a:latin typeface="Corbel"/>
            </a:endParaRPr>
          </a:p>
        </p:txBody>
      </p:sp>
    </p:spTree>
    <p:extLst>
      <p:ext uri="{BB962C8B-B14F-4D97-AF65-F5344CB8AC3E}">
        <p14:creationId xmlns:p14="http://schemas.microsoft.com/office/powerpoint/2010/main" val="340142622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8008F51C-BB51-A8D7-9C64-9CC5A967ABFC}"/>
              </a:ext>
            </a:extLst>
          </p:cNvPr>
          <p:cNvSpPr>
            <a:spLocks noGrp="1"/>
          </p:cNvSpPr>
          <p:nvPr>
            <p:ph type="title"/>
          </p:nvPr>
        </p:nvSpPr>
        <p:spPr>
          <a:xfrm>
            <a:off x="1367536" y="151892"/>
            <a:ext cx="9456928" cy="2590800"/>
          </a:xfrm>
        </p:spPr>
        <p:txBody>
          <a:bodyPr>
            <a:normAutofit/>
          </a:bodyPr>
          <a:lstStyle/>
          <a:p>
            <a:r>
              <a:rPr lang="ru-RU" dirty="0">
                <a:latin typeface="Calibri"/>
                <a:ea typeface="Calibri"/>
                <a:cs typeface="Calibri"/>
              </a:rPr>
              <a:t> </a:t>
            </a:r>
            <a:r>
              <a:rPr lang="ru-RU" dirty="0" err="1">
                <a:latin typeface="Calibri"/>
                <a:ea typeface="Calibri"/>
                <a:cs typeface="Calibri"/>
              </a:rPr>
              <a:t>Read</a:t>
            </a:r>
            <a:r>
              <a:rPr lang="ru-RU" dirty="0">
                <a:latin typeface="Calibri"/>
                <a:ea typeface="Calibri"/>
                <a:cs typeface="Calibri"/>
              </a:rPr>
              <a:t> </a:t>
            </a:r>
            <a:r>
              <a:rPr lang="ru-RU" dirty="0" err="1">
                <a:latin typeface="Calibri"/>
                <a:ea typeface="Calibri"/>
                <a:cs typeface="Calibri"/>
              </a:rPr>
              <a:t>the</a:t>
            </a:r>
            <a:r>
              <a:rPr lang="ru-RU" dirty="0">
                <a:latin typeface="Calibri"/>
                <a:ea typeface="Calibri"/>
                <a:cs typeface="Calibri"/>
              </a:rPr>
              <a:t> </a:t>
            </a:r>
            <a:r>
              <a:rPr lang="ru-RU" dirty="0" err="1">
                <a:latin typeface="Calibri"/>
                <a:ea typeface="Calibri"/>
                <a:cs typeface="Calibri"/>
              </a:rPr>
              <a:t>text</a:t>
            </a:r>
            <a:r>
              <a:rPr lang="ru-RU" dirty="0">
                <a:latin typeface="Calibri"/>
                <a:ea typeface="Calibri"/>
                <a:cs typeface="Calibri"/>
              </a:rPr>
              <a:t> </a:t>
            </a:r>
            <a:r>
              <a:rPr lang="ru-RU" dirty="0" err="1">
                <a:latin typeface="Calibri"/>
                <a:ea typeface="Calibri"/>
                <a:cs typeface="Calibri"/>
              </a:rPr>
              <a:t>and</a:t>
            </a:r>
            <a:r>
              <a:rPr lang="ru-RU" dirty="0">
                <a:latin typeface="Calibri"/>
                <a:ea typeface="Calibri"/>
                <a:cs typeface="Calibri"/>
              </a:rPr>
              <a:t> </a:t>
            </a:r>
            <a:r>
              <a:rPr lang="ru-RU" dirty="0" err="1">
                <a:latin typeface="Calibri"/>
                <a:ea typeface="Calibri"/>
                <a:cs typeface="Calibri"/>
              </a:rPr>
              <a:t>translate</a:t>
            </a:r>
            <a:r>
              <a:rPr lang="ru-RU" dirty="0">
                <a:latin typeface="Calibri"/>
                <a:ea typeface="Calibri"/>
                <a:cs typeface="Calibri"/>
              </a:rPr>
              <a:t> </a:t>
            </a:r>
            <a:r>
              <a:rPr lang="ru-RU" dirty="0" err="1">
                <a:latin typeface="Calibri"/>
                <a:ea typeface="Calibri"/>
                <a:cs typeface="Calibri"/>
              </a:rPr>
              <a:t>into</a:t>
            </a:r>
            <a:r>
              <a:rPr lang="ru-RU" dirty="0">
                <a:latin typeface="Calibri"/>
                <a:ea typeface="Calibri"/>
                <a:cs typeface="Calibri"/>
              </a:rPr>
              <a:t> </a:t>
            </a:r>
            <a:r>
              <a:rPr lang="ru-RU" dirty="0" err="1">
                <a:latin typeface="Calibri"/>
                <a:ea typeface="Calibri"/>
                <a:cs typeface="Calibri"/>
              </a:rPr>
              <a:t>Ukrainian</a:t>
            </a:r>
            <a:br>
              <a:rPr lang="ru-RU" dirty="0">
                <a:latin typeface="Calibri"/>
                <a:ea typeface="Calibri"/>
                <a:cs typeface="Calibri"/>
              </a:rPr>
            </a:br>
            <a:r>
              <a:rPr lang="ru-RU" dirty="0" err="1">
                <a:latin typeface="Calibri"/>
                <a:ea typeface="Calibri"/>
                <a:cs typeface="Calibri"/>
              </a:rPr>
              <a:t>in</a:t>
            </a:r>
            <a:r>
              <a:rPr lang="ru-RU" dirty="0">
                <a:latin typeface="Calibri"/>
                <a:ea typeface="Calibri"/>
                <a:cs typeface="Calibri"/>
              </a:rPr>
              <a:t> </a:t>
            </a:r>
            <a:r>
              <a:rPr lang="ru-RU" dirty="0" err="1">
                <a:latin typeface="Calibri"/>
                <a:ea typeface="Calibri"/>
                <a:cs typeface="Calibri"/>
              </a:rPr>
              <a:t>the</a:t>
            </a:r>
            <a:r>
              <a:rPr lang="ru-RU" dirty="0">
                <a:latin typeface="Calibri"/>
                <a:ea typeface="Calibri"/>
                <a:cs typeface="Calibri"/>
              </a:rPr>
              <a:t> </a:t>
            </a:r>
            <a:r>
              <a:rPr lang="ru-RU" dirty="0" err="1">
                <a:latin typeface="Calibri"/>
                <a:ea typeface="Calibri"/>
                <a:cs typeface="Calibri"/>
              </a:rPr>
              <a:t>written</a:t>
            </a:r>
            <a:r>
              <a:rPr lang="ru-RU" dirty="0">
                <a:latin typeface="Calibri"/>
                <a:ea typeface="Calibri"/>
                <a:cs typeface="Calibri"/>
              </a:rPr>
              <a:t> </a:t>
            </a:r>
            <a:r>
              <a:rPr lang="ru-RU" dirty="0" err="1">
                <a:latin typeface="Calibri"/>
                <a:ea typeface="Calibri"/>
                <a:cs typeface="Calibri"/>
              </a:rPr>
              <a:t>form</a:t>
            </a:r>
            <a:r>
              <a:rPr lang="ru-RU" dirty="0">
                <a:latin typeface="Calibri"/>
                <a:ea typeface="Calibri"/>
                <a:cs typeface="Calibri"/>
              </a:rPr>
              <a:t>.</a:t>
            </a:r>
            <a:br>
              <a:rPr lang="ru-RU" dirty="0">
                <a:latin typeface="Calibri"/>
                <a:ea typeface="Calibri"/>
                <a:cs typeface="Calibri"/>
              </a:rPr>
            </a:br>
            <a:r>
              <a:rPr lang="ru-RU" dirty="0" err="1">
                <a:latin typeface="Calibri"/>
                <a:ea typeface="Calibri"/>
                <a:cs typeface="Calibri"/>
              </a:rPr>
              <a:t>Learn</a:t>
            </a:r>
            <a:r>
              <a:rPr lang="ru-RU" dirty="0">
                <a:latin typeface="Calibri"/>
                <a:ea typeface="Calibri"/>
                <a:cs typeface="Calibri"/>
              </a:rPr>
              <a:t> </a:t>
            </a:r>
            <a:r>
              <a:rPr lang="ru-RU" dirty="0" err="1">
                <a:latin typeface="Calibri"/>
                <a:ea typeface="Calibri"/>
                <a:cs typeface="Calibri"/>
              </a:rPr>
              <a:t>the</a:t>
            </a:r>
            <a:r>
              <a:rPr lang="ru-RU" dirty="0">
                <a:latin typeface="Calibri"/>
                <a:ea typeface="Calibri"/>
                <a:cs typeface="Calibri"/>
              </a:rPr>
              <a:t> </a:t>
            </a:r>
            <a:r>
              <a:rPr lang="ru-RU" dirty="0" err="1">
                <a:latin typeface="Calibri"/>
                <a:ea typeface="Calibri"/>
                <a:cs typeface="Calibri"/>
              </a:rPr>
              <a:t>new</a:t>
            </a:r>
            <a:r>
              <a:rPr lang="ru-RU" dirty="0">
                <a:latin typeface="Calibri"/>
                <a:ea typeface="Calibri"/>
                <a:cs typeface="Calibri"/>
              </a:rPr>
              <a:t> </a:t>
            </a:r>
            <a:r>
              <a:rPr lang="ru-RU" dirty="0" err="1">
                <a:latin typeface="Calibri"/>
                <a:ea typeface="Calibri"/>
                <a:cs typeface="Calibri"/>
              </a:rPr>
              <a:t>words</a:t>
            </a:r>
            <a:r>
              <a:rPr lang="ru-RU" dirty="0">
                <a:latin typeface="Calibri"/>
                <a:ea typeface="Calibri"/>
                <a:cs typeface="Calibri"/>
              </a:rPr>
              <a:t> </a:t>
            </a:r>
            <a:r>
              <a:rPr lang="ru-RU" dirty="0" err="1">
                <a:latin typeface="Calibri"/>
                <a:ea typeface="Calibri"/>
                <a:cs typeface="Calibri"/>
              </a:rPr>
              <a:t>and</a:t>
            </a:r>
            <a:r>
              <a:rPr lang="ru-RU" dirty="0">
                <a:latin typeface="Calibri"/>
                <a:ea typeface="Calibri"/>
                <a:cs typeface="Calibri"/>
              </a:rPr>
              <a:t> </a:t>
            </a:r>
            <a:r>
              <a:rPr lang="ru-RU" dirty="0" err="1">
                <a:latin typeface="Calibri"/>
                <a:ea typeface="Calibri"/>
                <a:cs typeface="Calibri"/>
              </a:rPr>
              <a:t>word</a:t>
            </a:r>
            <a:r>
              <a:rPr lang="ru-RU" dirty="0">
                <a:latin typeface="Calibri"/>
                <a:ea typeface="Calibri"/>
                <a:cs typeface="Calibri"/>
              </a:rPr>
              <a:t> </a:t>
            </a:r>
            <a:r>
              <a:rPr lang="ru-RU" dirty="0" err="1">
                <a:latin typeface="Calibri"/>
                <a:ea typeface="Calibri"/>
                <a:cs typeface="Calibri"/>
              </a:rPr>
              <a:t>combinations</a:t>
            </a:r>
            <a:r>
              <a:rPr lang="ru-RU" dirty="0">
                <a:latin typeface="Calibri"/>
                <a:ea typeface="Calibri"/>
                <a:cs typeface="Calibri"/>
              </a:rPr>
              <a:t>.</a:t>
            </a:r>
            <a:endParaRPr lang="ru-RU" dirty="0">
              <a:latin typeface="Calibri"/>
            </a:endParaRPr>
          </a:p>
          <a:p>
            <a:r>
              <a:rPr lang="ru-RU" dirty="0">
                <a:latin typeface="Calibri"/>
                <a:ea typeface="Calibri"/>
                <a:cs typeface="Calibri"/>
              </a:rPr>
              <a:t>  </a:t>
            </a:r>
            <a:r>
              <a:rPr lang="ru-RU" dirty="0" err="1">
                <a:latin typeface="Calibri"/>
                <a:ea typeface="Calibri"/>
                <a:cs typeface="Calibri"/>
              </a:rPr>
              <a:t>Make</a:t>
            </a:r>
            <a:r>
              <a:rPr lang="ru-RU" dirty="0">
                <a:latin typeface="Calibri"/>
                <a:ea typeface="Calibri"/>
                <a:cs typeface="Calibri"/>
              </a:rPr>
              <a:t> </a:t>
            </a:r>
            <a:r>
              <a:rPr lang="ru-RU" dirty="0" err="1">
                <a:latin typeface="Calibri"/>
                <a:ea typeface="Calibri"/>
                <a:cs typeface="Calibri"/>
              </a:rPr>
              <a:t>summery</a:t>
            </a:r>
            <a:r>
              <a:rPr lang="ru-RU" dirty="0">
                <a:latin typeface="Calibri"/>
                <a:ea typeface="Calibri"/>
                <a:cs typeface="Calibri"/>
              </a:rPr>
              <a:t> </a:t>
            </a:r>
            <a:r>
              <a:rPr lang="ru-RU" dirty="0" err="1">
                <a:latin typeface="Calibri"/>
                <a:ea typeface="Calibri"/>
                <a:cs typeface="Calibri"/>
              </a:rPr>
              <a:t>of</a:t>
            </a:r>
            <a:r>
              <a:rPr lang="ru-RU" dirty="0">
                <a:latin typeface="Calibri"/>
                <a:ea typeface="Calibri"/>
                <a:cs typeface="Calibri"/>
              </a:rPr>
              <a:t> </a:t>
            </a:r>
            <a:r>
              <a:rPr lang="ru-RU" dirty="0" err="1">
                <a:latin typeface="Calibri"/>
                <a:ea typeface="Calibri"/>
                <a:cs typeface="Calibri"/>
              </a:rPr>
              <a:t>the</a:t>
            </a:r>
            <a:r>
              <a:rPr lang="ru-RU" dirty="0">
                <a:latin typeface="Calibri"/>
                <a:ea typeface="Calibri"/>
                <a:cs typeface="Calibri"/>
              </a:rPr>
              <a:t> </a:t>
            </a:r>
            <a:r>
              <a:rPr lang="ru-RU" dirty="0" err="1">
                <a:latin typeface="Calibri"/>
                <a:ea typeface="Calibri"/>
                <a:cs typeface="Calibri"/>
              </a:rPr>
              <a:t>text</a:t>
            </a:r>
            <a:r>
              <a:rPr lang="ru-RU" dirty="0">
                <a:latin typeface="Calibri"/>
                <a:ea typeface="Calibri"/>
                <a:cs typeface="Calibri"/>
              </a:rPr>
              <a:t> </a:t>
            </a:r>
            <a:r>
              <a:rPr lang="ru-RU" dirty="0" err="1">
                <a:latin typeface="Calibri"/>
                <a:ea typeface="Calibri"/>
                <a:cs typeface="Calibri"/>
              </a:rPr>
              <a:t>in</a:t>
            </a:r>
            <a:r>
              <a:rPr lang="ru-RU" dirty="0">
                <a:latin typeface="Calibri"/>
                <a:ea typeface="Calibri"/>
                <a:cs typeface="Calibri"/>
              </a:rPr>
              <a:t> English.</a:t>
            </a:r>
            <a:endParaRPr lang="ru-RU" dirty="0">
              <a:latin typeface="Calibri"/>
            </a:endParaRPr>
          </a:p>
          <a:p>
            <a:r>
              <a:rPr lang="ru-RU" dirty="0">
                <a:latin typeface="Calibri"/>
                <a:ea typeface="Calibri"/>
                <a:cs typeface="Calibri"/>
              </a:rPr>
              <a:t>   </a:t>
            </a:r>
            <a:r>
              <a:rPr lang="ru-RU" dirty="0" err="1">
                <a:latin typeface="Calibri"/>
                <a:ea typeface="Calibri"/>
                <a:cs typeface="Calibri"/>
              </a:rPr>
              <a:t>Make</a:t>
            </a:r>
            <a:r>
              <a:rPr lang="ru-RU" dirty="0">
                <a:latin typeface="Calibri"/>
                <a:ea typeface="Calibri"/>
                <a:cs typeface="Calibri"/>
              </a:rPr>
              <a:t> </a:t>
            </a:r>
            <a:r>
              <a:rPr lang="ru-RU" dirty="0" err="1">
                <a:latin typeface="Calibri"/>
                <a:ea typeface="Calibri"/>
                <a:cs typeface="Calibri"/>
              </a:rPr>
              <a:t>some</a:t>
            </a:r>
            <a:r>
              <a:rPr lang="ru-RU" dirty="0">
                <a:latin typeface="Calibri"/>
                <a:ea typeface="Calibri"/>
                <a:cs typeface="Calibri"/>
              </a:rPr>
              <a:t> </a:t>
            </a:r>
            <a:r>
              <a:rPr lang="ru-RU" dirty="0" err="1">
                <a:latin typeface="Calibri"/>
                <a:ea typeface="Calibri"/>
                <a:cs typeface="Calibri"/>
              </a:rPr>
              <a:t>questions</a:t>
            </a:r>
            <a:r>
              <a:rPr lang="ru-RU" dirty="0">
                <a:latin typeface="Calibri"/>
                <a:ea typeface="Calibri"/>
                <a:cs typeface="Calibri"/>
              </a:rPr>
              <a:t> </a:t>
            </a:r>
            <a:r>
              <a:rPr lang="ru-RU" dirty="0" err="1">
                <a:latin typeface="Calibri"/>
                <a:ea typeface="Calibri"/>
                <a:cs typeface="Calibri"/>
              </a:rPr>
              <a:t>on</a:t>
            </a:r>
            <a:r>
              <a:rPr lang="ru-RU" dirty="0">
                <a:latin typeface="Calibri"/>
                <a:ea typeface="Calibri"/>
                <a:cs typeface="Calibri"/>
              </a:rPr>
              <a:t> </a:t>
            </a:r>
            <a:r>
              <a:rPr lang="ru-RU" dirty="0" err="1">
                <a:latin typeface="Calibri"/>
                <a:ea typeface="Calibri"/>
                <a:cs typeface="Calibri"/>
              </a:rPr>
              <a:t>the</a:t>
            </a:r>
            <a:r>
              <a:rPr lang="ru-RU" dirty="0">
                <a:latin typeface="Calibri"/>
                <a:ea typeface="Calibri"/>
                <a:cs typeface="Calibri"/>
              </a:rPr>
              <a:t> </a:t>
            </a:r>
            <a:r>
              <a:rPr lang="ru-RU" dirty="0" err="1">
                <a:latin typeface="Calibri"/>
                <a:ea typeface="Calibri"/>
                <a:cs typeface="Calibri"/>
              </a:rPr>
              <a:t>text</a:t>
            </a:r>
            <a:r>
              <a:rPr lang="ru-RU" dirty="0">
                <a:latin typeface="Calibri"/>
                <a:ea typeface="Calibri"/>
                <a:cs typeface="Calibri"/>
              </a:rPr>
              <a:t>.</a:t>
            </a:r>
            <a:endParaRPr lang="ru-RU" dirty="0">
              <a:latin typeface="Calibri"/>
            </a:endParaRPr>
          </a:p>
          <a:p>
            <a:endParaRPr lang="ru-RU" dirty="0">
              <a:ea typeface="Calibri"/>
              <a:cs typeface="Calibri"/>
            </a:endParaRPr>
          </a:p>
        </p:txBody>
      </p:sp>
      <p:sp>
        <p:nvSpPr>
          <p:cNvPr id="3" name="Объект 2">
            <a:extLst>
              <a:ext uri="{FF2B5EF4-FFF2-40B4-BE49-F238E27FC236}">
                <a16:creationId xmlns:a16="http://schemas.microsoft.com/office/drawing/2014/main" id="{017B2116-4008-CF46-5BBA-DDAD6B394749}"/>
              </a:ext>
            </a:extLst>
          </p:cNvPr>
          <p:cNvSpPr>
            <a:spLocks noGrp="1"/>
          </p:cNvSpPr>
          <p:nvPr>
            <p:ph idx="1"/>
          </p:nvPr>
        </p:nvSpPr>
        <p:spPr>
          <a:xfrm>
            <a:off x="239776" y="3156204"/>
            <a:ext cx="11478768" cy="3904623"/>
          </a:xfrm>
        </p:spPr>
        <p:txBody>
          <a:bodyPr vert="horz" lIns="91440" tIns="45720" rIns="91440" bIns="45720" rtlCol="0" anchor="t">
            <a:normAutofit/>
          </a:bodyPr>
          <a:lstStyle/>
          <a:p>
            <a:pPr marL="0" indent="0">
              <a:buNone/>
            </a:pPr>
            <a:r>
              <a:rPr lang="ru-RU" sz="2800" err="1">
                <a:latin typeface="Corbel"/>
                <a:ea typeface="+mn-lt"/>
                <a:cs typeface="+mn-lt"/>
              </a:rPr>
              <a:t>Appearances</a:t>
            </a:r>
            <a:r>
              <a:rPr lang="ru-RU" sz="2800" dirty="0">
                <a:latin typeface="Corbel"/>
                <a:ea typeface="+mn-lt"/>
                <a:cs typeface="+mn-lt"/>
              </a:rPr>
              <a:t> </a:t>
            </a:r>
            <a:r>
              <a:rPr lang="ru-RU" sz="2800" err="1">
                <a:latin typeface="Corbel"/>
                <a:ea typeface="+mn-lt"/>
                <a:cs typeface="+mn-lt"/>
              </a:rPr>
              <a:t>are</a:t>
            </a:r>
            <a:r>
              <a:rPr lang="ru-RU" sz="2800" dirty="0">
                <a:latin typeface="Corbel"/>
                <a:ea typeface="+mn-lt"/>
                <a:cs typeface="+mn-lt"/>
              </a:rPr>
              <a:t> </a:t>
            </a:r>
            <a:r>
              <a:rPr lang="ru-RU" sz="2800" err="1">
                <a:latin typeface="Corbel"/>
                <a:ea typeface="+mn-lt"/>
                <a:cs typeface="+mn-lt"/>
              </a:rPr>
              <a:t>deceptive</a:t>
            </a:r>
            <a:r>
              <a:rPr lang="ru-RU" sz="2800" dirty="0">
                <a:latin typeface="Corbel"/>
                <a:ea typeface="+mn-lt"/>
                <a:cs typeface="+mn-lt"/>
              </a:rPr>
              <a:t>. It </a:t>
            </a:r>
            <a:r>
              <a:rPr lang="ru-RU" sz="2800" err="1">
                <a:latin typeface="Corbel"/>
                <a:ea typeface="+mn-lt"/>
                <a:cs typeface="+mn-lt"/>
              </a:rPr>
              <a:t>is</a:t>
            </a:r>
            <a:r>
              <a:rPr lang="ru-RU" sz="2800" dirty="0">
                <a:latin typeface="Corbel"/>
                <a:ea typeface="+mn-lt"/>
                <a:cs typeface="+mn-lt"/>
              </a:rPr>
              <a:t> a </a:t>
            </a:r>
            <a:r>
              <a:rPr lang="ru-RU" sz="2800" err="1">
                <a:latin typeface="Corbel"/>
                <a:ea typeface="+mn-lt"/>
                <a:cs typeface="+mn-lt"/>
              </a:rPr>
              <a:t>common</a:t>
            </a:r>
            <a:r>
              <a:rPr lang="ru-RU" sz="2800" dirty="0">
                <a:latin typeface="Corbel"/>
                <a:ea typeface="+mn-lt"/>
                <a:cs typeface="+mn-lt"/>
              </a:rPr>
              <a:t> </a:t>
            </a:r>
            <a:r>
              <a:rPr lang="ru-RU" sz="2800" err="1">
                <a:latin typeface="Corbel"/>
                <a:ea typeface="+mn-lt"/>
                <a:cs typeface="+mn-lt"/>
              </a:rPr>
              <a:t>truth</a:t>
            </a:r>
            <a:r>
              <a:rPr lang="ru-RU" sz="2800" dirty="0">
                <a:latin typeface="Corbel"/>
                <a:ea typeface="+mn-lt"/>
                <a:cs typeface="+mn-lt"/>
              </a:rPr>
              <a:t>; </a:t>
            </a:r>
            <a:r>
              <a:rPr lang="ru-RU" sz="2800" err="1">
                <a:latin typeface="Corbel"/>
                <a:ea typeface="+mn-lt"/>
                <a:cs typeface="+mn-lt"/>
              </a:rPr>
              <a:t>practically</a:t>
            </a:r>
            <a:r>
              <a:rPr lang="ru-RU" sz="2800" dirty="0">
                <a:latin typeface="Corbel"/>
                <a:ea typeface="+mn-lt"/>
                <a:cs typeface="+mn-lt"/>
              </a:rPr>
              <a:t> </a:t>
            </a:r>
            <a:r>
              <a:rPr lang="ru-RU" sz="2800" err="1">
                <a:latin typeface="Corbel"/>
                <a:ea typeface="+mn-lt"/>
                <a:cs typeface="+mn-lt"/>
              </a:rPr>
              <a:t>everyone</a:t>
            </a:r>
            <a:r>
              <a:rPr lang="ru-RU" sz="2800" dirty="0">
                <a:latin typeface="Corbel"/>
                <a:ea typeface="+mn-lt"/>
                <a:cs typeface="+mn-lt"/>
              </a:rPr>
              <a:t> </a:t>
            </a:r>
            <a:r>
              <a:rPr lang="ru-RU" sz="2800" err="1">
                <a:latin typeface="Corbel"/>
                <a:ea typeface="+mn-lt"/>
                <a:cs typeface="+mn-lt"/>
              </a:rPr>
              <a:t>has</a:t>
            </a:r>
            <a:r>
              <a:rPr lang="ru-RU" sz="2800" dirty="0">
                <a:latin typeface="Corbel"/>
                <a:ea typeface="+mn-lt"/>
                <a:cs typeface="+mn-lt"/>
              </a:rPr>
              <a:t> </a:t>
            </a:r>
            <a:r>
              <a:rPr lang="ru-RU" sz="2800" err="1">
                <a:latin typeface="Corbel"/>
                <a:ea typeface="+mn-lt"/>
                <a:cs typeface="+mn-lt"/>
              </a:rPr>
              <a:t>met</a:t>
            </a:r>
            <a:r>
              <a:rPr lang="ru-RU" sz="2800" dirty="0">
                <a:latin typeface="Corbel"/>
                <a:ea typeface="+mn-lt"/>
                <a:cs typeface="+mn-lt"/>
              </a:rPr>
              <a:t> </a:t>
            </a:r>
            <a:r>
              <a:rPr lang="ru-RU" sz="2800" err="1">
                <a:latin typeface="Corbel"/>
                <a:ea typeface="+mn-lt"/>
                <a:cs typeface="+mn-lt"/>
              </a:rPr>
              <a:t>at</a:t>
            </a:r>
            <a:r>
              <a:rPr lang="ru-RU" sz="2800" dirty="0">
                <a:latin typeface="Corbel"/>
                <a:ea typeface="+mn-lt"/>
                <a:cs typeface="+mn-lt"/>
              </a:rPr>
              <a:t> </a:t>
            </a:r>
            <a:r>
              <a:rPr lang="ru-RU" sz="2800" err="1">
                <a:latin typeface="Corbel"/>
                <a:ea typeface="+mn-lt"/>
                <a:cs typeface="+mn-lt"/>
              </a:rPr>
              <a:t>least</a:t>
            </a:r>
            <a:r>
              <a:rPr lang="ru-RU" sz="2800" dirty="0">
                <a:latin typeface="Corbel"/>
                <a:ea typeface="+mn-lt"/>
                <a:cs typeface="+mn-lt"/>
              </a:rPr>
              <a:t> </a:t>
            </a:r>
            <a:r>
              <a:rPr lang="ru-RU" sz="2800" err="1">
                <a:latin typeface="Corbel"/>
                <a:ea typeface="+mn-lt"/>
                <a:cs typeface="+mn-lt"/>
              </a:rPr>
              <a:t>someone</a:t>
            </a:r>
            <a:r>
              <a:rPr lang="ru-RU" sz="2800" dirty="0">
                <a:latin typeface="Corbel"/>
                <a:ea typeface="+mn-lt"/>
                <a:cs typeface="+mn-lt"/>
              </a:rPr>
              <a:t> </a:t>
            </a:r>
            <a:r>
              <a:rPr lang="ru-RU" sz="2800" err="1">
                <a:latin typeface="Corbel"/>
                <a:ea typeface="+mn-lt"/>
                <a:cs typeface="+mn-lt"/>
              </a:rPr>
              <a:t>whose</a:t>
            </a:r>
            <a:r>
              <a:rPr lang="ru-RU" sz="2800" dirty="0">
                <a:latin typeface="Corbel"/>
                <a:ea typeface="+mn-lt"/>
                <a:cs typeface="+mn-lt"/>
              </a:rPr>
              <a:t> </a:t>
            </a:r>
            <a:r>
              <a:rPr lang="ru-RU" sz="2800" err="1">
                <a:latin typeface="Corbel"/>
                <a:ea typeface="+mn-lt"/>
                <a:cs typeface="+mn-lt"/>
              </a:rPr>
              <a:t>character</a:t>
            </a:r>
            <a:r>
              <a:rPr lang="ru-RU" sz="2800" dirty="0">
                <a:latin typeface="Corbel"/>
                <a:ea typeface="+mn-lt"/>
                <a:cs typeface="+mn-lt"/>
              </a:rPr>
              <a:t> </a:t>
            </a:r>
            <a:r>
              <a:rPr lang="ru-RU" sz="2800" err="1">
                <a:latin typeface="Corbel"/>
                <a:ea typeface="+mn-lt"/>
                <a:cs typeface="+mn-lt"/>
              </a:rPr>
              <a:t>and</a:t>
            </a:r>
            <a:r>
              <a:rPr lang="ru-RU" sz="2800" dirty="0">
                <a:latin typeface="Corbel"/>
                <a:ea typeface="+mn-lt"/>
                <a:cs typeface="+mn-lt"/>
              </a:rPr>
              <a:t> </a:t>
            </a:r>
            <a:r>
              <a:rPr lang="ru-RU" sz="2800" err="1">
                <a:latin typeface="Corbel"/>
                <a:ea typeface="+mn-lt"/>
                <a:cs typeface="+mn-lt"/>
              </a:rPr>
              <a:t>appearance</a:t>
            </a:r>
            <a:r>
              <a:rPr lang="ru-RU" sz="2800" dirty="0">
                <a:latin typeface="Corbel"/>
                <a:ea typeface="+mn-lt"/>
                <a:cs typeface="+mn-lt"/>
              </a:rPr>
              <a:t> </a:t>
            </a:r>
            <a:r>
              <a:rPr lang="ru-RU" sz="2800" err="1">
                <a:latin typeface="Corbel"/>
                <a:ea typeface="+mn-lt"/>
                <a:cs typeface="+mn-lt"/>
              </a:rPr>
              <a:t>differ</a:t>
            </a:r>
            <a:r>
              <a:rPr lang="ru-RU" sz="2800" dirty="0">
                <a:latin typeface="Corbel"/>
                <a:ea typeface="+mn-lt"/>
                <a:cs typeface="+mn-lt"/>
              </a:rPr>
              <a:t> </a:t>
            </a:r>
            <a:r>
              <a:rPr lang="ru-RU" sz="2800" err="1">
                <a:latin typeface="Corbel"/>
                <a:ea typeface="+mn-lt"/>
                <a:cs typeface="+mn-lt"/>
              </a:rPr>
              <a:t>radically</a:t>
            </a:r>
            <a:r>
              <a:rPr lang="ru-RU" sz="2800" dirty="0">
                <a:latin typeface="Corbel"/>
                <a:ea typeface="+mn-lt"/>
                <a:cs typeface="+mn-lt"/>
              </a:rPr>
              <a:t>. </a:t>
            </a:r>
            <a:r>
              <a:rPr lang="ru-RU" sz="2800" err="1">
                <a:latin typeface="Corbel"/>
                <a:ea typeface="+mn-lt"/>
                <a:cs typeface="+mn-lt"/>
              </a:rPr>
              <a:t>When</a:t>
            </a:r>
            <a:r>
              <a:rPr lang="ru-RU" sz="2800" dirty="0">
                <a:latin typeface="Corbel"/>
                <a:ea typeface="+mn-lt"/>
                <a:cs typeface="+mn-lt"/>
              </a:rPr>
              <a:t> </a:t>
            </a:r>
            <a:r>
              <a:rPr lang="ru-RU" sz="2800" err="1">
                <a:latin typeface="Corbel"/>
                <a:ea typeface="+mn-lt"/>
                <a:cs typeface="+mn-lt"/>
              </a:rPr>
              <a:t>one</a:t>
            </a:r>
            <a:r>
              <a:rPr lang="ru-RU" sz="2800" dirty="0">
                <a:latin typeface="Corbel"/>
                <a:ea typeface="+mn-lt"/>
                <a:cs typeface="+mn-lt"/>
              </a:rPr>
              <a:t> </a:t>
            </a:r>
            <a:r>
              <a:rPr lang="ru-RU" sz="2800" err="1">
                <a:latin typeface="Corbel"/>
                <a:ea typeface="+mn-lt"/>
                <a:cs typeface="+mn-lt"/>
              </a:rPr>
              <a:t>sees</a:t>
            </a:r>
            <a:r>
              <a:rPr lang="ru-RU" sz="2800" dirty="0">
                <a:latin typeface="Corbel"/>
                <a:ea typeface="+mn-lt"/>
                <a:cs typeface="+mn-lt"/>
              </a:rPr>
              <a:t> a </a:t>
            </a:r>
            <a:r>
              <a:rPr lang="ru-RU" sz="2800" err="1">
                <a:latin typeface="Corbel"/>
                <a:ea typeface="+mn-lt"/>
                <a:cs typeface="+mn-lt"/>
              </a:rPr>
              <a:t>tall</a:t>
            </a:r>
            <a:r>
              <a:rPr lang="ru-RU" sz="2800" dirty="0">
                <a:latin typeface="Corbel"/>
                <a:ea typeface="+mn-lt"/>
                <a:cs typeface="+mn-lt"/>
              </a:rPr>
              <a:t>, </a:t>
            </a:r>
            <a:r>
              <a:rPr lang="ru-RU" sz="2800" err="1">
                <a:latin typeface="Corbel"/>
                <a:ea typeface="+mn-lt"/>
                <a:cs typeface="+mn-lt"/>
              </a:rPr>
              <a:t>broad-shouldered</a:t>
            </a:r>
            <a:r>
              <a:rPr lang="ru-RU" sz="2800" dirty="0">
                <a:latin typeface="Corbel"/>
                <a:ea typeface="+mn-lt"/>
                <a:cs typeface="+mn-lt"/>
              </a:rPr>
              <a:t> </a:t>
            </a:r>
            <a:r>
              <a:rPr lang="ru-RU" sz="2800" err="1">
                <a:latin typeface="Corbel"/>
                <a:ea typeface="+mn-lt"/>
                <a:cs typeface="+mn-lt"/>
              </a:rPr>
              <a:t>youth</a:t>
            </a:r>
            <a:r>
              <a:rPr lang="ru-RU" sz="2800" dirty="0">
                <a:latin typeface="Corbel"/>
                <a:ea typeface="+mn-lt"/>
                <a:cs typeface="+mn-lt"/>
              </a:rPr>
              <a:t>, </a:t>
            </a:r>
            <a:r>
              <a:rPr lang="ru-RU" sz="2800" err="1">
                <a:latin typeface="Corbel"/>
                <a:ea typeface="+mn-lt"/>
                <a:cs typeface="+mn-lt"/>
              </a:rPr>
              <a:t>one</a:t>
            </a:r>
            <a:r>
              <a:rPr lang="ru-RU" sz="2800" dirty="0">
                <a:latin typeface="Corbel"/>
                <a:ea typeface="+mn-lt"/>
                <a:cs typeface="+mn-lt"/>
              </a:rPr>
              <a:t> </a:t>
            </a:r>
            <a:r>
              <a:rPr lang="ru-RU" sz="2800" err="1">
                <a:latin typeface="Corbel"/>
                <a:ea typeface="+mn-lt"/>
                <a:cs typeface="+mn-lt"/>
              </a:rPr>
              <a:t>expects</a:t>
            </a:r>
            <a:r>
              <a:rPr lang="ru-RU" sz="2800" dirty="0">
                <a:latin typeface="Corbel"/>
                <a:ea typeface="+mn-lt"/>
                <a:cs typeface="+mn-lt"/>
              </a:rPr>
              <a:t> </a:t>
            </a:r>
            <a:r>
              <a:rPr lang="ru-RU" sz="2800" err="1">
                <a:latin typeface="Corbel"/>
                <a:ea typeface="+mn-lt"/>
                <a:cs typeface="+mn-lt"/>
              </a:rPr>
              <a:t>him</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be</a:t>
            </a:r>
            <a:r>
              <a:rPr lang="ru-RU" sz="2800" dirty="0">
                <a:latin typeface="Corbel"/>
                <a:ea typeface="+mn-lt"/>
                <a:cs typeface="+mn-lt"/>
              </a:rPr>
              <a:t> </a:t>
            </a:r>
            <a:r>
              <a:rPr lang="ru-RU" sz="2800" err="1">
                <a:latin typeface="Corbel"/>
                <a:ea typeface="+mn-lt"/>
                <a:cs typeface="+mn-lt"/>
              </a:rPr>
              <a:t>strong-willed</a:t>
            </a:r>
            <a:r>
              <a:rPr lang="ru-RU" sz="2800" dirty="0">
                <a:latin typeface="Corbel"/>
                <a:ea typeface="+mn-lt"/>
                <a:cs typeface="+mn-lt"/>
              </a:rPr>
              <a:t> </a:t>
            </a:r>
            <a:r>
              <a:rPr lang="ru-RU" sz="2800" err="1">
                <a:latin typeface="Corbel"/>
                <a:ea typeface="+mn-lt"/>
                <a:cs typeface="+mn-lt"/>
              </a:rPr>
              <a:t>and</a:t>
            </a:r>
            <a:r>
              <a:rPr lang="ru-RU" sz="2800" dirty="0">
                <a:latin typeface="Corbel"/>
                <a:ea typeface="+mn-lt"/>
                <a:cs typeface="+mn-lt"/>
              </a:rPr>
              <a:t> </a:t>
            </a:r>
            <a:r>
              <a:rPr lang="ru-RU" sz="2800" err="1">
                <a:latin typeface="Corbel"/>
                <a:ea typeface="+mn-lt"/>
                <a:cs typeface="+mn-lt"/>
              </a:rPr>
              <a:t>brave</a:t>
            </a:r>
            <a:r>
              <a:rPr lang="ru-RU" sz="2800" dirty="0">
                <a:latin typeface="Corbel"/>
                <a:ea typeface="+mn-lt"/>
                <a:cs typeface="+mn-lt"/>
              </a:rPr>
              <a:t>. One </a:t>
            </a:r>
            <a:r>
              <a:rPr lang="ru-RU" sz="2800" err="1">
                <a:latin typeface="Corbel"/>
                <a:ea typeface="+mn-lt"/>
                <a:cs typeface="+mn-lt"/>
              </a:rPr>
              <a:t>thinks</a:t>
            </a:r>
            <a:r>
              <a:rPr lang="ru-RU" sz="2800" dirty="0">
                <a:latin typeface="Corbel"/>
                <a:ea typeface="+mn-lt"/>
                <a:cs typeface="+mn-lt"/>
              </a:rPr>
              <a:t>: 'A </a:t>
            </a:r>
            <a:r>
              <a:rPr lang="ru-RU" sz="2800" err="1">
                <a:latin typeface="Corbel"/>
                <a:ea typeface="+mn-lt"/>
                <a:cs typeface="+mn-lt"/>
              </a:rPr>
              <a:t>model</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follow</a:t>
            </a:r>
            <a:r>
              <a:rPr lang="ru-RU" sz="2800" dirty="0">
                <a:latin typeface="Corbel"/>
                <a:ea typeface="+mn-lt"/>
                <a:cs typeface="+mn-lt"/>
              </a:rPr>
              <a:t>!' </a:t>
            </a:r>
            <a:r>
              <a:rPr lang="ru-RU" sz="2800" err="1">
                <a:latin typeface="Corbel"/>
                <a:ea typeface="+mn-lt"/>
                <a:cs typeface="+mn-lt"/>
              </a:rPr>
              <a:t>How</a:t>
            </a:r>
            <a:r>
              <a:rPr lang="ru-RU" sz="2800" dirty="0">
                <a:latin typeface="Corbel"/>
                <a:ea typeface="+mn-lt"/>
                <a:cs typeface="+mn-lt"/>
              </a:rPr>
              <a:t> </a:t>
            </a:r>
            <a:r>
              <a:rPr lang="ru-RU" sz="2800" err="1">
                <a:latin typeface="Corbel"/>
                <a:ea typeface="+mn-lt"/>
                <a:cs typeface="+mn-lt"/>
              </a:rPr>
              <a:t>often</a:t>
            </a:r>
            <a:r>
              <a:rPr lang="ru-RU" sz="2800" dirty="0">
                <a:latin typeface="Corbel"/>
                <a:ea typeface="+mn-lt"/>
                <a:cs typeface="+mn-lt"/>
              </a:rPr>
              <a:t> a </a:t>
            </a:r>
            <a:r>
              <a:rPr lang="ru-RU" sz="2800" err="1">
                <a:latin typeface="Corbel"/>
                <a:ea typeface="+mn-lt"/>
                <a:cs typeface="+mn-lt"/>
              </a:rPr>
              <a:t>good-looking</a:t>
            </a:r>
            <a:r>
              <a:rPr lang="ru-RU" sz="2800" dirty="0">
                <a:latin typeface="Corbel"/>
                <a:ea typeface="+mn-lt"/>
                <a:cs typeface="+mn-lt"/>
              </a:rPr>
              <a:t> </a:t>
            </a:r>
            <a:r>
              <a:rPr lang="ru-RU" sz="2800" err="1">
                <a:latin typeface="Corbel"/>
                <a:ea typeface="+mn-lt"/>
                <a:cs typeface="+mn-lt"/>
              </a:rPr>
              <a:t>individual</a:t>
            </a:r>
            <a:r>
              <a:rPr lang="ru-RU" sz="2800" dirty="0">
                <a:latin typeface="Corbel"/>
                <a:ea typeface="+mn-lt"/>
                <a:cs typeface="+mn-lt"/>
              </a:rPr>
              <a:t> </a:t>
            </a:r>
            <a:r>
              <a:rPr lang="ru-RU" sz="2800" err="1">
                <a:latin typeface="Corbel"/>
                <a:ea typeface="+mn-lt"/>
                <a:cs typeface="+mn-lt"/>
              </a:rPr>
              <a:t>turns</a:t>
            </a:r>
            <a:r>
              <a:rPr lang="ru-RU" sz="2800" dirty="0">
                <a:latin typeface="Corbel"/>
                <a:ea typeface="+mn-lt"/>
                <a:cs typeface="+mn-lt"/>
              </a:rPr>
              <a:t> </a:t>
            </a:r>
            <a:r>
              <a:rPr lang="ru-RU" sz="2800" err="1">
                <a:latin typeface="Corbel"/>
                <a:ea typeface="+mn-lt"/>
                <a:cs typeface="+mn-lt"/>
              </a:rPr>
              <a:t>out</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be</a:t>
            </a:r>
            <a:r>
              <a:rPr lang="ru-RU" sz="2800" dirty="0">
                <a:latin typeface="Corbel"/>
                <a:ea typeface="+mn-lt"/>
                <a:cs typeface="+mn-lt"/>
              </a:rPr>
              <a:t> </a:t>
            </a:r>
            <a:r>
              <a:rPr lang="ru-RU" sz="2800" err="1">
                <a:latin typeface="Corbel"/>
                <a:ea typeface="+mn-lt"/>
                <a:cs typeface="+mn-lt"/>
              </a:rPr>
              <a:t>petty</a:t>
            </a:r>
            <a:r>
              <a:rPr lang="ru-RU" sz="2800" dirty="0">
                <a:latin typeface="Corbel"/>
                <a:ea typeface="+mn-lt"/>
                <a:cs typeface="+mn-lt"/>
              </a:rPr>
              <a:t>, </a:t>
            </a:r>
            <a:r>
              <a:rPr lang="ru-RU" sz="2800" err="1">
                <a:latin typeface="Corbel"/>
                <a:ea typeface="+mn-lt"/>
                <a:cs typeface="+mn-lt"/>
              </a:rPr>
              <a:t>weak-willed</a:t>
            </a:r>
            <a:r>
              <a:rPr lang="ru-RU" sz="2800" dirty="0">
                <a:latin typeface="Corbel"/>
                <a:ea typeface="+mn-lt"/>
                <a:cs typeface="+mn-lt"/>
              </a:rPr>
              <a:t> </a:t>
            </a:r>
            <a:r>
              <a:rPr lang="ru-RU" sz="2800" err="1">
                <a:latin typeface="Corbel"/>
                <a:ea typeface="+mn-lt"/>
                <a:cs typeface="+mn-lt"/>
              </a:rPr>
              <a:t>or</a:t>
            </a:r>
            <a:r>
              <a:rPr lang="ru-RU" sz="2800" dirty="0">
                <a:latin typeface="Corbel"/>
                <a:ea typeface="+mn-lt"/>
                <a:cs typeface="+mn-lt"/>
              </a:rPr>
              <a:t> </a:t>
            </a:r>
            <a:r>
              <a:rPr lang="ru-RU" sz="2800" err="1">
                <a:latin typeface="Corbel"/>
                <a:ea typeface="+mn-lt"/>
                <a:cs typeface="+mn-lt"/>
              </a:rPr>
              <a:t>even</a:t>
            </a:r>
            <a:r>
              <a:rPr lang="ru-RU" sz="2800" dirty="0">
                <a:latin typeface="Corbel"/>
                <a:ea typeface="+mn-lt"/>
                <a:cs typeface="+mn-lt"/>
              </a:rPr>
              <a:t> </a:t>
            </a:r>
            <a:r>
              <a:rPr lang="ru-RU" sz="2800" err="1">
                <a:latin typeface="Corbel"/>
                <a:ea typeface="+mn-lt"/>
                <a:cs typeface="+mn-lt"/>
              </a:rPr>
              <a:t>cowardly</a:t>
            </a:r>
            <a:r>
              <a:rPr lang="ru-RU" sz="2800" dirty="0">
                <a:latin typeface="Corbel"/>
                <a:ea typeface="+mn-lt"/>
                <a:cs typeface="+mn-lt"/>
              </a:rPr>
              <a:t>. </a:t>
            </a:r>
            <a:r>
              <a:rPr lang="ru-RU" sz="2800" err="1">
                <a:latin typeface="Corbel"/>
                <a:ea typeface="+mn-lt"/>
                <a:cs typeface="+mn-lt"/>
              </a:rPr>
              <a:t>Then</a:t>
            </a:r>
            <a:r>
              <a:rPr lang="ru-RU" sz="2800" dirty="0">
                <a:latin typeface="Corbel"/>
                <a:ea typeface="+mn-lt"/>
                <a:cs typeface="+mn-lt"/>
              </a:rPr>
              <a:t> </a:t>
            </a:r>
            <a:r>
              <a:rPr lang="ru-RU" sz="2800" err="1">
                <a:latin typeface="Corbel"/>
                <a:ea typeface="+mn-lt"/>
                <a:cs typeface="+mn-lt"/>
              </a:rPr>
              <a:t>one</a:t>
            </a:r>
            <a:r>
              <a:rPr lang="ru-RU" sz="2800" dirty="0">
                <a:latin typeface="Corbel"/>
                <a:ea typeface="+mn-lt"/>
                <a:cs typeface="+mn-lt"/>
              </a:rPr>
              <a:t> </a:t>
            </a:r>
            <a:r>
              <a:rPr lang="ru-RU" sz="2800" err="1">
                <a:latin typeface="Corbel"/>
                <a:ea typeface="+mn-lt"/>
                <a:cs typeface="+mn-lt"/>
              </a:rPr>
              <a:t>thinks</a:t>
            </a:r>
            <a:r>
              <a:rPr lang="ru-RU" sz="2800" dirty="0">
                <a:latin typeface="Corbel"/>
                <a:ea typeface="+mn-lt"/>
                <a:cs typeface="+mn-lt"/>
              </a:rPr>
              <a:t>: 'A </a:t>
            </a:r>
            <a:r>
              <a:rPr lang="ru-RU" sz="2800" err="1">
                <a:latin typeface="Corbel"/>
                <a:ea typeface="+mn-lt"/>
                <a:cs typeface="+mn-lt"/>
              </a:rPr>
              <a:t>mediocrity</a:t>
            </a:r>
            <a:r>
              <a:rPr lang="ru-RU" sz="2800" dirty="0">
                <a:latin typeface="Corbel"/>
                <a:ea typeface="+mn-lt"/>
                <a:cs typeface="+mn-lt"/>
              </a:rPr>
              <a:t>!'</a:t>
            </a:r>
            <a:endParaRPr lang="ru-RU" sz="2800">
              <a:latin typeface="Corbel"/>
            </a:endParaRPr>
          </a:p>
          <a:p>
            <a:endParaRPr lang="ru-RU" dirty="0">
              <a:latin typeface="Corbel"/>
            </a:endParaRPr>
          </a:p>
        </p:txBody>
      </p:sp>
    </p:spTree>
    <p:extLst>
      <p:ext uri="{BB962C8B-B14F-4D97-AF65-F5344CB8AC3E}">
        <p14:creationId xmlns:p14="http://schemas.microsoft.com/office/powerpoint/2010/main" val="385774404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3272CE08-9A40-99B8-A822-C0F98DE81AD0}"/>
              </a:ext>
            </a:extLst>
          </p:cNvPr>
          <p:cNvSpPr>
            <a:spLocks noGrp="1"/>
          </p:cNvSpPr>
          <p:nvPr>
            <p:ph type="title"/>
          </p:nvPr>
        </p:nvSpPr>
        <p:spPr>
          <a:xfrm>
            <a:off x="2515616" y="-1646428"/>
            <a:ext cx="7729728" cy="1188720"/>
          </a:xfrm>
        </p:spPr>
        <p:txBody>
          <a:bodyPr/>
          <a:lstStyle/>
          <a:p>
            <a:endParaRPr lang="ru-RU"/>
          </a:p>
        </p:txBody>
      </p:sp>
      <p:sp>
        <p:nvSpPr>
          <p:cNvPr id="3" name="Объект 2">
            <a:extLst>
              <a:ext uri="{FF2B5EF4-FFF2-40B4-BE49-F238E27FC236}">
                <a16:creationId xmlns:a16="http://schemas.microsoft.com/office/drawing/2014/main" id="{AC8F20B4-D187-FD4E-FC81-1C58FD7617B4}"/>
              </a:ext>
            </a:extLst>
          </p:cNvPr>
          <p:cNvSpPr>
            <a:spLocks noGrp="1"/>
          </p:cNvSpPr>
          <p:nvPr>
            <p:ph idx="1"/>
          </p:nvPr>
        </p:nvSpPr>
        <p:spPr>
          <a:xfrm>
            <a:off x="280416" y="291084"/>
            <a:ext cx="11915648" cy="6271903"/>
          </a:xfrm>
        </p:spPr>
        <p:txBody>
          <a:bodyPr vert="horz" lIns="91440" tIns="45720" rIns="91440" bIns="45720" rtlCol="0" anchor="t">
            <a:normAutofit/>
          </a:bodyPr>
          <a:lstStyle/>
          <a:p>
            <a:pPr marL="0" indent="0">
              <a:buNone/>
            </a:pPr>
            <a:r>
              <a:rPr lang="ru-RU" sz="2400" dirty="0" err="1">
                <a:latin typeface="Corbel"/>
                <a:ea typeface="+mn-lt"/>
                <a:cs typeface="+mn-lt"/>
              </a:rPr>
              <a:t>At</a:t>
            </a:r>
            <a:r>
              <a:rPr lang="ru-RU" sz="2400" dirty="0">
                <a:latin typeface="Corbel"/>
                <a:ea typeface="+mn-lt"/>
                <a:cs typeface="+mn-lt"/>
              </a:rPr>
              <a:t> </a:t>
            </a:r>
            <a:r>
              <a:rPr lang="ru-RU" sz="2400" dirty="0" err="1">
                <a:latin typeface="Corbel"/>
                <a:ea typeface="+mn-lt"/>
                <a:cs typeface="+mn-lt"/>
              </a:rPr>
              <a:t>the</a:t>
            </a:r>
            <a:r>
              <a:rPr lang="ru-RU" sz="2400" dirty="0">
                <a:latin typeface="Corbel"/>
                <a:ea typeface="+mn-lt"/>
                <a:cs typeface="+mn-lt"/>
              </a:rPr>
              <a:t> </a:t>
            </a:r>
            <a:r>
              <a:rPr lang="ru-RU" sz="2400" dirty="0" err="1">
                <a:latin typeface="Corbel"/>
                <a:ea typeface="+mn-lt"/>
                <a:cs typeface="+mn-lt"/>
              </a:rPr>
              <a:t>same</a:t>
            </a:r>
            <a:r>
              <a:rPr lang="ru-RU" sz="2400" dirty="0">
                <a:latin typeface="Corbel"/>
                <a:ea typeface="+mn-lt"/>
                <a:cs typeface="+mn-lt"/>
              </a:rPr>
              <a:t> </a:t>
            </a:r>
            <a:r>
              <a:rPr lang="ru-RU" sz="2400" dirty="0" err="1">
                <a:latin typeface="Corbel"/>
                <a:ea typeface="+mn-lt"/>
                <a:cs typeface="+mn-lt"/>
              </a:rPr>
              <a:t>time</a:t>
            </a:r>
            <a:r>
              <a:rPr lang="ru-RU" sz="2400" dirty="0">
                <a:latin typeface="Corbel"/>
                <a:ea typeface="+mn-lt"/>
                <a:cs typeface="+mn-lt"/>
              </a:rPr>
              <a:t> </a:t>
            </a:r>
            <a:r>
              <a:rPr lang="ru-RU" sz="2400" dirty="0" err="1">
                <a:latin typeface="Corbel"/>
                <a:ea typeface="+mn-lt"/>
                <a:cs typeface="+mn-lt"/>
              </a:rPr>
              <a:t>everyone</a:t>
            </a:r>
            <a:r>
              <a:rPr lang="ru-RU" sz="2400" dirty="0">
                <a:latin typeface="Corbel"/>
                <a:ea typeface="+mn-lt"/>
                <a:cs typeface="+mn-lt"/>
              </a:rPr>
              <a:t> knows that a lot of great people were of a poor build: short and fragile. It did not stop them from display­ing intelligence and courage. Ingenuity does not depend on one's complexion or constitution. Plump or fat people create an impression of generous and kind personalities. Strangely enough, not rarely they may be thrifty or even greedy. One usually thinks: 'A scrooge!' On the other hand, thin or slim nervous ladies often tend to be lavish. They like to buy and never think twice when they pay. One thinks: 'I would call her open-handed and Mother would call her a spendthrift'. Yes, mothers are always stricter in judgements.</a:t>
            </a:r>
          </a:p>
          <a:p>
            <a:pPr marL="0" indent="0">
              <a:buNone/>
            </a:pPr>
            <a:r>
              <a:rPr lang="ru-RU" sz="2400" dirty="0" err="1">
                <a:latin typeface="Corbel"/>
                <a:ea typeface="+mn-lt"/>
                <a:cs typeface="+mn-lt"/>
              </a:rPr>
              <a:t>Has</a:t>
            </a:r>
            <a:r>
              <a:rPr lang="ru-RU" sz="2400" dirty="0">
                <a:latin typeface="Corbel"/>
                <a:ea typeface="+mn-lt"/>
                <a:cs typeface="+mn-lt"/>
              </a:rPr>
              <a:t> </a:t>
            </a:r>
            <a:r>
              <a:rPr lang="ru-RU" sz="2400" dirty="0" err="1">
                <a:latin typeface="Corbel"/>
                <a:ea typeface="+mn-lt"/>
                <a:cs typeface="+mn-lt"/>
              </a:rPr>
              <a:t>it</a:t>
            </a:r>
            <a:r>
              <a:rPr lang="ru-RU" sz="2400" dirty="0">
                <a:latin typeface="Corbel"/>
                <a:ea typeface="+mn-lt"/>
                <a:cs typeface="+mn-lt"/>
              </a:rPr>
              <a:t> </a:t>
            </a:r>
            <a:r>
              <a:rPr lang="ru-RU" sz="2400" dirty="0" err="1">
                <a:latin typeface="Corbel"/>
                <a:ea typeface="+mn-lt"/>
                <a:cs typeface="+mn-lt"/>
              </a:rPr>
              <a:t>ever</a:t>
            </a:r>
            <a:r>
              <a:rPr lang="ru-RU" sz="2400" dirty="0">
                <a:latin typeface="Corbel"/>
                <a:ea typeface="+mn-lt"/>
                <a:cs typeface="+mn-lt"/>
              </a:rPr>
              <a:t> </a:t>
            </a:r>
            <a:r>
              <a:rPr lang="ru-RU" sz="2400" dirty="0" err="1">
                <a:latin typeface="Corbel"/>
                <a:ea typeface="+mn-lt"/>
                <a:cs typeface="+mn-lt"/>
              </a:rPr>
              <a:t>happened</a:t>
            </a:r>
            <a:r>
              <a:rPr lang="ru-RU" sz="2400" dirty="0">
                <a:latin typeface="Corbel"/>
                <a:ea typeface="+mn-lt"/>
                <a:cs typeface="+mn-lt"/>
              </a:rPr>
              <a:t> </a:t>
            </a:r>
            <a:r>
              <a:rPr lang="ru-RU" sz="2400" dirty="0" err="1">
                <a:latin typeface="Corbel"/>
                <a:ea typeface="+mn-lt"/>
                <a:cs typeface="+mn-lt"/>
              </a:rPr>
              <a:t>to</a:t>
            </a:r>
            <a:r>
              <a:rPr lang="ru-RU" sz="2400" dirty="0">
                <a:latin typeface="Corbel"/>
                <a:ea typeface="+mn-lt"/>
                <a:cs typeface="+mn-lt"/>
              </a:rPr>
              <a:t> you that you come to an important of­fice and see an important boss? You immediately evaluate his looks: 'Round-faced, small narrow eyes, dimples on the cheeks and an up­turned nose. What a kind-hearted person! A simpleton!' You tell the boss of your troubles and expect immediate help. But the boss ap­pears to be rude, harsh and wilful. You never get your help and think: 'A stone heart and an iron fist'. When someone sees a delicately built pretty blonde with curly hair, blue eyes, a straight nose and a high forehead, one is inclined to think that the beauty is intelligent and nice. It may be disappoin­ting to think later 'What a stupid, capricious, impolite bore!'</a:t>
            </a:r>
          </a:p>
          <a:p>
            <a:pPr marL="0" indent="0">
              <a:buNone/>
            </a:pPr>
            <a:endParaRPr lang="ru-RU" dirty="0">
              <a:latin typeface="Corbel"/>
            </a:endParaRPr>
          </a:p>
        </p:txBody>
      </p:sp>
    </p:spTree>
    <p:extLst>
      <p:ext uri="{BB962C8B-B14F-4D97-AF65-F5344CB8AC3E}">
        <p14:creationId xmlns:p14="http://schemas.microsoft.com/office/powerpoint/2010/main" val="390421418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1CC043F1-7729-2C2B-12AF-45A5A2EA8777}"/>
              </a:ext>
            </a:extLst>
          </p:cNvPr>
          <p:cNvSpPr>
            <a:spLocks noGrp="1"/>
          </p:cNvSpPr>
          <p:nvPr>
            <p:ph type="title"/>
          </p:nvPr>
        </p:nvSpPr>
        <p:spPr>
          <a:xfrm>
            <a:off x="2231136" y="-1687068"/>
            <a:ext cx="7729728" cy="1188720"/>
          </a:xfrm>
        </p:spPr>
        <p:txBody>
          <a:bodyPr/>
          <a:lstStyle/>
          <a:p>
            <a:endParaRPr lang="ru-RU"/>
          </a:p>
        </p:txBody>
      </p:sp>
      <p:sp>
        <p:nvSpPr>
          <p:cNvPr id="3" name="Объект 2">
            <a:extLst>
              <a:ext uri="{FF2B5EF4-FFF2-40B4-BE49-F238E27FC236}">
                <a16:creationId xmlns:a16="http://schemas.microsoft.com/office/drawing/2014/main" id="{3CFD5125-E3C4-47A2-146A-985ACE0F870C}"/>
              </a:ext>
            </a:extLst>
          </p:cNvPr>
          <p:cNvSpPr>
            <a:spLocks noGrp="1"/>
          </p:cNvSpPr>
          <p:nvPr>
            <p:ph idx="1"/>
          </p:nvPr>
        </p:nvSpPr>
        <p:spPr>
          <a:xfrm>
            <a:off x="321056" y="270764"/>
            <a:ext cx="11539728" cy="6861183"/>
          </a:xfrm>
        </p:spPr>
        <p:txBody>
          <a:bodyPr vert="horz" lIns="91440" tIns="45720" rIns="91440" bIns="45720" rtlCol="0" anchor="t">
            <a:normAutofit/>
          </a:bodyPr>
          <a:lstStyle/>
          <a:p>
            <a:pPr marL="0" indent="0">
              <a:buNone/>
            </a:pPr>
            <a:r>
              <a:rPr lang="ru-RU" sz="2800" dirty="0">
                <a:latin typeface="Corbel"/>
                <a:ea typeface="+mn-lt"/>
                <a:cs typeface="+mn-lt"/>
              </a:rPr>
              <a:t>On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contrary</a:t>
            </a:r>
            <a:r>
              <a:rPr lang="ru-RU" sz="2800" dirty="0">
                <a:latin typeface="Corbel"/>
                <a:ea typeface="+mn-lt"/>
                <a:cs typeface="+mn-lt"/>
              </a:rPr>
              <a:t>, when one sees a skinny brunette with ugly ir­regular features — a hooked nose, pointed chin, close-set eyes and thin lips, strange thoughts come to one's head; because it is the im­age of evil people — cruel and cunning . It may be a relief some time later to find her a clever, gentle and good-mannered lady and think: 'What charm! A heart of gold!' Another general misconception lies in the fact that children are always expected to resemble their parents. And parents like it when children take after them. Relatives like to compare moles, the shape of noses, etc. The greatest compliment is: "They are as like as two peas'. The greatest disappointment is to find nothing in common. We want to deny people their exclusiveness, we don't want to admit that nature has selected other options from an enormous genetic fund developed over generations. Why do we like our copies? Who knows!</a:t>
            </a:r>
          </a:p>
          <a:p>
            <a:pPr marL="0" indent="0">
              <a:buNone/>
            </a:pPr>
            <a:endParaRPr lang="ru-RU" dirty="0">
              <a:latin typeface="Corbel"/>
            </a:endParaRPr>
          </a:p>
        </p:txBody>
      </p:sp>
    </p:spTree>
    <p:extLst>
      <p:ext uri="{BB962C8B-B14F-4D97-AF65-F5344CB8AC3E}">
        <p14:creationId xmlns:p14="http://schemas.microsoft.com/office/powerpoint/2010/main" val="343427671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B60DFE35-9F41-F12C-0C34-0F91C50D9FBC}"/>
              </a:ext>
            </a:extLst>
          </p:cNvPr>
          <p:cNvSpPr>
            <a:spLocks noGrp="1"/>
          </p:cNvSpPr>
          <p:nvPr>
            <p:ph type="title"/>
          </p:nvPr>
        </p:nvSpPr>
        <p:spPr>
          <a:xfrm>
            <a:off x="2231136" y="-2286508"/>
            <a:ext cx="7729728" cy="1188720"/>
          </a:xfrm>
        </p:spPr>
        <p:txBody>
          <a:bodyPr/>
          <a:lstStyle/>
          <a:p>
            <a:endParaRPr lang="ru-RU"/>
          </a:p>
        </p:txBody>
      </p:sp>
      <p:sp>
        <p:nvSpPr>
          <p:cNvPr id="3" name="Объект 2">
            <a:extLst>
              <a:ext uri="{FF2B5EF4-FFF2-40B4-BE49-F238E27FC236}">
                <a16:creationId xmlns:a16="http://schemas.microsoft.com/office/drawing/2014/main" id="{68B88095-4A08-8CBB-1951-53308BDEFCEE}"/>
              </a:ext>
            </a:extLst>
          </p:cNvPr>
          <p:cNvSpPr>
            <a:spLocks noGrp="1"/>
          </p:cNvSpPr>
          <p:nvPr>
            <p:ph idx="1"/>
          </p:nvPr>
        </p:nvSpPr>
        <p:spPr>
          <a:xfrm>
            <a:off x="402336" y="1093724"/>
            <a:ext cx="11397488" cy="6363343"/>
          </a:xfrm>
        </p:spPr>
        <p:txBody>
          <a:bodyPr vert="horz" lIns="91440" tIns="45720" rIns="91440" bIns="45720" rtlCol="0" anchor="t">
            <a:normAutofit/>
          </a:bodyPr>
          <a:lstStyle/>
          <a:p>
            <a:pPr marL="0" indent="0">
              <a:buNone/>
            </a:pPr>
            <a:r>
              <a:rPr lang="ru-RU" sz="2800" b="1" dirty="0">
                <a:latin typeface="Corbel"/>
                <a:ea typeface="+mn-lt"/>
                <a:cs typeface="+mn-lt"/>
              </a:rPr>
              <a:t>Ex.2 </a:t>
            </a:r>
            <a:r>
              <a:rPr lang="ru-RU" sz="2800" b="1" dirty="0" err="1">
                <a:latin typeface="Corbel"/>
                <a:ea typeface="+mn-lt"/>
                <a:cs typeface="+mn-lt"/>
              </a:rPr>
              <a:t>Answer</a:t>
            </a:r>
            <a:r>
              <a:rPr lang="ru-RU" sz="2800" b="1" dirty="0">
                <a:latin typeface="Corbel"/>
                <a:ea typeface="+mn-lt"/>
                <a:cs typeface="+mn-lt"/>
              </a:rPr>
              <a:t> </a:t>
            </a:r>
            <a:r>
              <a:rPr lang="ru-RU" sz="2800" b="1" dirty="0" err="1">
                <a:latin typeface="Corbel"/>
                <a:ea typeface="+mn-lt"/>
                <a:cs typeface="+mn-lt"/>
              </a:rPr>
              <a:t>the</a:t>
            </a:r>
            <a:r>
              <a:rPr lang="ru-RU" sz="2800" b="1" dirty="0">
                <a:latin typeface="Corbel"/>
                <a:ea typeface="+mn-lt"/>
                <a:cs typeface="+mn-lt"/>
              </a:rPr>
              <a:t> </a:t>
            </a:r>
            <a:r>
              <a:rPr lang="ru-RU" sz="2800" b="1" dirty="0" err="1">
                <a:latin typeface="Corbel"/>
                <a:ea typeface="+mn-lt"/>
                <a:cs typeface="+mn-lt"/>
              </a:rPr>
              <a:t>questions</a:t>
            </a:r>
            <a:r>
              <a:rPr lang="ru-RU" sz="2800" b="1" dirty="0">
                <a:latin typeface="Corbel"/>
                <a:ea typeface="+mn-lt"/>
                <a:cs typeface="+mn-lt"/>
              </a:rPr>
              <a:t> </a:t>
            </a:r>
            <a:r>
              <a:rPr lang="ru-RU" sz="2800" b="1" dirty="0" err="1">
                <a:latin typeface="Corbel"/>
                <a:ea typeface="+mn-lt"/>
                <a:cs typeface="+mn-lt"/>
              </a:rPr>
              <a:t>using</a:t>
            </a:r>
            <a:r>
              <a:rPr lang="ru-RU" sz="2800" b="1" dirty="0">
                <a:latin typeface="Corbel"/>
                <a:ea typeface="+mn-lt"/>
                <a:cs typeface="+mn-lt"/>
              </a:rPr>
              <a:t> some information from the text:</a:t>
            </a:r>
          </a:p>
          <a:p>
            <a:pPr marL="0" indent="0">
              <a:buNone/>
            </a:pPr>
            <a:r>
              <a:rPr lang="ru-RU" sz="2800" dirty="0">
                <a:latin typeface="Corbel"/>
                <a:ea typeface="+mn-lt"/>
                <a:cs typeface="+mn-lt"/>
              </a:rPr>
              <a:t>1. Do </a:t>
            </a:r>
            <a:r>
              <a:rPr lang="ru-RU" sz="2800" dirty="0" err="1">
                <a:latin typeface="Corbel"/>
                <a:ea typeface="+mn-lt"/>
                <a:cs typeface="+mn-lt"/>
              </a:rPr>
              <a:t>you</a:t>
            </a:r>
            <a:r>
              <a:rPr lang="ru-RU" sz="2800" dirty="0">
                <a:latin typeface="Corbel"/>
                <a:ea typeface="+mn-lt"/>
                <a:cs typeface="+mn-lt"/>
              </a:rPr>
              <a:t> </a:t>
            </a:r>
            <a:r>
              <a:rPr lang="ru-RU" sz="2800" dirty="0" err="1">
                <a:latin typeface="Corbel"/>
                <a:ea typeface="+mn-lt"/>
                <a:cs typeface="+mn-lt"/>
              </a:rPr>
              <a:t>agree</a:t>
            </a:r>
            <a:r>
              <a:rPr lang="ru-RU" sz="2800" dirty="0">
                <a:latin typeface="Corbel"/>
                <a:ea typeface="+mn-lt"/>
                <a:cs typeface="+mn-lt"/>
              </a:rPr>
              <a:t> </a:t>
            </a:r>
            <a:r>
              <a:rPr lang="ru-RU" sz="2800" dirty="0" err="1">
                <a:latin typeface="Corbel"/>
                <a:ea typeface="+mn-lt"/>
                <a:cs typeface="+mn-lt"/>
              </a:rPr>
              <a:t>that</a:t>
            </a:r>
            <a:r>
              <a:rPr lang="ru-RU" sz="2800" dirty="0">
                <a:latin typeface="Corbel"/>
                <a:ea typeface="+mn-lt"/>
                <a:cs typeface="+mn-lt"/>
              </a:rPr>
              <a:t> people's eyes tell you a lot about their personality?</a:t>
            </a:r>
          </a:p>
          <a:p>
            <a:pPr marL="0" indent="0">
              <a:buNone/>
            </a:pPr>
            <a:r>
              <a:rPr lang="ru-RU" sz="2800" dirty="0">
                <a:latin typeface="Corbel"/>
                <a:ea typeface="+mn-lt"/>
                <a:cs typeface="+mn-lt"/>
              </a:rPr>
              <a:t>2. </a:t>
            </a:r>
            <a:r>
              <a:rPr lang="ru-RU" sz="2800" dirty="0" err="1">
                <a:latin typeface="Corbel"/>
                <a:ea typeface="+mn-lt"/>
                <a:cs typeface="+mn-lt"/>
              </a:rPr>
              <a:t>How</a:t>
            </a:r>
            <a:r>
              <a:rPr lang="ru-RU" sz="2800" dirty="0">
                <a:latin typeface="Corbel"/>
                <a:ea typeface="+mn-lt"/>
                <a:cs typeface="+mn-lt"/>
              </a:rPr>
              <a:t> </a:t>
            </a:r>
            <a:r>
              <a:rPr lang="ru-RU" sz="2800" dirty="0" err="1">
                <a:latin typeface="Corbel"/>
                <a:ea typeface="+mn-lt"/>
                <a:cs typeface="+mn-lt"/>
              </a:rPr>
              <a:t>do</a:t>
            </a:r>
            <a:r>
              <a:rPr lang="ru-RU" sz="2800" dirty="0">
                <a:latin typeface="Corbel"/>
                <a:ea typeface="+mn-lt"/>
                <a:cs typeface="+mn-lt"/>
              </a:rPr>
              <a:t> </a:t>
            </a:r>
            <a:r>
              <a:rPr lang="ru-RU" sz="2800" dirty="0" err="1">
                <a:latin typeface="Corbel"/>
                <a:ea typeface="+mn-lt"/>
                <a:cs typeface="+mn-lt"/>
              </a:rPr>
              <a:t>you</a:t>
            </a:r>
            <a:r>
              <a:rPr lang="ru-RU" sz="2800" dirty="0">
                <a:latin typeface="Corbel"/>
                <a:ea typeface="+mn-lt"/>
                <a:cs typeface="+mn-lt"/>
              </a:rPr>
              <a:t> </a:t>
            </a:r>
            <a:r>
              <a:rPr lang="ru-RU" sz="2800" dirty="0" err="1">
                <a:latin typeface="Corbel"/>
                <a:ea typeface="+mn-lt"/>
                <a:cs typeface="+mn-lt"/>
              </a:rPr>
              <a:t>understand</a:t>
            </a:r>
            <a:r>
              <a:rPr lang="ru-RU" sz="2800" dirty="0">
                <a:latin typeface="Corbel"/>
                <a:ea typeface="+mn-lt"/>
                <a:cs typeface="+mn-lt"/>
              </a:rPr>
              <a:t> these words: "You must look into people as well as at them"; "Appearances are deceptive"?</a:t>
            </a:r>
          </a:p>
          <a:p>
            <a:pPr marL="0" indent="0">
              <a:buNone/>
            </a:pPr>
            <a:r>
              <a:rPr lang="ru-RU" sz="2800" dirty="0">
                <a:latin typeface="Corbel"/>
                <a:ea typeface="+mn-lt"/>
                <a:cs typeface="+mn-lt"/>
              </a:rPr>
              <a:t>3. What </a:t>
            </a:r>
            <a:r>
              <a:rPr lang="ru-RU" sz="2800" dirty="0" err="1">
                <a:latin typeface="Corbel"/>
                <a:ea typeface="+mn-lt"/>
                <a:cs typeface="+mn-lt"/>
              </a:rPr>
              <a:t>traits</a:t>
            </a:r>
            <a:r>
              <a:rPr lang="ru-RU" sz="2800" dirty="0">
                <a:latin typeface="Corbel"/>
                <a:ea typeface="+mn-lt"/>
                <a:cs typeface="+mn-lt"/>
              </a:rPr>
              <a:t> </a:t>
            </a:r>
            <a:r>
              <a:rPr lang="ru-RU" sz="2800" dirty="0" err="1">
                <a:latin typeface="Corbel"/>
                <a:ea typeface="+mn-lt"/>
                <a:cs typeface="+mn-lt"/>
              </a:rPr>
              <a:t>of</a:t>
            </a:r>
            <a:r>
              <a:rPr lang="ru-RU" sz="2800" dirty="0">
                <a:latin typeface="Corbel"/>
                <a:ea typeface="+mn-lt"/>
                <a:cs typeface="+mn-lt"/>
              </a:rPr>
              <a:t> </a:t>
            </a:r>
            <a:r>
              <a:rPr lang="ru-RU" sz="2800" dirty="0" err="1">
                <a:latin typeface="Corbel"/>
                <a:ea typeface="+mn-lt"/>
                <a:cs typeface="+mn-lt"/>
              </a:rPr>
              <a:t>character</a:t>
            </a:r>
            <a:r>
              <a:rPr lang="ru-RU" sz="2800" dirty="0">
                <a:latin typeface="Corbel"/>
                <a:ea typeface="+mn-lt"/>
                <a:cs typeface="+mn-lt"/>
              </a:rPr>
              <a:t> do you appreciate in your parents, friends? Give your reasons.</a:t>
            </a:r>
          </a:p>
          <a:p>
            <a:pPr marL="0" indent="0">
              <a:buNone/>
            </a:pPr>
            <a:r>
              <a:rPr lang="ru-RU" sz="2800" dirty="0">
                <a:latin typeface="Corbel"/>
                <a:ea typeface="+mn-lt"/>
                <a:cs typeface="+mn-lt"/>
              </a:rPr>
              <a:t>4. Do </a:t>
            </a:r>
            <a:r>
              <a:rPr lang="ru-RU" sz="2800" dirty="0" err="1">
                <a:latin typeface="Corbel"/>
                <a:ea typeface="+mn-lt"/>
                <a:cs typeface="+mn-lt"/>
              </a:rPr>
              <a:t>you</a:t>
            </a:r>
            <a:r>
              <a:rPr lang="ru-RU" sz="2800" dirty="0">
                <a:latin typeface="Corbel"/>
                <a:ea typeface="+mn-lt"/>
                <a:cs typeface="+mn-lt"/>
              </a:rPr>
              <a:t> </a:t>
            </a:r>
            <a:r>
              <a:rPr lang="ru-RU" sz="2800" dirty="0" err="1">
                <a:latin typeface="Corbel"/>
                <a:ea typeface="+mn-lt"/>
                <a:cs typeface="+mn-lt"/>
              </a:rPr>
              <a:t>think</a:t>
            </a:r>
            <a:r>
              <a:rPr lang="ru-RU" sz="2800" dirty="0">
                <a:latin typeface="Corbel"/>
                <a:ea typeface="+mn-lt"/>
                <a:cs typeface="+mn-lt"/>
              </a:rPr>
              <a:t> </a:t>
            </a:r>
            <a:r>
              <a:rPr lang="ru-RU" sz="2800" dirty="0" err="1">
                <a:latin typeface="Corbel"/>
                <a:ea typeface="+mn-lt"/>
                <a:cs typeface="+mn-lt"/>
              </a:rPr>
              <a:t>one's</a:t>
            </a:r>
            <a:r>
              <a:rPr lang="ru-RU" sz="2800" dirty="0">
                <a:latin typeface="Corbel"/>
                <a:ea typeface="+mn-lt"/>
                <a:cs typeface="+mn-lt"/>
              </a:rPr>
              <a:t> appearance is important when you want to get ajob? Why? In what jobs do you think appearance is most essential? Why?</a:t>
            </a:r>
          </a:p>
          <a:p>
            <a:pPr marL="0" indent="0">
              <a:buNone/>
            </a:pPr>
            <a:endParaRPr lang="ru-RU" dirty="0">
              <a:latin typeface="Corbel"/>
            </a:endParaRPr>
          </a:p>
        </p:txBody>
      </p:sp>
    </p:spTree>
    <p:extLst>
      <p:ext uri="{BB962C8B-B14F-4D97-AF65-F5344CB8AC3E}">
        <p14:creationId xmlns:p14="http://schemas.microsoft.com/office/powerpoint/2010/main" val="22562589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85D8E4E8-C35C-D152-7567-56D3C2EE8A3A}"/>
              </a:ext>
            </a:extLst>
          </p:cNvPr>
          <p:cNvSpPr>
            <a:spLocks noGrp="1"/>
          </p:cNvSpPr>
          <p:nvPr>
            <p:ph type="title"/>
          </p:nvPr>
        </p:nvSpPr>
        <p:spPr>
          <a:xfrm>
            <a:off x="2444496" y="-1859788"/>
            <a:ext cx="7729728" cy="1188720"/>
          </a:xfrm>
        </p:spPr>
        <p:txBody>
          <a:bodyPr/>
          <a:lstStyle/>
          <a:p>
            <a:endParaRPr lang="ru-RU"/>
          </a:p>
        </p:txBody>
      </p:sp>
      <p:sp>
        <p:nvSpPr>
          <p:cNvPr id="3" name="Объект 2">
            <a:extLst>
              <a:ext uri="{FF2B5EF4-FFF2-40B4-BE49-F238E27FC236}">
                <a16:creationId xmlns:a16="http://schemas.microsoft.com/office/drawing/2014/main" id="{5A10415A-D0D3-40AB-6FC4-DC2B835C0E23}"/>
              </a:ext>
            </a:extLst>
          </p:cNvPr>
          <p:cNvSpPr>
            <a:spLocks noGrp="1"/>
          </p:cNvSpPr>
          <p:nvPr>
            <p:ph idx="1"/>
          </p:nvPr>
        </p:nvSpPr>
        <p:spPr>
          <a:xfrm>
            <a:off x="6096" y="-3556"/>
            <a:ext cx="12017248" cy="6871343"/>
          </a:xfrm>
        </p:spPr>
        <p:txBody>
          <a:bodyPr vert="horz" lIns="91440" tIns="45720" rIns="91440" bIns="45720" rtlCol="0" anchor="t">
            <a:normAutofit/>
          </a:bodyPr>
          <a:lstStyle/>
          <a:p>
            <a:pPr marL="0" indent="0">
              <a:buNone/>
            </a:pPr>
            <a:r>
              <a:rPr lang="ru-RU" b="1" dirty="0">
                <a:latin typeface="Corbel"/>
                <a:ea typeface="+mn-lt"/>
                <a:cs typeface="+mn-lt"/>
              </a:rPr>
              <a:t>6) </a:t>
            </a:r>
            <a:r>
              <a:rPr lang="ru-RU" b="1" dirty="0" err="1">
                <a:latin typeface="Corbel"/>
                <a:ea typeface="+mn-lt"/>
                <a:cs typeface="+mn-lt"/>
              </a:rPr>
              <a:t>Somebody</a:t>
            </a:r>
            <a:r>
              <a:rPr lang="ru-RU" b="1" dirty="0">
                <a:latin typeface="Corbel"/>
                <a:ea typeface="+mn-lt"/>
                <a:cs typeface="+mn-lt"/>
              </a:rPr>
              <a:t> </a:t>
            </a:r>
            <a:r>
              <a:rPr lang="ru-RU" b="1" dirty="0" err="1">
                <a:latin typeface="Corbel"/>
                <a:ea typeface="+mn-lt"/>
                <a:cs typeface="+mn-lt"/>
              </a:rPr>
              <a:t>says</a:t>
            </a:r>
            <a:r>
              <a:rPr lang="ru-RU" b="1" dirty="0">
                <a:latin typeface="Corbel"/>
                <a:ea typeface="+mn-lt"/>
                <a:cs typeface="+mn-lt"/>
              </a:rPr>
              <a:t> </a:t>
            </a:r>
            <a:r>
              <a:rPr lang="ru-RU" b="1" dirty="0" err="1">
                <a:latin typeface="Corbel"/>
                <a:ea typeface="+mn-lt"/>
                <a:cs typeface="+mn-lt"/>
              </a:rPr>
              <a:t>something</a:t>
            </a:r>
            <a:r>
              <a:rPr lang="ru-RU" b="1" dirty="0">
                <a:latin typeface="Corbel"/>
                <a:ea typeface="+mn-lt"/>
                <a:cs typeface="+mn-lt"/>
              </a:rPr>
              <a:t> </a:t>
            </a:r>
            <a:r>
              <a:rPr lang="ru-RU" b="1" dirty="0" err="1">
                <a:latin typeface="Corbel"/>
                <a:ea typeface="+mn-lt"/>
                <a:cs typeface="+mn-lt"/>
              </a:rPr>
              <a:t>to</a:t>
            </a:r>
            <a:r>
              <a:rPr lang="ru-RU" b="1" dirty="0">
                <a:latin typeface="Corbel"/>
                <a:ea typeface="+mn-lt"/>
                <a:cs typeface="+mn-lt"/>
              </a:rPr>
              <a:t> </a:t>
            </a:r>
            <a:r>
              <a:rPr lang="ru-RU" b="1" dirty="0" err="1">
                <a:latin typeface="Corbel"/>
                <a:ea typeface="+mn-lt"/>
                <a:cs typeface="+mn-lt"/>
              </a:rPr>
              <a:t>you</a:t>
            </a:r>
            <a:r>
              <a:rPr lang="ru-RU" b="1" dirty="0">
                <a:latin typeface="Corbel"/>
                <a:ea typeface="+mn-lt"/>
                <a:cs typeface="+mn-lt"/>
              </a:rPr>
              <a:t> </a:t>
            </a:r>
            <a:r>
              <a:rPr lang="ru-RU" b="1" dirty="0" err="1">
                <a:latin typeface="Corbel"/>
                <a:ea typeface="+mn-lt"/>
                <a:cs typeface="+mn-lt"/>
              </a:rPr>
              <a:t>which</a:t>
            </a:r>
            <a:r>
              <a:rPr lang="ru-RU" b="1" dirty="0">
                <a:latin typeface="Corbel"/>
                <a:ea typeface="+mn-lt"/>
                <a:cs typeface="+mn-lt"/>
              </a:rPr>
              <a:t> </a:t>
            </a:r>
            <a:r>
              <a:rPr lang="ru-RU" b="1" dirty="0" err="1">
                <a:latin typeface="Corbel"/>
                <a:ea typeface="+mn-lt"/>
                <a:cs typeface="+mn-lt"/>
              </a:rPr>
              <a:t>is</a:t>
            </a:r>
            <a:r>
              <a:rPr lang="ru-RU" b="1" dirty="0">
                <a:latin typeface="Corbel"/>
                <a:ea typeface="+mn-lt"/>
                <a:cs typeface="+mn-lt"/>
              </a:rPr>
              <a:t> </a:t>
            </a:r>
            <a:r>
              <a:rPr lang="ru-RU" b="1" dirty="0" err="1">
                <a:latin typeface="Corbel"/>
                <a:ea typeface="+mn-lt"/>
                <a:cs typeface="+mn-lt"/>
              </a:rPr>
              <a:t>not</a:t>
            </a:r>
            <a:r>
              <a:rPr lang="ru-RU" b="1" dirty="0">
                <a:latin typeface="Corbel"/>
                <a:ea typeface="+mn-lt"/>
                <a:cs typeface="+mn-lt"/>
              </a:rPr>
              <a:t> </a:t>
            </a:r>
            <a:r>
              <a:rPr lang="ru-RU" b="1" dirty="0" err="1">
                <a:latin typeface="Corbel"/>
                <a:ea typeface="+mn-lt"/>
                <a:cs typeface="+mn-lt"/>
              </a:rPr>
              <a:t>what</a:t>
            </a:r>
            <a:r>
              <a:rPr lang="ru-RU" b="1" dirty="0">
                <a:latin typeface="Corbel"/>
                <a:ea typeface="+mn-lt"/>
                <a:cs typeface="+mn-lt"/>
              </a:rPr>
              <a:t> </a:t>
            </a:r>
            <a:r>
              <a:rPr lang="ru-RU" b="1" dirty="0" err="1">
                <a:latin typeface="Corbel"/>
                <a:ea typeface="+mn-lt"/>
                <a:cs typeface="+mn-lt"/>
              </a:rPr>
              <a:t>you</a:t>
            </a:r>
            <a:r>
              <a:rPr lang="ru-RU" b="1" dirty="0">
                <a:latin typeface="Corbel"/>
                <a:ea typeface="+mn-lt"/>
                <a:cs typeface="+mn-lt"/>
              </a:rPr>
              <a:t> </a:t>
            </a:r>
            <a:r>
              <a:rPr lang="ru-RU" b="1" dirty="0" err="1">
                <a:latin typeface="Corbel"/>
                <a:ea typeface="+mn-lt"/>
                <a:cs typeface="+mn-lt"/>
              </a:rPr>
              <a:t>expected</a:t>
            </a:r>
            <a:r>
              <a:rPr lang="ru-RU" b="1" dirty="0">
                <a:latin typeface="Corbel"/>
                <a:ea typeface="+mn-lt"/>
                <a:cs typeface="+mn-lt"/>
              </a:rPr>
              <a:t>. </a:t>
            </a:r>
            <a:r>
              <a:rPr lang="ru-RU" b="1" dirty="0" err="1">
                <a:latin typeface="Corbel"/>
                <a:ea typeface="+mn-lt"/>
                <a:cs typeface="+mn-lt"/>
              </a:rPr>
              <a:t>Use</a:t>
            </a:r>
            <a:r>
              <a:rPr lang="ru-RU" b="1" dirty="0">
                <a:latin typeface="Corbel"/>
                <a:ea typeface="+mn-lt"/>
                <a:cs typeface="+mn-lt"/>
              </a:rPr>
              <a:t> </a:t>
            </a:r>
            <a:r>
              <a:rPr lang="ru-RU" b="1" dirty="0" err="1">
                <a:latin typeface="Corbel"/>
                <a:ea typeface="+mn-lt"/>
                <a:cs typeface="+mn-lt"/>
              </a:rPr>
              <a:t>your</a:t>
            </a:r>
            <a:r>
              <a:rPr lang="ru-RU" b="1" dirty="0">
                <a:latin typeface="Corbel"/>
                <a:ea typeface="+mn-lt"/>
                <a:cs typeface="+mn-lt"/>
              </a:rPr>
              <a:t> </a:t>
            </a:r>
            <a:r>
              <a:rPr lang="ru-RU" b="1" dirty="0" err="1">
                <a:latin typeface="Corbel"/>
                <a:ea typeface="+mn-lt"/>
                <a:cs typeface="+mn-lt"/>
              </a:rPr>
              <a:t>own</a:t>
            </a:r>
            <a:r>
              <a:rPr lang="ru-RU" b="1" dirty="0">
                <a:latin typeface="Corbel"/>
                <a:ea typeface="+mn-lt"/>
                <a:cs typeface="+mn-lt"/>
              </a:rPr>
              <a:t> </a:t>
            </a:r>
            <a:r>
              <a:rPr lang="ru-RU" b="1" dirty="0" err="1">
                <a:latin typeface="Corbel"/>
                <a:ea typeface="+mn-lt"/>
                <a:cs typeface="+mn-lt"/>
              </a:rPr>
              <a:t>ideas</a:t>
            </a:r>
            <a:r>
              <a:rPr lang="ru-RU" b="1" dirty="0">
                <a:latin typeface="Corbel"/>
                <a:ea typeface="+mn-lt"/>
                <a:cs typeface="+mn-lt"/>
              </a:rPr>
              <a:t> </a:t>
            </a:r>
            <a:r>
              <a:rPr lang="ru-RU" b="1" dirty="0" err="1">
                <a:latin typeface="Corbel"/>
                <a:ea typeface="+mn-lt"/>
                <a:cs typeface="+mn-lt"/>
              </a:rPr>
              <a:t>to</a:t>
            </a:r>
            <a:r>
              <a:rPr lang="ru-RU" b="1" dirty="0">
                <a:latin typeface="Corbel"/>
                <a:ea typeface="+mn-lt"/>
                <a:cs typeface="+mn-lt"/>
              </a:rPr>
              <a:t> </a:t>
            </a:r>
            <a:r>
              <a:rPr lang="ru-RU" b="1" dirty="0" err="1">
                <a:latin typeface="Corbel"/>
                <a:ea typeface="+mn-lt"/>
                <a:cs typeface="+mn-lt"/>
              </a:rPr>
              <a:t>complete</a:t>
            </a:r>
            <a:r>
              <a:rPr lang="ru-RU" b="1" dirty="0">
                <a:latin typeface="Corbel"/>
                <a:ea typeface="+mn-lt"/>
                <a:cs typeface="+mn-lt"/>
              </a:rPr>
              <a:t> </a:t>
            </a:r>
            <a:r>
              <a:rPr lang="ru-RU" b="1" dirty="0" err="1">
                <a:latin typeface="Corbel"/>
                <a:ea typeface="+mn-lt"/>
                <a:cs typeface="+mn-lt"/>
              </a:rPr>
              <a:t>your</a:t>
            </a:r>
            <a:r>
              <a:rPr lang="ru-RU" b="1" dirty="0">
                <a:latin typeface="Corbel"/>
                <a:ea typeface="+mn-lt"/>
                <a:cs typeface="+mn-lt"/>
              </a:rPr>
              <a:t> </a:t>
            </a:r>
            <a:r>
              <a:rPr lang="ru-RU" b="1" dirty="0" err="1">
                <a:latin typeface="Corbel"/>
                <a:ea typeface="+mn-lt"/>
                <a:cs typeface="+mn-lt"/>
              </a:rPr>
              <a:t>answers</a:t>
            </a:r>
            <a:r>
              <a:rPr lang="ru-RU" b="1" dirty="0">
                <a:latin typeface="Corbel"/>
                <a:ea typeface="+mn-lt"/>
                <a:cs typeface="+mn-lt"/>
              </a:rPr>
              <a:t>.</a:t>
            </a:r>
            <a:endParaRPr lang="ru-RU" b="1" dirty="0">
              <a:latin typeface="Corbel"/>
            </a:endParaRPr>
          </a:p>
          <a:p>
            <a:pPr marL="0" indent="0">
              <a:buNone/>
            </a:pPr>
            <a:r>
              <a:rPr lang="ru-RU" dirty="0">
                <a:latin typeface="Corbel"/>
                <a:ea typeface="+mn-lt"/>
                <a:cs typeface="+mn-lt"/>
              </a:rPr>
              <a:t>⦁    a: </a:t>
            </a:r>
            <a:r>
              <a:rPr lang="ru-RU" dirty="0" err="1">
                <a:latin typeface="Corbel"/>
                <a:ea typeface="+mn-lt"/>
                <a:cs typeface="+mn-lt"/>
              </a:rPr>
              <a:t>It’s</a:t>
            </a:r>
            <a:r>
              <a:rPr lang="ru-RU" dirty="0">
                <a:latin typeface="Corbel"/>
                <a:ea typeface="+mn-lt"/>
                <a:cs typeface="+mn-lt"/>
              </a:rPr>
              <a:t> </a:t>
            </a:r>
            <a:r>
              <a:rPr lang="ru-RU" dirty="0" err="1">
                <a:latin typeface="Corbel"/>
                <a:ea typeface="+mn-lt"/>
                <a:cs typeface="+mn-lt"/>
              </a:rPr>
              <a:t>quite</a:t>
            </a:r>
            <a:r>
              <a:rPr lang="ru-RU" dirty="0">
                <a:latin typeface="Corbel"/>
                <a:ea typeface="+mn-lt"/>
                <a:cs typeface="+mn-lt"/>
              </a:rPr>
              <a:t> a long way from the hotel to the city centre.</a:t>
            </a:r>
          </a:p>
          <a:p>
            <a:pPr marL="0" indent="0">
              <a:buNone/>
            </a:pPr>
            <a:r>
              <a:rPr lang="ru-RU" dirty="0">
                <a:latin typeface="Corbel"/>
                <a:ea typeface="+mn-lt"/>
                <a:cs typeface="+mn-lt"/>
              </a:rPr>
              <a:t>  b: </a:t>
            </a:r>
            <a:r>
              <a:rPr lang="ru-RU" dirty="0" err="1">
                <a:latin typeface="Corbel"/>
                <a:ea typeface="+mn-lt"/>
                <a:cs typeface="+mn-lt"/>
              </a:rPr>
              <a:t>Is</a:t>
            </a:r>
            <a:r>
              <a:rPr lang="ru-RU" dirty="0">
                <a:latin typeface="Corbel"/>
                <a:ea typeface="+mn-lt"/>
                <a:cs typeface="+mn-lt"/>
              </a:rPr>
              <a:t> </a:t>
            </a:r>
            <a:r>
              <a:rPr lang="ru-RU" dirty="0" err="1">
                <a:latin typeface="Corbel"/>
                <a:ea typeface="+mn-lt"/>
                <a:cs typeface="+mn-lt"/>
              </a:rPr>
              <a:t>it</a:t>
            </a:r>
            <a:r>
              <a:rPr lang="ru-RU" dirty="0">
                <a:latin typeface="Corbel"/>
                <a:ea typeface="+mn-lt"/>
                <a:cs typeface="+mn-lt"/>
              </a:rPr>
              <a:t>? The man on the reception desk said it was only five minutes’ walk.</a:t>
            </a:r>
          </a:p>
          <a:p>
            <a:pPr marL="0" indent="0">
              <a:buNone/>
            </a:pPr>
            <a:r>
              <a:rPr lang="ru-RU" dirty="0">
                <a:latin typeface="Corbel"/>
                <a:ea typeface="+mn-lt"/>
                <a:cs typeface="+mn-lt"/>
              </a:rPr>
              <a:t>⦁    a: </a:t>
            </a:r>
            <a:r>
              <a:rPr lang="ru-RU" dirty="0" err="1">
                <a:latin typeface="Corbel"/>
                <a:ea typeface="+mn-lt"/>
                <a:cs typeface="+mn-lt"/>
              </a:rPr>
              <a:t>Sue</a:t>
            </a:r>
            <a:r>
              <a:rPr lang="ru-RU" dirty="0">
                <a:latin typeface="Corbel"/>
                <a:ea typeface="+mn-lt"/>
                <a:cs typeface="+mn-lt"/>
              </a:rPr>
              <a:t> </a:t>
            </a:r>
            <a:r>
              <a:rPr lang="ru-RU" dirty="0" err="1">
                <a:latin typeface="Corbel"/>
                <a:ea typeface="+mn-lt"/>
                <a:cs typeface="+mn-lt"/>
              </a:rPr>
              <a:t>is</a:t>
            </a:r>
            <a:r>
              <a:rPr lang="ru-RU" dirty="0">
                <a:latin typeface="Corbel"/>
                <a:ea typeface="+mn-lt"/>
                <a:cs typeface="+mn-lt"/>
              </a:rPr>
              <a:t> </a:t>
            </a:r>
            <a:r>
              <a:rPr lang="ru-RU" dirty="0" err="1">
                <a:latin typeface="Corbel"/>
                <a:ea typeface="+mn-lt"/>
                <a:cs typeface="+mn-lt"/>
              </a:rPr>
              <a:t>coming</a:t>
            </a:r>
            <a:r>
              <a:rPr lang="ru-RU" dirty="0">
                <a:latin typeface="Corbel"/>
                <a:ea typeface="+mn-lt"/>
                <a:cs typeface="+mn-lt"/>
              </a:rPr>
              <a:t> to the party tonight.</a:t>
            </a:r>
          </a:p>
          <a:p>
            <a:pPr marL="0" indent="0">
              <a:buNone/>
            </a:pPr>
            <a:r>
              <a:rPr lang="ru-RU" dirty="0">
                <a:latin typeface="Corbel"/>
                <a:ea typeface="+mn-lt"/>
                <a:cs typeface="+mn-lt"/>
              </a:rPr>
              <a:t>  b: </a:t>
            </a:r>
            <a:r>
              <a:rPr lang="ru-RU" dirty="0" err="1">
                <a:latin typeface="Corbel"/>
                <a:ea typeface="+mn-lt"/>
                <a:cs typeface="+mn-lt"/>
              </a:rPr>
              <a:t>Is</a:t>
            </a:r>
            <a:r>
              <a:rPr lang="ru-RU" dirty="0">
                <a:latin typeface="Corbel"/>
                <a:ea typeface="+mn-lt"/>
                <a:cs typeface="+mn-lt"/>
              </a:rPr>
              <a:t> </a:t>
            </a:r>
            <a:r>
              <a:rPr lang="ru-RU" dirty="0" err="1">
                <a:latin typeface="Corbel"/>
                <a:ea typeface="+mn-lt"/>
                <a:cs typeface="+mn-lt"/>
              </a:rPr>
              <a:t>she</a:t>
            </a:r>
            <a:r>
              <a:rPr lang="ru-RU" dirty="0">
                <a:latin typeface="Corbel"/>
                <a:ea typeface="+mn-lt"/>
                <a:cs typeface="+mn-lt"/>
              </a:rPr>
              <a:t>? I saw her a few days ago and she said she……………………………………………………….</a:t>
            </a:r>
          </a:p>
          <a:p>
            <a:pPr marL="0" indent="0">
              <a:buNone/>
            </a:pPr>
            <a:r>
              <a:rPr lang="ru-RU" dirty="0">
                <a:latin typeface="Corbel"/>
                <a:ea typeface="+mn-lt"/>
                <a:cs typeface="+mn-lt"/>
              </a:rPr>
              <a:t>⦁    a: </a:t>
            </a:r>
            <a:r>
              <a:rPr lang="ru-RU" dirty="0" err="1">
                <a:latin typeface="Corbel"/>
                <a:ea typeface="+mn-lt"/>
                <a:cs typeface="+mn-lt"/>
              </a:rPr>
              <a:t>Sarah</a:t>
            </a:r>
            <a:r>
              <a:rPr lang="ru-RU" dirty="0">
                <a:latin typeface="Corbel"/>
                <a:ea typeface="+mn-lt"/>
                <a:cs typeface="+mn-lt"/>
              </a:rPr>
              <a:t> </a:t>
            </a:r>
            <a:r>
              <a:rPr lang="ru-RU" dirty="0" err="1">
                <a:latin typeface="Corbel"/>
                <a:ea typeface="+mn-lt"/>
                <a:cs typeface="+mn-lt"/>
              </a:rPr>
              <a:t>gets</a:t>
            </a:r>
            <a:r>
              <a:rPr lang="ru-RU" dirty="0">
                <a:latin typeface="Corbel"/>
                <a:ea typeface="+mn-lt"/>
                <a:cs typeface="+mn-lt"/>
              </a:rPr>
              <a:t> </a:t>
            </a:r>
            <a:r>
              <a:rPr lang="ru-RU" dirty="0" err="1">
                <a:latin typeface="Corbel"/>
                <a:ea typeface="+mn-lt"/>
                <a:cs typeface="+mn-lt"/>
              </a:rPr>
              <a:t>on</a:t>
            </a:r>
            <a:r>
              <a:rPr lang="ru-RU" dirty="0">
                <a:latin typeface="Corbel"/>
                <a:ea typeface="+mn-lt"/>
                <a:cs typeface="+mn-lt"/>
              </a:rPr>
              <a:t> fine with Paul.</a:t>
            </a:r>
          </a:p>
          <a:p>
            <a:pPr marL="0" indent="0">
              <a:buNone/>
            </a:pPr>
            <a:r>
              <a:rPr lang="ru-RU" dirty="0">
                <a:latin typeface="Corbel"/>
                <a:ea typeface="+mn-lt"/>
                <a:cs typeface="+mn-lt"/>
              </a:rPr>
              <a:t>  b: </a:t>
            </a:r>
            <a:r>
              <a:rPr lang="ru-RU" dirty="0" err="1">
                <a:latin typeface="Corbel"/>
                <a:ea typeface="+mn-lt"/>
                <a:cs typeface="+mn-lt"/>
              </a:rPr>
              <a:t>Does</a:t>
            </a:r>
            <a:r>
              <a:rPr lang="ru-RU" dirty="0">
                <a:latin typeface="Corbel"/>
                <a:ea typeface="+mn-lt"/>
                <a:cs typeface="+mn-lt"/>
              </a:rPr>
              <a:t> </a:t>
            </a:r>
            <a:r>
              <a:rPr lang="ru-RU" dirty="0" err="1">
                <a:latin typeface="Corbel"/>
                <a:ea typeface="+mn-lt"/>
                <a:cs typeface="+mn-lt"/>
              </a:rPr>
              <a:t>she</a:t>
            </a:r>
            <a:r>
              <a:rPr lang="ru-RU" dirty="0">
                <a:latin typeface="Corbel"/>
                <a:ea typeface="+mn-lt"/>
                <a:cs typeface="+mn-lt"/>
              </a:rPr>
              <a:t>? </a:t>
            </a:r>
            <a:r>
              <a:rPr lang="ru-RU" dirty="0" err="1">
                <a:latin typeface="Corbel"/>
                <a:ea typeface="+mn-lt"/>
                <a:cs typeface="+mn-lt"/>
              </a:rPr>
              <a:t>Last</a:t>
            </a:r>
            <a:r>
              <a:rPr lang="ru-RU" dirty="0">
                <a:latin typeface="Corbel"/>
                <a:ea typeface="+mn-lt"/>
                <a:cs typeface="+mn-lt"/>
              </a:rPr>
              <a:t> week you said………………………………………………………………each other.</a:t>
            </a:r>
          </a:p>
          <a:p>
            <a:pPr marL="0" indent="0">
              <a:buNone/>
            </a:pPr>
            <a:r>
              <a:rPr lang="ru-RU" dirty="0">
                <a:latin typeface="Corbel"/>
                <a:ea typeface="+mn-lt"/>
                <a:cs typeface="+mn-lt"/>
              </a:rPr>
              <a:t>⦁    a: </a:t>
            </a:r>
            <a:r>
              <a:rPr lang="ru-RU" dirty="0" err="1">
                <a:latin typeface="Corbel"/>
                <a:ea typeface="+mn-lt"/>
                <a:cs typeface="+mn-lt"/>
              </a:rPr>
              <a:t>Joe</a:t>
            </a:r>
            <a:r>
              <a:rPr lang="ru-RU" dirty="0">
                <a:latin typeface="Corbel"/>
                <a:ea typeface="+mn-lt"/>
                <a:cs typeface="+mn-lt"/>
              </a:rPr>
              <a:t> </a:t>
            </a:r>
            <a:r>
              <a:rPr lang="ru-RU" dirty="0" err="1">
                <a:latin typeface="Corbel"/>
                <a:ea typeface="+mn-lt"/>
                <a:cs typeface="+mn-lt"/>
              </a:rPr>
              <a:t>knows</a:t>
            </a:r>
            <a:r>
              <a:rPr lang="ru-RU" dirty="0">
                <a:latin typeface="Corbel"/>
                <a:ea typeface="+mn-lt"/>
                <a:cs typeface="+mn-lt"/>
              </a:rPr>
              <a:t> </a:t>
            </a:r>
            <a:r>
              <a:rPr lang="ru-RU" dirty="0" err="1">
                <a:latin typeface="Corbel"/>
                <a:ea typeface="+mn-lt"/>
                <a:cs typeface="+mn-lt"/>
              </a:rPr>
              <a:t>lots</a:t>
            </a:r>
            <a:r>
              <a:rPr lang="ru-RU" dirty="0">
                <a:latin typeface="Corbel"/>
                <a:ea typeface="+mn-lt"/>
                <a:cs typeface="+mn-lt"/>
              </a:rPr>
              <a:t> of people.</a:t>
            </a:r>
          </a:p>
          <a:p>
            <a:pPr marL="0" indent="0">
              <a:buNone/>
            </a:pPr>
            <a:r>
              <a:rPr lang="ru-RU" dirty="0">
                <a:latin typeface="Corbel"/>
                <a:ea typeface="+mn-lt"/>
                <a:cs typeface="+mn-lt"/>
              </a:rPr>
              <a:t>  b: </a:t>
            </a:r>
            <a:r>
              <a:rPr lang="ru-RU" dirty="0" err="1">
                <a:latin typeface="Corbel"/>
                <a:ea typeface="+mn-lt"/>
                <a:cs typeface="+mn-lt"/>
              </a:rPr>
              <a:t>That’s</a:t>
            </a:r>
            <a:r>
              <a:rPr lang="ru-RU" dirty="0">
                <a:latin typeface="Corbel"/>
                <a:ea typeface="+mn-lt"/>
                <a:cs typeface="+mn-lt"/>
              </a:rPr>
              <a:t> </a:t>
            </a:r>
            <a:r>
              <a:rPr lang="ru-RU" dirty="0" err="1">
                <a:latin typeface="Corbel"/>
                <a:ea typeface="+mn-lt"/>
                <a:cs typeface="+mn-lt"/>
              </a:rPr>
              <a:t>not</a:t>
            </a:r>
            <a:r>
              <a:rPr lang="ru-RU" dirty="0">
                <a:latin typeface="Corbel"/>
                <a:ea typeface="+mn-lt"/>
                <a:cs typeface="+mn-lt"/>
              </a:rPr>
              <a:t> </a:t>
            </a:r>
            <a:r>
              <a:rPr lang="ru-RU" dirty="0" err="1">
                <a:latin typeface="Corbel"/>
                <a:ea typeface="+mn-lt"/>
                <a:cs typeface="+mn-lt"/>
              </a:rPr>
              <a:t>what</a:t>
            </a:r>
            <a:r>
              <a:rPr lang="ru-RU" dirty="0">
                <a:latin typeface="Corbel"/>
                <a:ea typeface="+mn-lt"/>
                <a:cs typeface="+mn-lt"/>
              </a:rPr>
              <a:t> he told me. He said……………………………………………………………anyone.</a:t>
            </a:r>
          </a:p>
          <a:p>
            <a:pPr marL="0" indent="0">
              <a:buNone/>
            </a:pPr>
            <a:r>
              <a:rPr lang="ru-RU" dirty="0">
                <a:latin typeface="Corbel"/>
                <a:ea typeface="+mn-lt"/>
                <a:cs typeface="+mn-lt"/>
              </a:rPr>
              <a:t>⦁    a: </a:t>
            </a:r>
            <a:r>
              <a:rPr lang="ru-RU" dirty="0" err="1">
                <a:latin typeface="Corbel"/>
                <a:ea typeface="+mn-lt"/>
                <a:cs typeface="+mn-lt"/>
              </a:rPr>
              <a:t>Jane</a:t>
            </a:r>
            <a:r>
              <a:rPr lang="ru-RU" dirty="0">
                <a:latin typeface="Corbel"/>
                <a:ea typeface="+mn-lt"/>
                <a:cs typeface="+mn-lt"/>
              </a:rPr>
              <a:t> </a:t>
            </a:r>
            <a:r>
              <a:rPr lang="ru-RU" dirty="0" err="1">
                <a:latin typeface="Corbel"/>
                <a:ea typeface="+mn-lt"/>
                <a:cs typeface="+mn-lt"/>
              </a:rPr>
              <a:t>will</a:t>
            </a:r>
            <a:r>
              <a:rPr lang="ru-RU" dirty="0">
                <a:latin typeface="Corbel"/>
                <a:ea typeface="+mn-lt"/>
                <a:cs typeface="+mn-lt"/>
              </a:rPr>
              <a:t> </a:t>
            </a:r>
            <a:r>
              <a:rPr lang="ru-RU" dirty="0" err="1">
                <a:latin typeface="Corbel"/>
                <a:ea typeface="+mn-lt"/>
                <a:cs typeface="+mn-lt"/>
              </a:rPr>
              <a:t>be</a:t>
            </a:r>
            <a:r>
              <a:rPr lang="ru-RU" dirty="0">
                <a:latin typeface="Corbel"/>
                <a:ea typeface="+mn-lt"/>
                <a:cs typeface="+mn-lt"/>
              </a:rPr>
              <a:t> here next week.</a:t>
            </a:r>
          </a:p>
          <a:p>
            <a:pPr marL="0" indent="0">
              <a:buNone/>
            </a:pPr>
            <a:r>
              <a:rPr lang="ru-RU" dirty="0">
                <a:latin typeface="Corbel"/>
                <a:ea typeface="+mn-lt"/>
                <a:cs typeface="+mn-lt"/>
              </a:rPr>
              <a:t>  b: </a:t>
            </a:r>
            <a:r>
              <a:rPr lang="ru-RU" dirty="0" err="1">
                <a:latin typeface="Corbel"/>
                <a:ea typeface="+mn-lt"/>
                <a:cs typeface="+mn-lt"/>
              </a:rPr>
              <a:t>Oh</a:t>
            </a:r>
            <a:r>
              <a:rPr lang="ru-RU" dirty="0">
                <a:latin typeface="Corbel"/>
                <a:ea typeface="+mn-lt"/>
                <a:cs typeface="+mn-lt"/>
              </a:rPr>
              <a:t>, </a:t>
            </a:r>
            <a:r>
              <a:rPr lang="ru-RU" dirty="0" err="1">
                <a:latin typeface="Corbel"/>
                <a:ea typeface="+mn-lt"/>
                <a:cs typeface="+mn-lt"/>
              </a:rPr>
              <a:t>really</a:t>
            </a:r>
            <a:r>
              <a:rPr lang="ru-RU" dirty="0">
                <a:latin typeface="Corbel"/>
                <a:ea typeface="+mn-lt"/>
                <a:cs typeface="+mn-lt"/>
              </a:rPr>
              <a:t>? </a:t>
            </a:r>
            <a:r>
              <a:rPr lang="ru-RU" dirty="0" err="1">
                <a:latin typeface="Corbel"/>
                <a:ea typeface="+mn-lt"/>
                <a:cs typeface="+mn-lt"/>
              </a:rPr>
              <a:t>When</a:t>
            </a:r>
            <a:r>
              <a:rPr lang="ru-RU" dirty="0">
                <a:latin typeface="Corbel"/>
                <a:ea typeface="+mn-lt"/>
                <a:cs typeface="+mn-lt"/>
              </a:rPr>
              <a:t> I spoke to her, she said………………………………………………………...away.</a:t>
            </a:r>
            <a:endParaRPr lang="ru-RU" dirty="0">
              <a:latin typeface="Corbel"/>
            </a:endParaRPr>
          </a:p>
          <a:p>
            <a:pPr marL="0" indent="0">
              <a:buNone/>
            </a:pPr>
            <a:r>
              <a:rPr lang="ru-RU" dirty="0">
                <a:latin typeface="Corbel"/>
                <a:ea typeface="+mn-lt"/>
                <a:cs typeface="+mn-lt"/>
              </a:rPr>
              <a:t>⦁    a: </a:t>
            </a:r>
            <a:r>
              <a:rPr lang="ru-RU" err="1">
                <a:latin typeface="Corbel"/>
                <a:ea typeface="+mn-lt"/>
                <a:cs typeface="+mn-lt"/>
              </a:rPr>
              <a:t>I’m</a:t>
            </a:r>
            <a:r>
              <a:rPr lang="ru-RU" dirty="0">
                <a:latin typeface="Corbel"/>
                <a:ea typeface="+mn-lt"/>
                <a:cs typeface="+mn-lt"/>
              </a:rPr>
              <a:t> </a:t>
            </a:r>
            <a:r>
              <a:rPr lang="ru-RU" err="1">
                <a:latin typeface="Corbel"/>
                <a:ea typeface="+mn-lt"/>
                <a:cs typeface="+mn-lt"/>
              </a:rPr>
              <a:t>going</a:t>
            </a:r>
            <a:r>
              <a:rPr lang="ru-RU" dirty="0">
                <a:latin typeface="Corbel"/>
                <a:ea typeface="+mn-lt"/>
                <a:cs typeface="+mn-lt"/>
              </a:rPr>
              <a:t> </a:t>
            </a:r>
            <a:r>
              <a:rPr lang="ru-RU" err="1">
                <a:latin typeface="Corbel"/>
                <a:ea typeface="+mn-lt"/>
                <a:cs typeface="+mn-lt"/>
              </a:rPr>
              <a:t>out</a:t>
            </a:r>
            <a:r>
              <a:rPr lang="ru-RU" dirty="0">
                <a:latin typeface="Corbel"/>
                <a:ea typeface="+mn-lt"/>
                <a:cs typeface="+mn-lt"/>
              </a:rPr>
              <a:t> </a:t>
            </a:r>
            <a:r>
              <a:rPr lang="ru-RU" err="1">
                <a:latin typeface="Corbel"/>
                <a:ea typeface="+mn-lt"/>
                <a:cs typeface="+mn-lt"/>
              </a:rPr>
              <a:t>tonight</a:t>
            </a:r>
            <a:r>
              <a:rPr lang="ru-RU" dirty="0">
                <a:latin typeface="Corbel"/>
                <a:ea typeface="+mn-lt"/>
                <a:cs typeface="+mn-lt"/>
              </a:rPr>
              <a:t>.</a:t>
            </a:r>
            <a:endParaRPr lang="ru-RU" dirty="0">
              <a:latin typeface="Corbel"/>
            </a:endParaRPr>
          </a:p>
          <a:p>
            <a:pPr marL="0" indent="0">
              <a:buNone/>
            </a:pPr>
            <a:r>
              <a:rPr lang="ru-RU" dirty="0">
                <a:latin typeface="Corbel"/>
                <a:ea typeface="+mn-lt"/>
                <a:cs typeface="+mn-lt"/>
              </a:rPr>
              <a:t>  b: </a:t>
            </a:r>
            <a:r>
              <a:rPr lang="ru-RU" err="1">
                <a:latin typeface="Corbel"/>
                <a:ea typeface="+mn-lt"/>
                <a:cs typeface="+mn-lt"/>
              </a:rPr>
              <a:t>Are</a:t>
            </a:r>
            <a:r>
              <a:rPr lang="ru-RU" dirty="0">
                <a:latin typeface="Corbel"/>
                <a:ea typeface="+mn-lt"/>
                <a:cs typeface="+mn-lt"/>
              </a:rPr>
              <a:t> </a:t>
            </a:r>
            <a:r>
              <a:rPr lang="ru-RU" err="1">
                <a:latin typeface="Corbel"/>
                <a:ea typeface="+mn-lt"/>
                <a:cs typeface="+mn-lt"/>
              </a:rPr>
              <a:t>you</a:t>
            </a:r>
            <a:r>
              <a:rPr lang="ru-RU" dirty="0">
                <a:latin typeface="Corbel"/>
                <a:ea typeface="+mn-lt"/>
                <a:cs typeface="+mn-lt"/>
              </a:rPr>
              <a:t>? I </a:t>
            </a:r>
            <a:r>
              <a:rPr lang="ru-RU" err="1">
                <a:latin typeface="Corbel"/>
                <a:ea typeface="+mn-lt"/>
                <a:cs typeface="+mn-lt"/>
              </a:rPr>
              <a:t>thought</a:t>
            </a:r>
            <a:r>
              <a:rPr lang="ru-RU" dirty="0">
                <a:latin typeface="Corbel"/>
                <a:ea typeface="+mn-lt"/>
                <a:cs typeface="+mn-lt"/>
              </a:rPr>
              <a:t> </a:t>
            </a:r>
            <a:r>
              <a:rPr lang="ru-RU" err="1">
                <a:latin typeface="Corbel"/>
                <a:ea typeface="+mn-lt"/>
                <a:cs typeface="+mn-lt"/>
              </a:rPr>
              <a:t>you</a:t>
            </a:r>
            <a:r>
              <a:rPr lang="ru-RU" dirty="0">
                <a:latin typeface="Corbel"/>
                <a:ea typeface="+mn-lt"/>
                <a:cs typeface="+mn-lt"/>
              </a:rPr>
              <a:t> </a:t>
            </a:r>
            <a:r>
              <a:rPr lang="ru-RU" err="1">
                <a:latin typeface="Corbel"/>
                <a:ea typeface="+mn-lt"/>
                <a:cs typeface="+mn-lt"/>
              </a:rPr>
              <a:t>said</a:t>
            </a:r>
            <a:r>
              <a:rPr lang="ru-RU" dirty="0">
                <a:latin typeface="Corbel"/>
                <a:ea typeface="+mn-lt"/>
                <a:cs typeface="+mn-lt"/>
              </a:rPr>
              <a:t>……………………………………………………………………</a:t>
            </a:r>
            <a:r>
              <a:rPr lang="ru-RU" err="1">
                <a:latin typeface="Corbel"/>
                <a:ea typeface="+mn-lt"/>
                <a:cs typeface="+mn-lt"/>
              </a:rPr>
              <a:t>at</a:t>
            </a:r>
            <a:r>
              <a:rPr lang="ru-RU" dirty="0">
                <a:latin typeface="Corbel"/>
                <a:ea typeface="+mn-lt"/>
                <a:cs typeface="+mn-lt"/>
              </a:rPr>
              <a:t> </a:t>
            </a:r>
            <a:r>
              <a:rPr lang="ru-RU" err="1">
                <a:latin typeface="Corbel"/>
                <a:ea typeface="+mn-lt"/>
                <a:cs typeface="+mn-lt"/>
              </a:rPr>
              <a:t>home</a:t>
            </a:r>
            <a:r>
              <a:rPr lang="ru-RU" dirty="0">
                <a:latin typeface="Corbel"/>
                <a:ea typeface="+mn-lt"/>
                <a:cs typeface="+mn-lt"/>
              </a:rPr>
              <a:t>.</a:t>
            </a:r>
            <a:endParaRPr lang="ru-RU" dirty="0">
              <a:latin typeface="Corbel"/>
            </a:endParaRPr>
          </a:p>
          <a:p>
            <a:pPr marL="0" indent="0">
              <a:buNone/>
            </a:pPr>
            <a:r>
              <a:rPr lang="ru-RU" dirty="0">
                <a:latin typeface="Corbel"/>
                <a:ea typeface="+mn-lt"/>
                <a:cs typeface="+mn-lt"/>
              </a:rPr>
              <a:t>⦁    a: I </a:t>
            </a:r>
            <a:r>
              <a:rPr lang="ru-RU" err="1">
                <a:latin typeface="Corbel"/>
                <a:ea typeface="+mn-lt"/>
                <a:cs typeface="+mn-lt"/>
              </a:rPr>
              <a:t>speak</a:t>
            </a:r>
            <a:r>
              <a:rPr lang="ru-RU" dirty="0">
                <a:latin typeface="Corbel"/>
                <a:ea typeface="+mn-lt"/>
                <a:cs typeface="+mn-lt"/>
              </a:rPr>
              <a:t> </a:t>
            </a:r>
            <a:r>
              <a:rPr lang="ru-RU" err="1">
                <a:latin typeface="Corbel"/>
                <a:ea typeface="+mn-lt"/>
                <a:cs typeface="+mn-lt"/>
              </a:rPr>
              <a:t>French</a:t>
            </a:r>
            <a:r>
              <a:rPr lang="ru-RU" dirty="0">
                <a:latin typeface="Corbel"/>
                <a:ea typeface="+mn-lt"/>
                <a:cs typeface="+mn-lt"/>
              </a:rPr>
              <a:t> </a:t>
            </a:r>
            <a:r>
              <a:rPr lang="ru-RU" err="1">
                <a:latin typeface="Corbel"/>
                <a:ea typeface="+mn-lt"/>
                <a:cs typeface="+mn-lt"/>
              </a:rPr>
              <a:t>quite</a:t>
            </a:r>
            <a:r>
              <a:rPr lang="ru-RU" dirty="0">
                <a:latin typeface="Corbel"/>
                <a:ea typeface="+mn-lt"/>
                <a:cs typeface="+mn-lt"/>
              </a:rPr>
              <a:t> </a:t>
            </a:r>
            <a:r>
              <a:rPr lang="ru-RU" err="1">
                <a:latin typeface="Corbel"/>
                <a:ea typeface="+mn-lt"/>
                <a:cs typeface="+mn-lt"/>
              </a:rPr>
              <a:t>well</a:t>
            </a:r>
            <a:r>
              <a:rPr lang="ru-RU" dirty="0">
                <a:latin typeface="Corbel"/>
                <a:ea typeface="+mn-lt"/>
                <a:cs typeface="+mn-lt"/>
              </a:rPr>
              <a:t>.</a:t>
            </a:r>
            <a:endParaRPr lang="ru-RU" dirty="0">
              <a:latin typeface="Corbel"/>
            </a:endParaRPr>
          </a:p>
          <a:p>
            <a:pPr marL="0" indent="0">
              <a:buNone/>
            </a:pPr>
            <a:r>
              <a:rPr lang="ru-RU" dirty="0">
                <a:latin typeface="Corbel"/>
                <a:ea typeface="+mn-lt"/>
                <a:cs typeface="+mn-lt"/>
              </a:rPr>
              <a:t>  b: Do </a:t>
            </a:r>
            <a:r>
              <a:rPr lang="ru-RU" err="1">
                <a:latin typeface="Corbel"/>
                <a:ea typeface="+mn-lt"/>
                <a:cs typeface="+mn-lt"/>
              </a:rPr>
              <a:t>you</a:t>
            </a:r>
            <a:r>
              <a:rPr lang="ru-RU" dirty="0">
                <a:latin typeface="Corbel"/>
                <a:ea typeface="+mn-lt"/>
                <a:cs typeface="+mn-lt"/>
              </a:rPr>
              <a:t>? </a:t>
            </a:r>
            <a:r>
              <a:rPr lang="ru-RU" err="1">
                <a:latin typeface="Corbel"/>
                <a:ea typeface="+mn-lt"/>
                <a:cs typeface="+mn-lt"/>
              </a:rPr>
              <a:t>But</a:t>
            </a:r>
            <a:r>
              <a:rPr lang="ru-RU" dirty="0">
                <a:latin typeface="Corbel"/>
                <a:ea typeface="+mn-lt"/>
                <a:cs typeface="+mn-lt"/>
              </a:rPr>
              <a:t> </a:t>
            </a:r>
            <a:r>
              <a:rPr lang="ru-RU" err="1">
                <a:latin typeface="Corbel"/>
                <a:ea typeface="+mn-lt"/>
                <a:cs typeface="+mn-lt"/>
              </a:rPr>
              <a:t>earlier</a:t>
            </a:r>
            <a:r>
              <a:rPr lang="ru-RU" dirty="0">
                <a:latin typeface="Corbel"/>
                <a:ea typeface="+mn-lt"/>
                <a:cs typeface="+mn-lt"/>
              </a:rPr>
              <a:t> </a:t>
            </a:r>
            <a:r>
              <a:rPr lang="ru-RU" err="1">
                <a:latin typeface="Corbel"/>
                <a:ea typeface="+mn-lt"/>
                <a:cs typeface="+mn-lt"/>
              </a:rPr>
              <a:t>you</a:t>
            </a:r>
            <a:r>
              <a:rPr lang="ru-RU" dirty="0">
                <a:latin typeface="Corbel"/>
                <a:ea typeface="+mn-lt"/>
                <a:cs typeface="+mn-lt"/>
              </a:rPr>
              <a:t> </a:t>
            </a:r>
            <a:r>
              <a:rPr lang="ru-RU" err="1">
                <a:latin typeface="Corbel"/>
                <a:ea typeface="+mn-lt"/>
                <a:cs typeface="+mn-lt"/>
              </a:rPr>
              <a:t>said</a:t>
            </a:r>
            <a:r>
              <a:rPr lang="ru-RU" dirty="0">
                <a:latin typeface="Corbel"/>
                <a:ea typeface="+mn-lt"/>
                <a:cs typeface="+mn-lt"/>
              </a:rPr>
              <a:t>………………………………………….…………..</a:t>
            </a:r>
            <a:r>
              <a:rPr lang="ru-RU" err="1">
                <a:latin typeface="Corbel"/>
                <a:ea typeface="+mn-lt"/>
                <a:cs typeface="+mn-lt"/>
              </a:rPr>
              <a:t>any</a:t>
            </a:r>
            <a:r>
              <a:rPr lang="ru-RU" dirty="0">
                <a:latin typeface="Corbel"/>
                <a:ea typeface="+mn-lt"/>
                <a:cs typeface="+mn-lt"/>
              </a:rPr>
              <a:t> </a:t>
            </a:r>
            <a:r>
              <a:rPr lang="ru-RU" err="1">
                <a:latin typeface="Corbel"/>
                <a:ea typeface="+mn-lt"/>
                <a:cs typeface="+mn-lt"/>
              </a:rPr>
              <a:t>other</a:t>
            </a:r>
            <a:r>
              <a:rPr lang="ru-RU" dirty="0">
                <a:latin typeface="Corbel"/>
                <a:ea typeface="+mn-lt"/>
                <a:cs typeface="+mn-lt"/>
              </a:rPr>
              <a:t> </a:t>
            </a:r>
            <a:r>
              <a:rPr lang="ru-RU" err="1">
                <a:latin typeface="Corbel"/>
                <a:ea typeface="+mn-lt"/>
                <a:cs typeface="+mn-lt"/>
              </a:rPr>
              <a:t>languages</a:t>
            </a:r>
            <a:r>
              <a:rPr lang="ru-RU" dirty="0">
                <a:latin typeface="Corbel"/>
                <a:ea typeface="+mn-lt"/>
                <a:cs typeface="+mn-lt"/>
              </a:rPr>
              <a:t>.</a:t>
            </a:r>
            <a:endParaRPr lang="ru-RU" dirty="0">
              <a:latin typeface="Corbel"/>
            </a:endParaRPr>
          </a:p>
          <a:p>
            <a:pPr marL="0" indent="0">
              <a:buNone/>
            </a:pPr>
            <a:r>
              <a:rPr lang="ru-RU" dirty="0">
                <a:latin typeface="Corbel"/>
                <a:ea typeface="+mn-lt"/>
                <a:cs typeface="+mn-lt"/>
              </a:rPr>
              <a:t>⦁    a: I </a:t>
            </a:r>
            <a:r>
              <a:rPr lang="ru-RU" err="1">
                <a:latin typeface="Corbel"/>
                <a:ea typeface="+mn-lt"/>
                <a:cs typeface="+mn-lt"/>
              </a:rPr>
              <a:t>haven’t</a:t>
            </a:r>
            <a:r>
              <a:rPr lang="ru-RU" dirty="0">
                <a:latin typeface="Corbel"/>
                <a:ea typeface="+mn-lt"/>
                <a:cs typeface="+mn-lt"/>
              </a:rPr>
              <a:t> </a:t>
            </a:r>
            <a:r>
              <a:rPr lang="ru-RU" err="1">
                <a:latin typeface="Corbel"/>
                <a:ea typeface="+mn-lt"/>
                <a:cs typeface="+mn-lt"/>
              </a:rPr>
              <a:t>seen</a:t>
            </a:r>
            <a:r>
              <a:rPr lang="ru-RU" dirty="0">
                <a:latin typeface="Corbel"/>
                <a:ea typeface="+mn-lt"/>
                <a:cs typeface="+mn-lt"/>
              </a:rPr>
              <a:t> </a:t>
            </a:r>
            <a:r>
              <a:rPr lang="ru-RU" err="1">
                <a:latin typeface="Corbel"/>
                <a:ea typeface="+mn-lt"/>
                <a:cs typeface="+mn-lt"/>
              </a:rPr>
              <a:t>Ben</a:t>
            </a:r>
            <a:r>
              <a:rPr lang="ru-RU" dirty="0">
                <a:latin typeface="Corbel"/>
                <a:ea typeface="+mn-lt"/>
                <a:cs typeface="+mn-lt"/>
              </a:rPr>
              <a:t> </a:t>
            </a:r>
            <a:r>
              <a:rPr lang="ru-RU" err="1">
                <a:latin typeface="Corbel"/>
                <a:ea typeface="+mn-lt"/>
                <a:cs typeface="+mn-lt"/>
              </a:rPr>
              <a:t>recently</a:t>
            </a:r>
            <a:r>
              <a:rPr lang="ru-RU" dirty="0">
                <a:latin typeface="Corbel"/>
                <a:ea typeface="+mn-lt"/>
                <a:cs typeface="+mn-lt"/>
              </a:rPr>
              <a:t>.</a:t>
            </a:r>
            <a:endParaRPr lang="ru-RU" dirty="0">
              <a:latin typeface="Corbel"/>
            </a:endParaRPr>
          </a:p>
          <a:p>
            <a:pPr marL="0" indent="0">
              <a:buNone/>
            </a:pPr>
            <a:r>
              <a:rPr lang="ru-RU" dirty="0">
                <a:latin typeface="Corbel"/>
                <a:ea typeface="+mn-lt"/>
                <a:cs typeface="+mn-lt"/>
              </a:rPr>
              <a:t>  b: </a:t>
            </a:r>
            <a:r>
              <a:rPr lang="ru-RU" err="1">
                <a:latin typeface="Corbel"/>
                <a:ea typeface="+mn-lt"/>
                <a:cs typeface="+mn-lt"/>
              </a:rPr>
              <a:t>That’s</a:t>
            </a:r>
            <a:r>
              <a:rPr lang="ru-RU" dirty="0">
                <a:latin typeface="Corbel"/>
                <a:ea typeface="+mn-lt"/>
                <a:cs typeface="+mn-lt"/>
              </a:rPr>
              <a:t> </a:t>
            </a:r>
            <a:r>
              <a:rPr lang="ru-RU" err="1">
                <a:latin typeface="Corbel"/>
                <a:ea typeface="+mn-lt"/>
                <a:cs typeface="+mn-lt"/>
              </a:rPr>
              <a:t>strange</a:t>
            </a:r>
            <a:r>
              <a:rPr lang="ru-RU" dirty="0">
                <a:latin typeface="Corbel"/>
                <a:ea typeface="+mn-lt"/>
                <a:cs typeface="+mn-lt"/>
              </a:rPr>
              <a:t>. </a:t>
            </a:r>
            <a:r>
              <a:rPr lang="ru-RU" err="1">
                <a:latin typeface="Corbel"/>
                <a:ea typeface="+mn-lt"/>
                <a:cs typeface="+mn-lt"/>
              </a:rPr>
              <a:t>He</a:t>
            </a:r>
            <a:r>
              <a:rPr lang="ru-RU" dirty="0">
                <a:latin typeface="Corbel"/>
                <a:ea typeface="+mn-lt"/>
                <a:cs typeface="+mn-lt"/>
              </a:rPr>
              <a:t> </a:t>
            </a:r>
            <a:r>
              <a:rPr lang="ru-RU" err="1">
                <a:latin typeface="Corbel"/>
                <a:ea typeface="+mn-lt"/>
                <a:cs typeface="+mn-lt"/>
              </a:rPr>
              <a:t>told</a:t>
            </a:r>
            <a:r>
              <a:rPr lang="ru-RU" dirty="0">
                <a:latin typeface="Corbel"/>
                <a:ea typeface="+mn-lt"/>
                <a:cs typeface="+mn-lt"/>
              </a:rPr>
              <a:t> </a:t>
            </a:r>
            <a:r>
              <a:rPr lang="ru-RU" err="1">
                <a:latin typeface="Corbel"/>
                <a:ea typeface="+mn-lt"/>
                <a:cs typeface="+mn-lt"/>
              </a:rPr>
              <a:t>me</a:t>
            </a:r>
            <a:r>
              <a:rPr lang="ru-RU" dirty="0">
                <a:latin typeface="Corbel"/>
                <a:ea typeface="+mn-lt"/>
                <a:cs typeface="+mn-lt"/>
              </a:rPr>
              <a:t>………………………………………………………………..</a:t>
            </a:r>
            <a:r>
              <a:rPr lang="ru-RU" err="1">
                <a:latin typeface="Corbel"/>
                <a:ea typeface="+mn-lt"/>
                <a:cs typeface="+mn-lt"/>
              </a:rPr>
              <a:t>last</a:t>
            </a:r>
            <a:r>
              <a:rPr lang="ru-RU" dirty="0">
                <a:latin typeface="Corbel"/>
                <a:ea typeface="+mn-lt"/>
                <a:cs typeface="+mn-lt"/>
              </a:rPr>
              <a:t> </a:t>
            </a:r>
            <a:r>
              <a:rPr lang="ru-RU" err="1">
                <a:latin typeface="Corbel"/>
                <a:ea typeface="+mn-lt"/>
                <a:cs typeface="+mn-lt"/>
              </a:rPr>
              <a:t>weekend</a:t>
            </a:r>
            <a:r>
              <a:rPr lang="ru-RU" dirty="0">
                <a:latin typeface="Corbel"/>
                <a:ea typeface="+mn-lt"/>
                <a:cs typeface="+mn-lt"/>
              </a:rPr>
              <a:t>.</a:t>
            </a:r>
            <a:endParaRPr lang="ru-RU">
              <a:latin typeface="Corbel"/>
            </a:endParaRPr>
          </a:p>
          <a:p>
            <a:endParaRPr lang="ru-RU" dirty="0">
              <a:latin typeface="Corbel"/>
            </a:endParaRPr>
          </a:p>
        </p:txBody>
      </p:sp>
    </p:spTree>
    <p:extLst>
      <p:ext uri="{BB962C8B-B14F-4D97-AF65-F5344CB8AC3E}">
        <p14:creationId xmlns:p14="http://schemas.microsoft.com/office/powerpoint/2010/main" val="278325660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D66BB30C-9B53-5F52-7A65-574F0F6D681F}"/>
              </a:ext>
            </a:extLst>
          </p:cNvPr>
          <p:cNvSpPr>
            <a:spLocks noGrp="1"/>
          </p:cNvSpPr>
          <p:nvPr>
            <p:ph type="title"/>
          </p:nvPr>
        </p:nvSpPr>
        <p:spPr>
          <a:xfrm>
            <a:off x="2231136" y="-1819148"/>
            <a:ext cx="7729728" cy="1188720"/>
          </a:xfrm>
        </p:spPr>
        <p:txBody>
          <a:bodyPr/>
          <a:lstStyle/>
          <a:p>
            <a:endParaRPr lang="ru-RU"/>
          </a:p>
        </p:txBody>
      </p:sp>
      <p:sp>
        <p:nvSpPr>
          <p:cNvPr id="3" name="Объект 2">
            <a:extLst>
              <a:ext uri="{FF2B5EF4-FFF2-40B4-BE49-F238E27FC236}">
                <a16:creationId xmlns:a16="http://schemas.microsoft.com/office/drawing/2014/main" id="{C7669B00-EA56-66E4-5CCC-66C0693C1A81}"/>
              </a:ext>
            </a:extLst>
          </p:cNvPr>
          <p:cNvSpPr>
            <a:spLocks noGrp="1"/>
          </p:cNvSpPr>
          <p:nvPr>
            <p:ph idx="1"/>
          </p:nvPr>
        </p:nvSpPr>
        <p:spPr>
          <a:xfrm>
            <a:off x="148336" y="169164"/>
            <a:ext cx="11387328" cy="6678303"/>
          </a:xfrm>
        </p:spPr>
        <p:txBody>
          <a:bodyPr vert="horz" lIns="91440" tIns="45720" rIns="91440" bIns="45720" rtlCol="0" anchor="t">
            <a:normAutofit/>
          </a:bodyPr>
          <a:lstStyle/>
          <a:p>
            <a:pPr marL="0" indent="0">
              <a:buNone/>
            </a:pPr>
            <a:r>
              <a:rPr lang="ru-RU" sz="2800" b="1" dirty="0">
                <a:latin typeface="Corbel"/>
                <a:ea typeface="+mn-lt"/>
                <a:cs typeface="+mn-lt"/>
              </a:rPr>
              <a:t>7) </a:t>
            </a:r>
            <a:r>
              <a:rPr lang="ru-RU" sz="2800" b="1" err="1">
                <a:latin typeface="Corbel"/>
                <a:ea typeface="+mn-lt"/>
                <a:cs typeface="+mn-lt"/>
              </a:rPr>
              <a:t>Complete</a:t>
            </a:r>
            <a:r>
              <a:rPr lang="ru-RU" sz="2800" b="1" dirty="0">
                <a:latin typeface="Corbel"/>
                <a:ea typeface="+mn-lt"/>
                <a:cs typeface="+mn-lt"/>
              </a:rPr>
              <a:t> </a:t>
            </a:r>
            <a:r>
              <a:rPr lang="ru-RU" sz="2800" b="1" err="1">
                <a:latin typeface="Corbel"/>
                <a:ea typeface="+mn-lt"/>
                <a:cs typeface="+mn-lt"/>
              </a:rPr>
              <a:t>the</a:t>
            </a:r>
            <a:r>
              <a:rPr lang="ru-RU" sz="2800" b="1" dirty="0">
                <a:latin typeface="Corbel"/>
                <a:ea typeface="+mn-lt"/>
                <a:cs typeface="+mn-lt"/>
              </a:rPr>
              <a:t> sentences with say or tell (in the correct form). Use only one word each time.</a:t>
            </a:r>
            <a:endParaRPr lang="ru-RU" sz="2800" b="1">
              <a:latin typeface="Corbel"/>
            </a:endParaRPr>
          </a:p>
          <a:p>
            <a:pPr marL="0" indent="0">
              <a:buNone/>
            </a:pPr>
            <a:r>
              <a:rPr lang="ru-RU" sz="2800" dirty="0">
                <a:latin typeface="Corbel"/>
                <a:ea typeface="+mn-lt"/>
                <a:cs typeface="+mn-lt"/>
              </a:rPr>
              <a:t>⦁    </a:t>
            </a:r>
            <a:r>
              <a:rPr lang="ru-RU" sz="2800" err="1">
                <a:latin typeface="Corbel"/>
                <a:ea typeface="+mn-lt"/>
                <a:cs typeface="+mn-lt"/>
              </a:rPr>
              <a:t>Anna</a:t>
            </a:r>
            <a:r>
              <a:rPr lang="ru-RU" sz="2800" dirty="0">
                <a:latin typeface="Corbel"/>
                <a:ea typeface="+mn-lt"/>
                <a:cs typeface="+mn-lt"/>
              </a:rPr>
              <a:t> </a:t>
            </a:r>
            <a:r>
              <a:rPr lang="ru-RU" sz="2800" err="1">
                <a:latin typeface="Corbel"/>
                <a:ea typeface="+mn-lt"/>
                <a:cs typeface="+mn-lt"/>
              </a:rPr>
              <a:t>said</a:t>
            </a:r>
            <a:r>
              <a:rPr lang="ru-RU" sz="2800" dirty="0">
                <a:latin typeface="Corbel"/>
                <a:ea typeface="+mn-lt"/>
                <a:cs typeface="+mn-lt"/>
              </a:rPr>
              <a:t> goodbye to me and left.</a:t>
            </a:r>
          </a:p>
          <a:p>
            <a:pPr marL="0" indent="0">
              <a:buNone/>
            </a:pPr>
            <a:r>
              <a:rPr lang="ru-RU" sz="2800" dirty="0">
                <a:latin typeface="Corbel"/>
                <a:ea typeface="+mn-lt"/>
                <a:cs typeface="+mn-lt"/>
              </a:rPr>
              <a:t>⦁          </a:t>
            </a:r>
            <a:r>
              <a:rPr lang="ru-RU" sz="2800" err="1">
                <a:latin typeface="Corbel"/>
                <a:ea typeface="+mn-lt"/>
                <a:cs typeface="+mn-lt"/>
              </a:rPr>
              <a:t>us</a:t>
            </a:r>
            <a:r>
              <a:rPr lang="ru-RU" sz="2800" dirty="0">
                <a:latin typeface="Corbel"/>
                <a:ea typeface="+mn-lt"/>
                <a:cs typeface="+mn-lt"/>
              </a:rPr>
              <a:t> </a:t>
            </a:r>
            <a:r>
              <a:rPr lang="ru-RU" sz="2800" err="1">
                <a:latin typeface="Corbel"/>
                <a:ea typeface="+mn-lt"/>
                <a:cs typeface="+mn-lt"/>
              </a:rPr>
              <a:t>about</a:t>
            </a:r>
            <a:r>
              <a:rPr lang="ru-RU" sz="2800" dirty="0">
                <a:latin typeface="Corbel"/>
                <a:ea typeface="+mn-lt"/>
                <a:cs typeface="+mn-lt"/>
              </a:rPr>
              <a:t> your holiday. Did you have a nice time?</a:t>
            </a:r>
          </a:p>
          <a:p>
            <a:pPr marL="0" indent="0">
              <a:buNone/>
            </a:pPr>
            <a:r>
              <a:rPr lang="ru-RU" sz="2800" dirty="0">
                <a:latin typeface="Corbel"/>
                <a:ea typeface="+mn-lt"/>
                <a:cs typeface="+mn-lt"/>
              </a:rPr>
              <a:t>⦁    </a:t>
            </a:r>
            <a:r>
              <a:rPr lang="ru-RU" sz="2800" err="1">
                <a:latin typeface="Corbel"/>
                <a:ea typeface="+mn-lt"/>
                <a:cs typeface="+mn-lt"/>
              </a:rPr>
              <a:t>Don’t</a:t>
            </a:r>
            <a:r>
              <a:rPr lang="ru-RU" sz="2800" dirty="0">
                <a:latin typeface="Corbel"/>
                <a:ea typeface="+mn-lt"/>
                <a:cs typeface="+mn-lt"/>
              </a:rPr>
              <a:t> </a:t>
            </a:r>
            <a:r>
              <a:rPr lang="ru-RU" sz="2800" err="1">
                <a:latin typeface="Corbel"/>
                <a:ea typeface="+mn-lt"/>
                <a:cs typeface="+mn-lt"/>
              </a:rPr>
              <a:t>just</a:t>
            </a:r>
            <a:r>
              <a:rPr lang="ru-RU" sz="2800" dirty="0">
                <a:latin typeface="Corbel"/>
                <a:ea typeface="+mn-lt"/>
                <a:cs typeface="+mn-lt"/>
              </a:rPr>
              <a:t> stand there!    something!</a:t>
            </a:r>
          </a:p>
          <a:p>
            <a:pPr marL="0" indent="0">
              <a:buNone/>
            </a:pPr>
            <a:r>
              <a:rPr lang="ru-RU" sz="2800" dirty="0">
                <a:latin typeface="Corbel"/>
                <a:ea typeface="+mn-lt"/>
                <a:cs typeface="+mn-lt"/>
              </a:rPr>
              <a:t>⦁    I </a:t>
            </a:r>
            <a:r>
              <a:rPr lang="ru-RU" sz="2800" err="1">
                <a:latin typeface="Corbel"/>
                <a:ea typeface="+mn-lt"/>
                <a:cs typeface="+mn-lt"/>
              </a:rPr>
              <a:t>wonder</a:t>
            </a:r>
            <a:r>
              <a:rPr lang="ru-RU" sz="2800" dirty="0">
                <a:latin typeface="Corbel"/>
                <a:ea typeface="+mn-lt"/>
                <a:cs typeface="+mn-lt"/>
              </a:rPr>
              <a:t> where Sue is. She    she would be here at 8 o’clock.</a:t>
            </a:r>
          </a:p>
          <a:p>
            <a:pPr marL="0" indent="0">
              <a:buNone/>
            </a:pPr>
            <a:r>
              <a:rPr lang="ru-RU" sz="2800" dirty="0">
                <a:latin typeface="Corbel"/>
                <a:ea typeface="+mn-lt"/>
                <a:cs typeface="+mn-lt"/>
              </a:rPr>
              <a:t>⦁    </a:t>
            </a:r>
            <a:r>
              <a:rPr lang="ru-RU" sz="2800" err="1">
                <a:latin typeface="Corbel"/>
                <a:ea typeface="+mn-lt"/>
                <a:cs typeface="+mn-lt"/>
              </a:rPr>
              <a:t>Dan</a:t>
            </a:r>
            <a:r>
              <a:rPr lang="ru-RU" sz="2800" dirty="0">
                <a:latin typeface="Corbel"/>
                <a:ea typeface="+mn-lt"/>
                <a:cs typeface="+mn-lt"/>
              </a:rPr>
              <a:t>    </a:t>
            </a:r>
            <a:r>
              <a:rPr lang="ru-RU" sz="2800" err="1">
                <a:latin typeface="Corbel"/>
                <a:ea typeface="+mn-lt"/>
                <a:cs typeface="+mn-lt"/>
              </a:rPr>
              <a:t>me</a:t>
            </a:r>
            <a:r>
              <a:rPr lang="ru-RU" sz="2800" dirty="0">
                <a:latin typeface="Corbel"/>
                <a:ea typeface="+mn-lt"/>
                <a:cs typeface="+mn-lt"/>
              </a:rPr>
              <a:t> that he was bored with his job.</a:t>
            </a:r>
          </a:p>
          <a:p>
            <a:pPr marL="0" indent="0">
              <a:buNone/>
            </a:pPr>
            <a:r>
              <a:rPr lang="ru-RU" sz="2800" dirty="0">
                <a:latin typeface="Corbel"/>
                <a:ea typeface="+mn-lt"/>
                <a:cs typeface="+mn-lt"/>
              </a:rPr>
              <a:t>⦁    The </a:t>
            </a:r>
            <a:r>
              <a:rPr lang="ru-RU" sz="2800" err="1">
                <a:latin typeface="Corbel"/>
                <a:ea typeface="+mn-lt"/>
                <a:cs typeface="+mn-lt"/>
              </a:rPr>
              <a:t>doctor</a:t>
            </a:r>
            <a:r>
              <a:rPr lang="ru-RU" sz="2800" dirty="0">
                <a:latin typeface="Corbel"/>
                <a:ea typeface="+mn-lt"/>
                <a:cs typeface="+mn-lt"/>
              </a:rPr>
              <a:t>    that I should rest for at least a week.</a:t>
            </a:r>
          </a:p>
          <a:p>
            <a:pPr marL="0" indent="0">
              <a:buNone/>
            </a:pPr>
            <a:r>
              <a:rPr lang="ru-RU" sz="2800" dirty="0">
                <a:latin typeface="Corbel"/>
                <a:ea typeface="+mn-lt"/>
                <a:cs typeface="+mn-lt"/>
              </a:rPr>
              <a:t>⦁    </a:t>
            </a:r>
            <a:r>
              <a:rPr lang="ru-RU" sz="2800" err="1">
                <a:latin typeface="Corbel"/>
                <a:ea typeface="+mn-lt"/>
                <a:cs typeface="+mn-lt"/>
              </a:rPr>
              <a:t>Gary</a:t>
            </a:r>
            <a:r>
              <a:rPr lang="ru-RU" sz="2800" dirty="0">
                <a:latin typeface="Corbel"/>
                <a:ea typeface="+mn-lt"/>
                <a:cs typeface="+mn-lt"/>
              </a:rPr>
              <a:t> </a:t>
            </a:r>
            <a:r>
              <a:rPr lang="ru-RU" sz="2800" err="1">
                <a:latin typeface="Corbel"/>
                <a:ea typeface="+mn-lt"/>
                <a:cs typeface="+mn-lt"/>
              </a:rPr>
              <a:t>couldn’t</a:t>
            </a:r>
            <a:r>
              <a:rPr lang="ru-RU" sz="2800" dirty="0">
                <a:latin typeface="Corbel"/>
                <a:ea typeface="+mn-lt"/>
                <a:cs typeface="+mn-lt"/>
              </a:rPr>
              <a:t> help me. He    me to ask Chris.</a:t>
            </a:r>
          </a:p>
          <a:p>
            <a:pPr marL="0" indent="0">
              <a:buNone/>
            </a:pPr>
            <a:r>
              <a:rPr lang="ru-RU" sz="2800" dirty="0">
                <a:latin typeface="Corbel"/>
                <a:ea typeface="+mn-lt"/>
                <a:cs typeface="+mn-lt"/>
              </a:rPr>
              <a:t>⦁    </a:t>
            </a:r>
            <a:r>
              <a:rPr lang="ru-RU" sz="2800" err="1">
                <a:latin typeface="Corbel"/>
                <a:ea typeface="+mn-lt"/>
                <a:cs typeface="+mn-lt"/>
              </a:rPr>
              <a:t>Gary</a:t>
            </a:r>
            <a:r>
              <a:rPr lang="ru-RU" sz="2800" dirty="0">
                <a:latin typeface="Corbel"/>
                <a:ea typeface="+mn-lt"/>
                <a:cs typeface="+mn-lt"/>
              </a:rPr>
              <a:t> </a:t>
            </a:r>
            <a:r>
              <a:rPr lang="ru-RU" sz="2800" err="1">
                <a:latin typeface="Corbel"/>
                <a:ea typeface="+mn-lt"/>
                <a:cs typeface="+mn-lt"/>
              </a:rPr>
              <a:t>couldn’t</a:t>
            </a:r>
            <a:r>
              <a:rPr lang="ru-RU" sz="2800" dirty="0">
                <a:latin typeface="Corbel"/>
                <a:ea typeface="+mn-lt"/>
                <a:cs typeface="+mn-lt"/>
              </a:rPr>
              <a:t> help me. He    to ask Chris.</a:t>
            </a:r>
          </a:p>
          <a:p>
            <a:pPr marL="0" indent="0">
              <a:buNone/>
            </a:pPr>
            <a:r>
              <a:rPr lang="ru-RU" sz="2800" dirty="0">
                <a:latin typeface="Corbel"/>
                <a:ea typeface="+mn-lt"/>
                <a:cs typeface="+mn-lt"/>
              </a:rPr>
              <a:t>⦁    </a:t>
            </a:r>
            <a:r>
              <a:rPr lang="ru-RU" sz="2800" err="1">
                <a:latin typeface="Corbel"/>
                <a:ea typeface="+mn-lt"/>
                <a:cs typeface="+mn-lt"/>
              </a:rPr>
              <a:t>Don’t</a:t>
            </a:r>
            <a:r>
              <a:rPr lang="ru-RU" sz="2800" dirty="0">
                <a:latin typeface="Corbel"/>
                <a:ea typeface="+mn-lt"/>
                <a:cs typeface="+mn-lt"/>
              </a:rPr>
              <a:t>        </a:t>
            </a:r>
            <a:r>
              <a:rPr lang="ru-RU" sz="2800" err="1">
                <a:latin typeface="Corbel"/>
                <a:ea typeface="+mn-lt"/>
                <a:cs typeface="+mn-lt"/>
              </a:rPr>
              <a:t>anybody</a:t>
            </a:r>
            <a:r>
              <a:rPr lang="ru-RU" sz="2800" dirty="0">
                <a:latin typeface="Corbel"/>
                <a:ea typeface="+mn-lt"/>
                <a:cs typeface="+mn-lt"/>
              </a:rPr>
              <a:t> what I    . It’s a secret just between us.</a:t>
            </a:r>
          </a:p>
          <a:p>
            <a:pPr marL="0" indent="0">
              <a:buNone/>
            </a:pPr>
            <a:r>
              <a:rPr lang="ru-RU" sz="2800" dirty="0">
                <a:latin typeface="Corbel"/>
                <a:ea typeface="+mn-lt"/>
                <a:cs typeface="+mn-lt"/>
              </a:rPr>
              <a:t>⦁    ‘</a:t>
            </a:r>
            <a:r>
              <a:rPr lang="ru-RU" sz="2800" err="1">
                <a:latin typeface="Corbel"/>
                <a:ea typeface="+mn-lt"/>
                <a:cs typeface="+mn-lt"/>
              </a:rPr>
              <a:t>Did</a:t>
            </a:r>
            <a:r>
              <a:rPr lang="ru-RU" sz="2800" dirty="0">
                <a:latin typeface="Corbel"/>
                <a:ea typeface="+mn-lt"/>
                <a:cs typeface="+mn-lt"/>
              </a:rPr>
              <a:t> </a:t>
            </a:r>
            <a:r>
              <a:rPr lang="ru-RU" sz="2800" err="1">
                <a:latin typeface="Corbel"/>
                <a:ea typeface="+mn-lt"/>
                <a:cs typeface="+mn-lt"/>
              </a:rPr>
              <a:t>Kate</a:t>
            </a:r>
            <a:r>
              <a:rPr lang="ru-RU" sz="2800" dirty="0">
                <a:latin typeface="Corbel"/>
                <a:ea typeface="+mn-lt"/>
                <a:cs typeface="+mn-lt"/>
              </a:rPr>
              <a:t>    you what happened?’ ‘No, she didn’t    anything to me.’</a:t>
            </a:r>
          </a:p>
          <a:p>
            <a:pPr marL="0" indent="0">
              <a:buNone/>
            </a:pPr>
            <a:endParaRPr lang="ru-RU" dirty="0">
              <a:latin typeface="Corbel"/>
            </a:endParaRPr>
          </a:p>
        </p:txBody>
      </p:sp>
    </p:spTree>
    <p:extLst>
      <p:ext uri="{BB962C8B-B14F-4D97-AF65-F5344CB8AC3E}">
        <p14:creationId xmlns:p14="http://schemas.microsoft.com/office/powerpoint/2010/main" val="40657730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98E5B4D0-B7A5-0004-78FB-E25771D80177}"/>
              </a:ext>
            </a:extLst>
          </p:cNvPr>
          <p:cNvSpPr>
            <a:spLocks noGrp="1"/>
          </p:cNvSpPr>
          <p:nvPr>
            <p:ph type="title"/>
          </p:nvPr>
        </p:nvSpPr>
        <p:spPr>
          <a:xfrm>
            <a:off x="2231136" y="-2052828"/>
            <a:ext cx="7729728" cy="1188720"/>
          </a:xfrm>
        </p:spPr>
        <p:txBody>
          <a:bodyPr/>
          <a:lstStyle/>
          <a:p>
            <a:endParaRPr lang="ru-RU"/>
          </a:p>
        </p:txBody>
      </p:sp>
      <p:sp>
        <p:nvSpPr>
          <p:cNvPr id="3" name="Объект 2">
            <a:extLst>
              <a:ext uri="{FF2B5EF4-FFF2-40B4-BE49-F238E27FC236}">
                <a16:creationId xmlns:a16="http://schemas.microsoft.com/office/drawing/2014/main" id="{E02D3CFD-5E8F-71EE-5428-1875F57EF329}"/>
              </a:ext>
            </a:extLst>
          </p:cNvPr>
          <p:cNvSpPr>
            <a:spLocks noGrp="1"/>
          </p:cNvSpPr>
          <p:nvPr>
            <p:ph idx="1"/>
          </p:nvPr>
        </p:nvSpPr>
        <p:spPr>
          <a:xfrm>
            <a:off x="219456" y="667004"/>
            <a:ext cx="11753088" cy="6647823"/>
          </a:xfrm>
        </p:spPr>
        <p:txBody>
          <a:bodyPr vert="horz" lIns="91440" tIns="45720" rIns="91440" bIns="45720" rtlCol="0" anchor="t">
            <a:noAutofit/>
          </a:bodyPr>
          <a:lstStyle/>
          <a:p>
            <a:pPr marL="0" indent="0">
              <a:buNone/>
            </a:pPr>
            <a:r>
              <a:rPr lang="ru-RU" sz="2400" b="1" dirty="0">
                <a:latin typeface="Corbel"/>
                <a:ea typeface="+mn-lt"/>
                <a:cs typeface="+mn-lt"/>
              </a:rPr>
              <a:t>8) The </a:t>
            </a:r>
            <a:r>
              <a:rPr lang="ru-RU" sz="2400" b="1" dirty="0" err="1">
                <a:latin typeface="Corbel"/>
                <a:ea typeface="+mn-lt"/>
                <a:cs typeface="+mn-lt"/>
              </a:rPr>
              <a:t>following</a:t>
            </a:r>
            <a:r>
              <a:rPr lang="ru-RU" sz="2400" b="1" dirty="0">
                <a:latin typeface="Corbel"/>
                <a:ea typeface="+mn-lt"/>
                <a:cs typeface="+mn-lt"/>
              </a:rPr>
              <a:t> </a:t>
            </a:r>
            <a:r>
              <a:rPr lang="ru-RU" sz="2400" b="1" dirty="0" err="1">
                <a:latin typeface="Corbel"/>
                <a:ea typeface="+mn-lt"/>
                <a:cs typeface="+mn-lt"/>
              </a:rPr>
              <a:t>sentences</a:t>
            </a:r>
            <a:r>
              <a:rPr lang="ru-RU" sz="2400" b="1" dirty="0">
                <a:latin typeface="Corbel"/>
                <a:ea typeface="+mn-lt"/>
                <a:cs typeface="+mn-lt"/>
              </a:rPr>
              <a:t> </a:t>
            </a:r>
            <a:r>
              <a:rPr lang="ru-RU" sz="2400" b="1" dirty="0" err="1">
                <a:latin typeface="Corbel"/>
                <a:ea typeface="+mn-lt"/>
                <a:cs typeface="+mn-lt"/>
              </a:rPr>
              <a:t>are</a:t>
            </a:r>
            <a:r>
              <a:rPr lang="ru-RU" sz="2400" b="1" dirty="0">
                <a:latin typeface="Corbel"/>
                <a:ea typeface="+mn-lt"/>
                <a:cs typeface="+mn-lt"/>
              </a:rPr>
              <a:t> </a:t>
            </a:r>
            <a:r>
              <a:rPr lang="ru-RU" sz="2400" b="1" dirty="0" err="1">
                <a:latin typeface="Corbel"/>
                <a:ea typeface="+mn-lt"/>
                <a:cs typeface="+mn-lt"/>
              </a:rPr>
              <a:t>direct</a:t>
            </a:r>
            <a:r>
              <a:rPr lang="ru-RU" sz="2400" b="1" dirty="0">
                <a:latin typeface="Corbel"/>
                <a:ea typeface="+mn-lt"/>
                <a:cs typeface="+mn-lt"/>
              </a:rPr>
              <a:t> </a:t>
            </a:r>
            <a:r>
              <a:rPr lang="ru-RU" sz="2400" b="1" dirty="0" err="1">
                <a:latin typeface="Corbel"/>
                <a:ea typeface="+mn-lt"/>
                <a:cs typeface="+mn-lt"/>
              </a:rPr>
              <a:t>speech</a:t>
            </a:r>
            <a:r>
              <a:rPr lang="ru-RU" sz="2400" b="1" dirty="0">
                <a:latin typeface="Corbel"/>
                <a:ea typeface="+mn-lt"/>
                <a:cs typeface="+mn-lt"/>
              </a:rPr>
              <a:t>:</a:t>
            </a:r>
            <a:endParaRPr lang="ru-RU" sz="2400" b="1" dirty="0">
              <a:latin typeface="Corbel"/>
            </a:endParaRPr>
          </a:p>
          <a:p>
            <a:pPr marL="0" indent="0">
              <a:buNone/>
            </a:pPr>
            <a:r>
              <a:rPr lang="ru-RU" sz="2400" dirty="0" err="1">
                <a:latin typeface="Corbel"/>
                <a:ea typeface="+mn-lt"/>
                <a:cs typeface="+mn-lt"/>
              </a:rPr>
              <a:t>Now</a:t>
            </a:r>
            <a:r>
              <a:rPr lang="ru-RU" sz="2400" dirty="0">
                <a:latin typeface="Corbel"/>
                <a:ea typeface="+mn-lt"/>
                <a:cs typeface="+mn-lt"/>
              </a:rPr>
              <a:t> </a:t>
            </a:r>
            <a:r>
              <a:rPr lang="ru-RU" sz="2400" dirty="0" err="1">
                <a:latin typeface="Corbel"/>
                <a:ea typeface="+mn-lt"/>
                <a:cs typeface="+mn-lt"/>
              </a:rPr>
              <a:t>choose</a:t>
            </a:r>
            <a:r>
              <a:rPr lang="ru-RU" sz="2400" dirty="0">
                <a:latin typeface="Corbel"/>
                <a:ea typeface="+mn-lt"/>
                <a:cs typeface="+mn-lt"/>
              </a:rPr>
              <a:t> </a:t>
            </a:r>
            <a:r>
              <a:rPr lang="ru-RU" sz="2400" dirty="0" err="1">
                <a:latin typeface="Corbel"/>
                <a:ea typeface="+mn-lt"/>
                <a:cs typeface="+mn-lt"/>
              </a:rPr>
              <a:t>one</a:t>
            </a:r>
            <a:r>
              <a:rPr lang="ru-RU" sz="2400" dirty="0">
                <a:latin typeface="Corbel"/>
                <a:ea typeface="+mn-lt"/>
                <a:cs typeface="+mn-lt"/>
              </a:rPr>
              <a:t> </a:t>
            </a:r>
            <a:r>
              <a:rPr lang="ru-RU" sz="2400" dirty="0" err="1">
                <a:latin typeface="Corbel"/>
                <a:ea typeface="+mn-lt"/>
                <a:cs typeface="+mn-lt"/>
              </a:rPr>
              <a:t>of</a:t>
            </a:r>
            <a:r>
              <a:rPr lang="ru-RU" sz="2400" dirty="0">
                <a:latin typeface="Corbel"/>
                <a:ea typeface="+mn-lt"/>
                <a:cs typeface="+mn-lt"/>
              </a:rPr>
              <a:t> </a:t>
            </a:r>
            <a:r>
              <a:rPr lang="ru-RU" sz="2400" dirty="0" err="1">
                <a:latin typeface="Corbel"/>
                <a:ea typeface="+mn-lt"/>
                <a:cs typeface="+mn-lt"/>
              </a:rPr>
              <a:t>these</a:t>
            </a:r>
            <a:r>
              <a:rPr lang="ru-RU" sz="2400" dirty="0">
                <a:latin typeface="Corbel"/>
                <a:ea typeface="+mn-lt"/>
                <a:cs typeface="+mn-lt"/>
              </a:rPr>
              <a:t> </a:t>
            </a:r>
            <a:r>
              <a:rPr lang="ru-RU" sz="2400" dirty="0" err="1">
                <a:latin typeface="Corbel"/>
                <a:ea typeface="+mn-lt"/>
                <a:cs typeface="+mn-lt"/>
              </a:rPr>
              <a:t>to</a:t>
            </a:r>
            <a:r>
              <a:rPr lang="ru-RU" sz="2400" dirty="0">
                <a:latin typeface="Corbel"/>
                <a:ea typeface="+mn-lt"/>
                <a:cs typeface="+mn-lt"/>
              </a:rPr>
              <a:t> </a:t>
            </a:r>
            <a:r>
              <a:rPr lang="ru-RU" sz="2400" dirty="0" err="1">
                <a:latin typeface="Corbel"/>
                <a:ea typeface="+mn-lt"/>
                <a:cs typeface="+mn-lt"/>
              </a:rPr>
              <a:t>complete</a:t>
            </a:r>
            <a:r>
              <a:rPr lang="ru-RU" sz="2400" dirty="0">
                <a:latin typeface="Corbel"/>
                <a:ea typeface="+mn-lt"/>
                <a:cs typeface="+mn-lt"/>
              </a:rPr>
              <a:t> </a:t>
            </a:r>
            <a:r>
              <a:rPr lang="ru-RU" sz="2400" dirty="0" err="1">
                <a:latin typeface="Corbel"/>
                <a:ea typeface="+mn-lt"/>
                <a:cs typeface="+mn-lt"/>
              </a:rPr>
              <a:t>each</a:t>
            </a:r>
            <a:r>
              <a:rPr lang="ru-RU" sz="2400" dirty="0">
                <a:latin typeface="Corbel"/>
                <a:ea typeface="+mn-lt"/>
                <a:cs typeface="+mn-lt"/>
              </a:rPr>
              <a:t> </a:t>
            </a:r>
            <a:r>
              <a:rPr lang="ru-RU" sz="2400" dirty="0" err="1">
                <a:latin typeface="Corbel"/>
                <a:ea typeface="+mn-lt"/>
                <a:cs typeface="+mn-lt"/>
              </a:rPr>
              <a:t>of</a:t>
            </a:r>
            <a:r>
              <a:rPr lang="ru-RU" sz="2400" dirty="0">
                <a:latin typeface="Corbel"/>
                <a:ea typeface="+mn-lt"/>
                <a:cs typeface="+mn-lt"/>
              </a:rPr>
              <a:t> </a:t>
            </a:r>
            <a:r>
              <a:rPr lang="ru-RU" sz="2400" dirty="0" err="1">
                <a:latin typeface="Corbel"/>
                <a:ea typeface="+mn-lt"/>
                <a:cs typeface="+mn-lt"/>
              </a:rPr>
              <a:t>the</a:t>
            </a:r>
            <a:r>
              <a:rPr lang="ru-RU" sz="2400" dirty="0">
                <a:latin typeface="Corbel"/>
                <a:ea typeface="+mn-lt"/>
                <a:cs typeface="+mn-lt"/>
              </a:rPr>
              <a:t> </a:t>
            </a:r>
            <a:r>
              <a:rPr lang="ru-RU" sz="2400" dirty="0" err="1">
                <a:latin typeface="Corbel"/>
                <a:ea typeface="+mn-lt"/>
                <a:cs typeface="+mn-lt"/>
              </a:rPr>
              <a:t>sentences</a:t>
            </a:r>
            <a:r>
              <a:rPr lang="ru-RU" sz="2400" dirty="0">
                <a:latin typeface="Corbel"/>
                <a:ea typeface="+mn-lt"/>
                <a:cs typeface="+mn-lt"/>
              </a:rPr>
              <a:t> </a:t>
            </a:r>
            <a:r>
              <a:rPr lang="ru-RU" sz="2400" dirty="0" err="1">
                <a:latin typeface="Corbel"/>
                <a:ea typeface="+mn-lt"/>
                <a:cs typeface="+mn-lt"/>
              </a:rPr>
              <a:t>below</a:t>
            </a:r>
            <a:r>
              <a:rPr lang="ru-RU" sz="2400" dirty="0">
                <a:latin typeface="Corbel"/>
                <a:ea typeface="+mn-lt"/>
                <a:cs typeface="+mn-lt"/>
              </a:rPr>
              <a:t>. </a:t>
            </a:r>
            <a:r>
              <a:rPr lang="ru-RU" sz="2400" dirty="0" err="1">
                <a:latin typeface="Corbel"/>
                <a:ea typeface="+mn-lt"/>
                <a:cs typeface="+mn-lt"/>
              </a:rPr>
              <a:t>Use</a:t>
            </a:r>
            <a:r>
              <a:rPr lang="ru-RU" sz="2400" dirty="0">
                <a:latin typeface="Corbel"/>
                <a:ea typeface="+mn-lt"/>
                <a:cs typeface="+mn-lt"/>
              </a:rPr>
              <a:t> </a:t>
            </a:r>
            <a:r>
              <a:rPr lang="ru-RU" sz="2400" dirty="0" err="1">
                <a:latin typeface="Corbel"/>
                <a:ea typeface="+mn-lt"/>
                <a:cs typeface="+mn-lt"/>
              </a:rPr>
              <a:t>reported</a:t>
            </a:r>
            <a:r>
              <a:rPr lang="ru-RU" sz="2400" dirty="0">
                <a:latin typeface="Corbel"/>
                <a:ea typeface="+mn-lt"/>
                <a:cs typeface="+mn-lt"/>
              </a:rPr>
              <a:t> </a:t>
            </a:r>
            <a:r>
              <a:rPr lang="ru-RU" sz="2400" dirty="0" err="1">
                <a:latin typeface="Corbel"/>
                <a:ea typeface="+mn-lt"/>
                <a:cs typeface="+mn-lt"/>
              </a:rPr>
              <a:t>speech</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    </a:t>
            </a:r>
            <a:r>
              <a:rPr lang="ru-RU" sz="2400" dirty="0" err="1">
                <a:latin typeface="Corbel"/>
                <a:ea typeface="+mn-lt"/>
                <a:cs typeface="+mn-lt"/>
              </a:rPr>
              <a:t>Will</a:t>
            </a:r>
            <a:r>
              <a:rPr lang="ru-RU" sz="2400" dirty="0">
                <a:latin typeface="Corbel"/>
                <a:ea typeface="+mn-lt"/>
                <a:cs typeface="+mn-lt"/>
              </a:rPr>
              <a:t> </a:t>
            </a:r>
            <a:r>
              <a:rPr lang="ru-RU" sz="2400" dirty="0" err="1">
                <a:latin typeface="Corbel"/>
                <a:ea typeface="+mn-lt"/>
                <a:cs typeface="+mn-lt"/>
              </a:rPr>
              <a:t>was</a:t>
            </a:r>
            <a:r>
              <a:rPr lang="ru-RU" sz="2400" dirty="0">
                <a:latin typeface="Corbel"/>
                <a:ea typeface="+mn-lt"/>
                <a:cs typeface="+mn-lt"/>
              </a:rPr>
              <a:t> </a:t>
            </a:r>
            <a:r>
              <a:rPr lang="ru-RU" sz="2400" dirty="0" err="1">
                <a:latin typeface="Corbel"/>
                <a:ea typeface="+mn-lt"/>
                <a:cs typeface="+mn-lt"/>
              </a:rPr>
              <a:t>taking</a:t>
            </a:r>
            <a:r>
              <a:rPr lang="ru-RU" sz="2400" dirty="0">
                <a:latin typeface="Corbel"/>
                <a:ea typeface="+mn-lt"/>
                <a:cs typeface="+mn-lt"/>
              </a:rPr>
              <a:t> a </a:t>
            </a:r>
            <a:r>
              <a:rPr lang="ru-RU" sz="2400" dirty="0" err="1">
                <a:latin typeface="Corbel"/>
                <a:ea typeface="+mn-lt"/>
                <a:cs typeface="+mn-lt"/>
              </a:rPr>
              <a:t>long</a:t>
            </a:r>
            <a:r>
              <a:rPr lang="ru-RU" sz="2400" dirty="0">
                <a:latin typeface="Corbel"/>
                <a:ea typeface="+mn-lt"/>
                <a:cs typeface="+mn-lt"/>
              </a:rPr>
              <a:t> </a:t>
            </a:r>
            <a:r>
              <a:rPr lang="ru-RU" sz="2400" dirty="0" err="1">
                <a:latin typeface="Corbel"/>
                <a:ea typeface="+mn-lt"/>
                <a:cs typeface="+mn-lt"/>
              </a:rPr>
              <a:t>time</a:t>
            </a:r>
            <a:r>
              <a:rPr lang="ru-RU" sz="2400" dirty="0">
                <a:latin typeface="Corbel"/>
                <a:ea typeface="+mn-lt"/>
                <a:cs typeface="+mn-lt"/>
              </a:rPr>
              <a:t> </a:t>
            </a:r>
            <a:r>
              <a:rPr lang="ru-RU" sz="2400" dirty="0" err="1">
                <a:latin typeface="Corbel"/>
                <a:ea typeface="+mn-lt"/>
                <a:cs typeface="+mn-lt"/>
              </a:rPr>
              <a:t>to</a:t>
            </a:r>
            <a:r>
              <a:rPr lang="ru-RU" sz="2400" dirty="0">
                <a:latin typeface="Corbel"/>
                <a:ea typeface="+mn-lt"/>
                <a:cs typeface="+mn-lt"/>
              </a:rPr>
              <a:t> </a:t>
            </a:r>
            <a:r>
              <a:rPr lang="ru-RU" sz="2400" dirty="0" err="1">
                <a:latin typeface="Corbel"/>
                <a:ea typeface="+mn-lt"/>
                <a:cs typeface="+mn-lt"/>
              </a:rPr>
              <a:t>get</a:t>
            </a:r>
            <a:r>
              <a:rPr lang="ru-RU" sz="2400" dirty="0">
                <a:latin typeface="Corbel"/>
                <a:ea typeface="+mn-lt"/>
                <a:cs typeface="+mn-lt"/>
              </a:rPr>
              <a:t> </a:t>
            </a:r>
            <a:r>
              <a:rPr lang="ru-RU" sz="2400" dirty="0" err="1">
                <a:latin typeface="Corbel"/>
                <a:ea typeface="+mn-lt"/>
                <a:cs typeface="+mn-lt"/>
              </a:rPr>
              <a:t>ready</a:t>
            </a:r>
            <a:r>
              <a:rPr lang="ru-RU" sz="2400" dirty="0">
                <a:latin typeface="Corbel"/>
                <a:ea typeface="+mn-lt"/>
                <a:cs typeface="+mn-lt"/>
              </a:rPr>
              <a:t>, </a:t>
            </a:r>
            <a:r>
              <a:rPr lang="ru-RU" sz="2400" dirty="0" err="1">
                <a:latin typeface="Corbel"/>
                <a:ea typeface="+mn-lt"/>
                <a:cs typeface="+mn-lt"/>
              </a:rPr>
              <a:t>so</a:t>
            </a:r>
            <a:r>
              <a:rPr lang="ru-RU" sz="2400" dirty="0">
                <a:latin typeface="Corbel"/>
                <a:ea typeface="+mn-lt"/>
                <a:cs typeface="+mn-lt"/>
              </a:rPr>
              <a:t> I </a:t>
            </a:r>
            <a:r>
              <a:rPr lang="ru-RU" sz="2400" dirty="0" err="1">
                <a:latin typeface="Corbel"/>
                <a:ea typeface="+mn-lt"/>
                <a:cs typeface="+mn-lt"/>
              </a:rPr>
              <a:t>told</a:t>
            </a:r>
            <a:r>
              <a:rPr lang="ru-RU" sz="2400" dirty="0">
                <a:latin typeface="Corbel"/>
                <a:ea typeface="+mn-lt"/>
                <a:cs typeface="+mn-lt"/>
              </a:rPr>
              <a:t> </a:t>
            </a:r>
            <a:r>
              <a:rPr lang="ru-RU" sz="2400" dirty="0" err="1">
                <a:latin typeface="Corbel"/>
                <a:ea typeface="+mn-lt"/>
                <a:cs typeface="+mn-lt"/>
              </a:rPr>
              <a:t>him</a:t>
            </a:r>
            <a:r>
              <a:rPr lang="ru-RU" sz="2400" dirty="0">
                <a:latin typeface="Corbel"/>
                <a:ea typeface="+mn-lt"/>
                <a:cs typeface="+mn-lt"/>
              </a:rPr>
              <a:t> </a:t>
            </a:r>
            <a:r>
              <a:rPr lang="ru-RU" sz="2400" dirty="0" err="1">
                <a:latin typeface="Corbel"/>
                <a:ea typeface="+mn-lt"/>
                <a:cs typeface="+mn-lt"/>
              </a:rPr>
              <a:t>to</a:t>
            </a:r>
            <a:r>
              <a:rPr lang="ru-RU" sz="2400" dirty="0">
                <a:latin typeface="Corbel"/>
                <a:ea typeface="+mn-lt"/>
                <a:cs typeface="+mn-lt"/>
              </a:rPr>
              <a:t> </a:t>
            </a:r>
            <a:r>
              <a:rPr lang="ru-RU" sz="2400" dirty="0" err="1">
                <a:latin typeface="Corbel"/>
                <a:ea typeface="+mn-lt"/>
                <a:cs typeface="+mn-lt"/>
              </a:rPr>
              <a:t>hurry</a:t>
            </a:r>
            <a:r>
              <a:rPr lang="ru-RU" sz="2400" dirty="0">
                <a:latin typeface="Corbel"/>
                <a:ea typeface="+mn-lt"/>
                <a:cs typeface="+mn-lt"/>
              </a:rPr>
              <a:t> </a:t>
            </a:r>
            <a:r>
              <a:rPr lang="ru-RU" sz="2400" dirty="0" err="1">
                <a:latin typeface="Corbel"/>
                <a:ea typeface="+mn-lt"/>
                <a:cs typeface="+mn-lt"/>
              </a:rPr>
              <a:t>up</a:t>
            </a:r>
            <a:r>
              <a:rPr lang="ru-RU" sz="2400" dirty="0">
                <a:latin typeface="Corbel"/>
                <a:ea typeface="+mn-lt"/>
                <a:cs typeface="+mn-lt"/>
              </a:rPr>
              <a:t> .</a:t>
            </a:r>
            <a:endParaRPr lang="ru-RU" sz="2400" dirty="0">
              <a:latin typeface="Corbel"/>
            </a:endParaRPr>
          </a:p>
          <a:p>
            <a:pPr marL="0" indent="0">
              <a:buNone/>
            </a:pPr>
            <a:r>
              <a:rPr lang="ru-RU" sz="2400" dirty="0">
                <a:latin typeface="Corbel"/>
                <a:ea typeface="+mn-lt"/>
                <a:cs typeface="+mn-lt"/>
              </a:rPr>
              <a:t>⦁    </a:t>
            </a:r>
            <a:r>
              <a:rPr lang="ru-RU" sz="2400" dirty="0" err="1">
                <a:latin typeface="Corbel"/>
                <a:ea typeface="+mn-lt"/>
                <a:cs typeface="+mn-lt"/>
              </a:rPr>
              <a:t>Sarah</a:t>
            </a:r>
            <a:r>
              <a:rPr lang="ru-RU" sz="2400" dirty="0">
                <a:latin typeface="Corbel"/>
                <a:ea typeface="+mn-lt"/>
                <a:cs typeface="+mn-lt"/>
              </a:rPr>
              <a:t> </a:t>
            </a:r>
            <a:r>
              <a:rPr lang="ru-RU" sz="2400" dirty="0" err="1">
                <a:latin typeface="Corbel"/>
                <a:ea typeface="+mn-lt"/>
                <a:cs typeface="+mn-lt"/>
              </a:rPr>
              <a:t>was</a:t>
            </a:r>
            <a:r>
              <a:rPr lang="ru-RU" sz="2400" dirty="0">
                <a:latin typeface="Corbel"/>
                <a:ea typeface="+mn-lt"/>
                <a:cs typeface="+mn-lt"/>
              </a:rPr>
              <a:t> </a:t>
            </a:r>
            <a:r>
              <a:rPr lang="ru-RU" sz="2400" dirty="0" err="1">
                <a:latin typeface="Corbel"/>
                <a:ea typeface="+mn-lt"/>
                <a:cs typeface="+mn-lt"/>
              </a:rPr>
              <a:t>driving</a:t>
            </a:r>
            <a:r>
              <a:rPr lang="ru-RU" sz="2400" dirty="0">
                <a:latin typeface="Corbel"/>
                <a:ea typeface="+mn-lt"/>
                <a:cs typeface="+mn-lt"/>
              </a:rPr>
              <a:t> </a:t>
            </a:r>
            <a:r>
              <a:rPr lang="ru-RU" sz="2400" dirty="0" err="1">
                <a:latin typeface="Corbel"/>
                <a:ea typeface="+mn-lt"/>
                <a:cs typeface="+mn-lt"/>
              </a:rPr>
              <a:t>too</a:t>
            </a:r>
            <a:r>
              <a:rPr lang="ru-RU" sz="2400" dirty="0">
                <a:latin typeface="Corbel"/>
                <a:ea typeface="+mn-lt"/>
                <a:cs typeface="+mn-lt"/>
              </a:rPr>
              <a:t> </a:t>
            </a:r>
            <a:r>
              <a:rPr lang="ru-RU" sz="2400" dirty="0" err="1">
                <a:latin typeface="Corbel"/>
                <a:ea typeface="+mn-lt"/>
                <a:cs typeface="+mn-lt"/>
              </a:rPr>
              <a:t>fast</a:t>
            </a:r>
            <a:r>
              <a:rPr lang="ru-RU" sz="2400" dirty="0">
                <a:latin typeface="Corbel"/>
                <a:ea typeface="+mn-lt"/>
                <a:cs typeface="+mn-lt"/>
              </a:rPr>
              <a:t>, </a:t>
            </a:r>
            <a:r>
              <a:rPr lang="ru-RU" sz="2400" dirty="0" err="1">
                <a:latin typeface="Corbel"/>
                <a:ea typeface="+mn-lt"/>
                <a:cs typeface="+mn-lt"/>
              </a:rPr>
              <a:t>so</a:t>
            </a:r>
            <a:r>
              <a:rPr lang="ru-RU" sz="2400" dirty="0">
                <a:latin typeface="Corbel"/>
                <a:ea typeface="+mn-lt"/>
                <a:cs typeface="+mn-lt"/>
              </a:rPr>
              <a:t> I </a:t>
            </a:r>
            <a:r>
              <a:rPr lang="ru-RU" sz="2400" dirty="0" err="1">
                <a:latin typeface="Corbel"/>
                <a:ea typeface="+mn-lt"/>
                <a:cs typeface="+mn-lt"/>
              </a:rPr>
              <a:t>asked</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dirty="0" err="1">
                <a:latin typeface="Corbel"/>
                <a:ea typeface="+mn-lt"/>
                <a:cs typeface="+mn-lt"/>
              </a:rPr>
              <a:t>Sue</a:t>
            </a:r>
            <a:r>
              <a:rPr lang="ru-RU" sz="2400" dirty="0">
                <a:latin typeface="Corbel"/>
                <a:ea typeface="+mn-lt"/>
                <a:cs typeface="+mn-lt"/>
              </a:rPr>
              <a:t> </a:t>
            </a:r>
            <a:r>
              <a:rPr lang="ru-RU" sz="2400" dirty="0" err="1">
                <a:latin typeface="Corbel"/>
                <a:ea typeface="+mn-lt"/>
                <a:cs typeface="+mn-lt"/>
              </a:rPr>
              <a:t>was</a:t>
            </a:r>
            <a:r>
              <a:rPr lang="ru-RU" sz="2400" dirty="0">
                <a:latin typeface="Corbel"/>
                <a:ea typeface="+mn-lt"/>
                <a:cs typeface="+mn-lt"/>
              </a:rPr>
              <a:t> </a:t>
            </a:r>
            <a:r>
              <a:rPr lang="ru-RU" sz="2400" dirty="0" err="1">
                <a:latin typeface="Corbel"/>
                <a:ea typeface="+mn-lt"/>
                <a:cs typeface="+mn-lt"/>
              </a:rPr>
              <a:t>nervous</a:t>
            </a:r>
            <a:r>
              <a:rPr lang="ru-RU" sz="2400" dirty="0">
                <a:latin typeface="Corbel"/>
                <a:ea typeface="+mn-lt"/>
                <a:cs typeface="+mn-lt"/>
              </a:rPr>
              <a:t> </a:t>
            </a:r>
            <a:r>
              <a:rPr lang="ru-RU" sz="2400" dirty="0" err="1">
                <a:latin typeface="Corbel"/>
                <a:ea typeface="+mn-lt"/>
                <a:cs typeface="+mn-lt"/>
              </a:rPr>
              <a:t>about</a:t>
            </a:r>
            <a:r>
              <a:rPr lang="ru-RU" sz="2400" dirty="0">
                <a:latin typeface="Corbel"/>
                <a:ea typeface="+mn-lt"/>
                <a:cs typeface="+mn-lt"/>
              </a:rPr>
              <a:t> </a:t>
            </a:r>
            <a:r>
              <a:rPr lang="ru-RU" sz="2400" dirty="0" err="1">
                <a:latin typeface="Corbel"/>
                <a:ea typeface="+mn-lt"/>
                <a:cs typeface="+mn-lt"/>
              </a:rPr>
              <a:t>the</a:t>
            </a:r>
            <a:r>
              <a:rPr lang="ru-RU" sz="2400" dirty="0">
                <a:latin typeface="Corbel"/>
                <a:ea typeface="+mn-lt"/>
                <a:cs typeface="+mn-lt"/>
              </a:rPr>
              <a:t> </a:t>
            </a:r>
            <a:r>
              <a:rPr lang="ru-RU" sz="2400" dirty="0" err="1">
                <a:latin typeface="Corbel"/>
                <a:ea typeface="+mn-lt"/>
                <a:cs typeface="+mn-lt"/>
              </a:rPr>
              <a:t>situation</a:t>
            </a:r>
            <a:r>
              <a:rPr lang="ru-RU" sz="2400" dirty="0">
                <a:latin typeface="Corbel"/>
                <a:ea typeface="+mn-lt"/>
                <a:cs typeface="+mn-lt"/>
              </a:rPr>
              <a:t>. I </a:t>
            </a:r>
            <a:r>
              <a:rPr lang="ru-RU" sz="2400" dirty="0" err="1">
                <a:latin typeface="Corbel"/>
                <a:ea typeface="+mn-lt"/>
                <a:cs typeface="+mn-lt"/>
              </a:rPr>
              <a:t>told</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    I </a:t>
            </a:r>
            <a:r>
              <a:rPr lang="ru-RU" sz="2400" dirty="0" err="1">
                <a:latin typeface="Corbel"/>
                <a:ea typeface="+mn-lt"/>
                <a:cs typeface="+mn-lt"/>
              </a:rPr>
              <a:t>couldn’t</a:t>
            </a:r>
            <a:r>
              <a:rPr lang="ru-RU" sz="2400" dirty="0">
                <a:latin typeface="Corbel"/>
                <a:ea typeface="+mn-lt"/>
                <a:cs typeface="+mn-lt"/>
              </a:rPr>
              <a:t> </a:t>
            </a:r>
            <a:r>
              <a:rPr lang="ru-RU" sz="2400" dirty="0" err="1">
                <a:latin typeface="Corbel"/>
                <a:ea typeface="+mn-lt"/>
                <a:cs typeface="+mn-lt"/>
              </a:rPr>
              <a:t>move</a:t>
            </a:r>
            <a:r>
              <a:rPr lang="ru-RU" sz="2400" dirty="0">
                <a:latin typeface="Corbel"/>
                <a:ea typeface="+mn-lt"/>
                <a:cs typeface="+mn-lt"/>
              </a:rPr>
              <a:t> </a:t>
            </a:r>
            <a:r>
              <a:rPr lang="ru-RU" sz="2400" dirty="0" err="1">
                <a:latin typeface="Corbel"/>
                <a:ea typeface="+mn-lt"/>
                <a:cs typeface="+mn-lt"/>
              </a:rPr>
              <a:t>the</a:t>
            </a:r>
            <a:r>
              <a:rPr lang="ru-RU" sz="2400" dirty="0">
                <a:latin typeface="Corbel"/>
                <a:ea typeface="+mn-lt"/>
                <a:cs typeface="+mn-lt"/>
              </a:rPr>
              <a:t> </a:t>
            </a:r>
            <a:r>
              <a:rPr lang="ru-RU" sz="2400" dirty="0" err="1">
                <a:latin typeface="Corbel"/>
                <a:ea typeface="+mn-lt"/>
                <a:cs typeface="+mn-lt"/>
              </a:rPr>
              <a:t>piano</a:t>
            </a:r>
            <a:r>
              <a:rPr lang="ru-RU" sz="2400" dirty="0">
                <a:latin typeface="Corbel"/>
                <a:ea typeface="+mn-lt"/>
                <a:cs typeface="+mn-lt"/>
              </a:rPr>
              <a:t> </a:t>
            </a:r>
            <a:r>
              <a:rPr lang="ru-RU" sz="2400" dirty="0" err="1">
                <a:latin typeface="Corbel"/>
                <a:ea typeface="+mn-lt"/>
                <a:cs typeface="+mn-lt"/>
              </a:rPr>
              <a:t>alone</a:t>
            </a:r>
            <a:r>
              <a:rPr lang="ru-RU" sz="2400" dirty="0">
                <a:latin typeface="Corbel"/>
                <a:ea typeface="+mn-lt"/>
                <a:cs typeface="+mn-lt"/>
              </a:rPr>
              <a:t>, </a:t>
            </a:r>
            <a:r>
              <a:rPr lang="ru-RU" sz="2400" dirty="0" err="1">
                <a:latin typeface="Corbel"/>
                <a:ea typeface="+mn-lt"/>
                <a:cs typeface="+mn-lt"/>
              </a:rPr>
              <a:t>so</a:t>
            </a:r>
            <a:r>
              <a:rPr lang="ru-RU" sz="2400" dirty="0">
                <a:latin typeface="Corbel"/>
                <a:ea typeface="+mn-lt"/>
                <a:cs typeface="+mn-lt"/>
              </a:rPr>
              <a:t> I……………………………………………………………………...</a:t>
            </a:r>
            <a:endParaRPr lang="ru-RU" sz="2400">
              <a:latin typeface="Corbel"/>
            </a:endParaRPr>
          </a:p>
          <a:p>
            <a:pPr marL="0" indent="0">
              <a:buNone/>
            </a:pPr>
            <a:r>
              <a:rPr lang="ru-RU" sz="2400" dirty="0">
                <a:latin typeface="Corbel"/>
                <a:ea typeface="+mn-lt"/>
                <a:cs typeface="+mn-lt"/>
              </a:rPr>
              <a:t>⦁    The </a:t>
            </a:r>
            <a:r>
              <a:rPr lang="ru-RU" sz="2400" dirty="0" err="1">
                <a:latin typeface="Corbel"/>
                <a:ea typeface="+mn-lt"/>
                <a:cs typeface="+mn-lt"/>
              </a:rPr>
              <a:t>security</a:t>
            </a:r>
            <a:r>
              <a:rPr lang="ru-RU" sz="2400" dirty="0">
                <a:latin typeface="Corbel"/>
                <a:ea typeface="+mn-lt"/>
                <a:cs typeface="+mn-lt"/>
              </a:rPr>
              <a:t> </a:t>
            </a:r>
            <a:r>
              <a:rPr lang="ru-RU" sz="2400" dirty="0" err="1">
                <a:latin typeface="Corbel"/>
                <a:ea typeface="+mn-lt"/>
                <a:cs typeface="+mn-lt"/>
              </a:rPr>
              <a:t>guard</a:t>
            </a:r>
            <a:r>
              <a:rPr lang="ru-RU" sz="2400" dirty="0">
                <a:latin typeface="Corbel"/>
                <a:ea typeface="+mn-lt"/>
                <a:cs typeface="+mn-lt"/>
              </a:rPr>
              <a:t> </a:t>
            </a:r>
            <a:r>
              <a:rPr lang="ru-RU" sz="2400" dirty="0" err="1">
                <a:latin typeface="Corbel"/>
                <a:ea typeface="+mn-lt"/>
                <a:cs typeface="+mn-lt"/>
              </a:rPr>
              <a:t>looked</a:t>
            </a:r>
            <a:r>
              <a:rPr lang="ru-RU" sz="2400" dirty="0">
                <a:latin typeface="Corbel"/>
                <a:ea typeface="+mn-lt"/>
                <a:cs typeface="+mn-lt"/>
              </a:rPr>
              <a:t> </a:t>
            </a:r>
            <a:r>
              <a:rPr lang="ru-RU" sz="2400" dirty="0" err="1">
                <a:latin typeface="Corbel"/>
                <a:ea typeface="+mn-lt"/>
                <a:cs typeface="+mn-lt"/>
              </a:rPr>
              <a:t>at</a:t>
            </a:r>
            <a:r>
              <a:rPr lang="ru-RU" sz="2400" dirty="0">
                <a:latin typeface="Corbel"/>
                <a:ea typeface="+mn-lt"/>
                <a:cs typeface="+mn-lt"/>
              </a:rPr>
              <a:t> </a:t>
            </a:r>
            <a:r>
              <a:rPr lang="ru-RU" sz="2400" dirty="0" err="1">
                <a:latin typeface="Corbel"/>
                <a:ea typeface="+mn-lt"/>
                <a:cs typeface="+mn-lt"/>
              </a:rPr>
              <a:t>me</a:t>
            </a:r>
            <a:r>
              <a:rPr lang="ru-RU" sz="2400" dirty="0">
                <a:latin typeface="Corbel"/>
                <a:ea typeface="+mn-lt"/>
                <a:cs typeface="+mn-lt"/>
              </a:rPr>
              <a:t> </a:t>
            </a:r>
            <a:r>
              <a:rPr lang="ru-RU" sz="2400" dirty="0" err="1">
                <a:latin typeface="Corbel"/>
                <a:ea typeface="+mn-lt"/>
                <a:cs typeface="+mn-lt"/>
              </a:rPr>
              <a:t>suspiciously</a:t>
            </a:r>
            <a:r>
              <a:rPr lang="ru-RU" sz="2400" dirty="0">
                <a:latin typeface="Corbel"/>
                <a:ea typeface="+mn-lt"/>
                <a:cs typeface="+mn-lt"/>
              </a:rPr>
              <a:t> </a:t>
            </a:r>
            <a:r>
              <a:rPr lang="ru-RU" sz="2400" dirty="0" err="1">
                <a:latin typeface="Corbel"/>
                <a:ea typeface="+mn-lt"/>
                <a:cs typeface="+mn-lt"/>
              </a:rPr>
              <a:t>and</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    The </a:t>
            </a:r>
            <a:r>
              <a:rPr lang="ru-RU" sz="2400" dirty="0" err="1">
                <a:latin typeface="Corbel"/>
                <a:ea typeface="+mn-lt"/>
                <a:cs typeface="+mn-lt"/>
              </a:rPr>
              <a:t>man</a:t>
            </a:r>
            <a:r>
              <a:rPr lang="ru-RU" sz="2400" dirty="0">
                <a:latin typeface="Corbel"/>
                <a:ea typeface="+mn-lt"/>
                <a:cs typeface="+mn-lt"/>
              </a:rPr>
              <a:t> </a:t>
            </a:r>
            <a:r>
              <a:rPr lang="ru-RU" sz="2400" dirty="0" err="1">
                <a:latin typeface="Corbel"/>
                <a:ea typeface="+mn-lt"/>
                <a:cs typeface="+mn-lt"/>
              </a:rPr>
              <a:t>started</a:t>
            </a:r>
            <a:r>
              <a:rPr lang="ru-RU" sz="2400" dirty="0">
                <a:latin typeface="Corbel"/>
                <a:ea typeface="+mn-lt"/>
                <a:cs typeface="+mn-lt"/>
              </a:rPr>
              <a:t> </a:t>
            </a:r>
            <a:r>
              <a:rPr lang="ru-RU" sz="2400" dirty="0" err="1">
                <a:latin typeface="Corbel"/>
                <a:ea typeface="+mn-lt"/>
                <a:cs typeface="+mn-lt"/>
              </a:rPr>
              <a:t>asking</a:t>
            </a:r>
            <a:r>
              <a:rPr lang="ru-RU" sz="2400" dirty="0">
                <a:latin typeface="Corbel"/>
                <a:ea typeface="+mn-lt"/>
                <a:cs typeface="+mn-lt"/>
              </a:rPr>
              <a:t> </a:t>
            </a:r>
            <a:r>
              <a:rPr lang="ru-RU" sz="2400" dirty="0" err="1">
                <a:latin typeface="Corbel"/>
                <a:ea typeface="+mn-lt"/>
                <a:cs typeface="+mn-lt"/>
              </a:rPr>
              <a:t>me</a:t>
            </a:r>
            <a:r>
              <a:rPr lang="ru-RU" sz="2400" dirty="0">
                <a:latin typeface="Corbel"/>
                <a:ea typeface="+mn-lt"/>
                <a:cs typeface="+mn-lt"/>
              </a:rPr>
              <a:t> </a:t>
            </a:r>
            <a:r>
              <a:rPr lang="ru-RU" sz="2400" dirty="0" err="1">
                <a:latin typeface="Corbel"/>
                <a:ea typeface="+mn-lt"/>
                <a:cs typeface="+mn-lt"/>
              </a:rPr>
              <a:t>personal</a:t>
            </a:r>
            <a:r>
              <a:rPr lang="ru-RU" sz="2400" dirty="0">
                <a:latin typeface="Corbel"/>
                <a:ea typeface="+mn-lt"/>
                <a:cs typeface="+mn-lt"/>
              </a:rPr>
              <a:t> </a:t>
            </a:r>
            <a:r>
              <a:rPr lang="ru-RU" sz="2400" dirty="0" err="1">
                <a:latin typeface="Corbel"/>
                <a:ea typeface="+mn-lt"/>
                <a:cs typeface="+mn-lt"/>
              </a:rPr>
              <a:t>questions</a:t>
            </a:r>
            <a:r>
              <a:rPr lang="ru-RU" sz="2400" dirty="0">
                <a:latin typeface="Corbel"/>
                <a:ea typeface="+mn-lt"/>
                <a:cs typeface="+mn-lt"/>
              </a:rPr>
              <a:t>, </a:t>
            </a:r>
            <a:r>
              <a:rPr lang="ru-RU" sz="2400" dirty="0" err="1">
                <a:latin typeface="Corbel"/>
                <a:ea typeface="+mn-lt"/>
                <a:cs typeface="+mn-lt"/>
              </a:rPr>
              <a:t>so</a:t>
            </a:r>
            <a:r>
              <a:rPr lang="ru-RU" sz="2400" dirty="0">
                <a:latin typeface="Corbel"/>
                <a:ea typeface="+mn-lt"/>
                <a:cs typeface="+mn-lt"/>
              </a:rPr>
              <a:t> I……………………………………………………....</a:t>
            </a:r>
            <a:endParaRPr lang="ru-RU" sz="2400">
              <a:latin typeface="Corbel"/>
            </a:endParaRPr>
          </a:p>
          <a:p>
            <a:pPr marL="0" indent="0">
              <a:buNone/>
            </a:pPr>
            <a:r>
              <a:rPr lang="ru-RU" sz="2400" dirty="0">
                <a:latin typeface="Corbel"/>
                <a:ea typeface="+mn-lt"/>
                <a:cs typeface="+mn-lt"/>
              </a:rPr>
              <a:t>⦁    Carl </a:t>
            </a:r>
            <a:r>
              <a:rPr lang="ru-RU" sz="2400" dirty="0" err="1">
                <a:latin typeface="Corbel"/>
                <a:ea typeface="+mn-lt"/>
                <a:cs typeface="+mn-lt"/>
              </a:rPr>
              <a:t>was</a:t>
            </a:r>
            <a:r>
              <a:rPr lang="ru-RU" sz="2400" dirty="0">
                <a:latin typeface="Corbel"/>
                <a:ea typeface="+mn-lt"/>
                <a:cs typeface="+mn-lt"/>
              </a:rPr>
              <a:t> </a:t>
            </a:r>
            <a:r>
              <a:rPr lang="ru-RU" sz="2400" dirty="0" err="1">
                <a:latin typeface="Corbel"/>
                <a:ea typeface="+mn-lt"/>
                <a:cs typeface="+mn-lt"/>
              </a:rPr>
              <a:t>in</a:t>
            </a:r>
            <a:r>
              <a:rPr lang="ru-RU" sz="2400" dirty="0">
                <a:latin typeface="Corbel"/>
                <a:ea typeface="+mn-lt"/>
                <a:cs typeface="+mn-lt"/>
              </a:rPr>
              <a:t> </a:t>
            </a:r>
            <a:r>
              <a:rPr lang="ru-RU" sz="2400" dirty="0" err="1">
                <a:latin typeface="Corbel"/>
                <a:ea typeface="+mn-lt"/>
                <a:cs typeface="+mn-lt"/>
              </a:rPr>
              <a:t>love</a:t>
            </a:r>
            <a:r>
              <a:rPr lang="ru-RU" sz="2400" dirty="0">
                <a:latin typeface="Corbel"/>
                <a:ea typeface="+mn-lt"/>
                <a:cs typeface="+mn-lt"/>
              </a:rPr>
              <a:t> </a:t>
            </a:r>
            <a:r>
              <a:rPr lang="ru-RU" sz="2400" dirty="0" err="1">
                <a:latin typeface="Corbel"/>
                <a:ea typeface="+mn-lt"/>
                <a:cs typeface="+mn-lt"/>
              </a:rPr>
              <a:t>with</a:t>
            </a:r>
            <a:r>
              <a:rPr lang="ru-RU" sz="2400" dirty="0">
                <a:latin typeface="Corbel"/>
                <a:ea typeface="+mn-lt"/>
                <a:cs typeface="+mn-lt"/>
              </a:rPr>
              <a:t> Maria, </a:t>
            </a:r>
            <a:r>
              <a:rPr lang="ru-RU" sz="2400" dirty="0" err="1">
                <a:latin typeface="Corbel"/>
                <a:ea typeface="+mn-lt"/>
                <a:cs typeface="+mn-lt"/>
              </a:rPr>
              <a:t>so</a:t>
            </a:r>
            <a:r>
              <a:rPr lang="ru-RU" sz="2400" dirty="0">
                <a:latin typeface="Corbel"/>
                <a:ea typeface="+mn-lt"/>
                <a:cs typeface="+mn-lt"/>
              </a:rPr>
              <a:t> </a:t>
            </a:r>
            <a:r>
              <a:rPr lang="ru-RU" sz="2400" dirty="0" err="1">
                <a:latin typeface="Corbel"/>
                <a:ea typeface="+mn-lt"/>
                <a:cs typeface="+mn-lt"/>
              </a:rPr>
              <a:t>he</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I </a:t>
            </a:r>
            <a:r>
              <a:rPr lang="ru-RU" sz="2400" err="1">
                <a:latin typeface="Corbel"/>
                <a:ea typeface="+mn-lt"/>
                <a:cs typeface="+mn-lt"/>
              </a:rPr>
              <a:t>didn’t</a:t>
            </a:r>
            <a:r>
              <a:rPr lang="ru-RU" sz="2400" dirty="0">
                <a:latin typeface="Corbel"/>
                <a:ea typeface="+mn-lt"/>
                <a:cs typeface="+mn-lt"/>
              </a:rPr>
              <a:t> </a:t>
            </a:r>
            <a:r>
              <a:rPr lang="ru-RU" sz="2400" err="1">
                <a:latin typeface="Corbel"/>
                <a:ea typeface="+mn-lt"/>
                <a:cs typeface="+mn-lt"/>
              </a:rPr>
              <a:t>want</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delay</a:t>
            </a:r>
            <a:r>
              <a:rPr lang="ru-RU" sz="2400" dirty="0">
                <a:latin typeface="Corbel"/>
                <a:ea typeface="+mn-lt"/>
                <a:cs typeface="+mn-lt"/>
              </a:rPr>
              <a:t> </a:t>
            </a:r>
            <a:r>
              <a:rPr lang="ru-RU" sz="2400" err="1">
                <a:latin typeface="Corbel"/>
                <a:ea typeface="+mn-lt"/>
                <a:cs typeface="+mn-lt"/>
              </a:rPr>
              <a:t>Helen</a:t>
            </a:r>
            <a:r>
              <a:rPr lang="ru-RU" sz="2400" dirty="0">
                <a:latin typeface="Corbel"/>
                <a:ea typeface="+mn-lt"/>
                <a:cs typeface="+mn-lt"/>
              </a:rPr>
              <a:t>, </a:t>
            </a:r>
            <a:r>
              <a:rPr lang="ru-RU" sz="2400" err="1">
                <a:latin typeface="Corbel"/>
                <a:ea typeface="+mn-lt"/>
                <a:cs typeface="+mn-lt"/>
              </a:rPr>
              <a:t>so</a:t>
            </a:r>
            <a:r>
              <a:rPr lang="ru-RU" sz="2400" dirty="0">
                <a:latin typeface="Corbel"/>
                <a:ea typeface="+mn-lt"/>
                <a:cs typeface="+mn-lt"/>
              </a:rPr>
              <a:t> I…………………………………………………………………………..</a:t>
            </a:r>
            <a:endParaRPr lang="ru-RU" sz="2400">
              <a:latin typeface="Corbel"/>
            </a:endParaRPr>
          </a:p>
          <a:p>
            <a:endParaRPr lang="ru-RU" dirty="0">
              <a:latin typeface="Corbel"/>
            </a:endParaRPr>
          </a:p>
        </p:txBody>
      </p:sp>
    </p:spTree>
    <p:extLst>
      <p:ext uri="{BB962C8B-B14F-4D97-AF65-F5344CB8AC3E}">
        <p14:creationId xmlns:p14="http://schemas.microsoft.com/office/powerpoint/2010/main" val="351858187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147B6953-F244-9A05-0722-DDFCA9CEF1A6}"/>
              </a:ext>
            </a:extLst>
          </p:cNvPr>
          <p:cNvSpPr>
            <a:spLocks noGrp="1"/>
          </p:cNvSpPr>
          <p:nvPr>
            <p:ph type="title"/>
          </p:nvPr>
        </p:nvSpPr>
        <p:spPr>
          <a:xfrm>
            <a:off x="2505456" y="-1961388"/>
            <a:ext cx="7729728" cy="1188720"/>
          </a:xfrm>
        </p:spPr>
        <p:txBody>
          <a:bodyPr/>
          <a:lstStyle/>
          <a:p>
            <a:endParaRPr lang="ru-RU"/>
          </a:p>
        </p:txBody>
      </p:sp>
      <p:sp>
        <p:nvSpPr>
          <p:cNvPr id="3" name="Объект 2">
            <a:extLst>
              <a:ext uri="{FF2B5EF4-FFF2-40B4-BE49-F238E27FC236}">
                <a16:creationId xmlns:a16="http://schemas.microsoft.com/office/drawing/2014/main" id="{9D6000B0-3B57-BC5E-7DED-5F1153BAA3A1}"/>
              </a:ext>
            </a:extLst>
          </p:cNvPr>
          <p:cNvSpPr>
            <a:spLocks noGrp="1"/>
          </p:cNvSpPr>
          <p:nvPr>
            <p:ph idx="1"/>
          </p:nvPr>
        </p:nvSpPr>
        <p:spPr>
          <a:xfrm>
            <a:off x="351536" y="240284"/>
            <a:ext cx="11285728" cy="6363343"/>
          </a:xfrm>
        </p:spPr>
        <p:txBody>
          <a:bodyPr vert="horz" lIns="91440" tIns="45720" rIns="91440" bIns="45720" rtlCol="0" anchor="t">
            <a:noAutofit/>
          </a:bodyPr>
          <a:lstStyle/>
          <a:p>
            <a:pPr marL="0" indent="0">
              <a:buNone/>
            </a:pPr>
            <a:r>
              <a:rPr lang="ru-RU" sz="2400" dirty="0">
                <a:latin typeface="Corbel"/>
                <a:ea typeface="+mn-lt"/>
                <a:cs typeface="+mn-lt"/>
              </a:rPr>
              <a:t>Plan:</a:t>
            </a:r>
            <a:endParaRPr lang="ru-RU" sz="2400">
              <a:latin typeface="Corbel"/>
            </a:endParaRPr>
          </a:p>
          <a:p>
            <a:pPr marL="0" indent="0">
              <a:buNone/>
            </a:pPr>
            <a:r>
              <a:rPr lang="ru-RU" sz="2400">
                <a:latin typeface="Corbel"/>
                <a:ea typeface="+mn-lt"/>
                <a:cs typeface="+mn-lt"/>
              </a:rPr>
              <a:t>⦁    </a:t>
            </a:r>
            <a:r>
              <a:rPr lang="ru-RU" sz="2400" err="1">
                <a:latin typeface="Corbel"/>
                <a:ea typeface="+mn-lt"/>
                <a:cs typeface="+mn-lt"/>
              </a:rPr>
              <a:t>Vocabulary</a:t>
            </a:r>
            <a:r>
              <a:rPr lang="ru-RU" sz="2400" dirty="0">
                <a:latin typeface="Corbel"/>
                <a:ea typeface="+mn-lt"/>
                <a:cs typeface="+mn-lt"/>
              </a:rPr>
              <a:t> </a:t>
            </a:r>
            <a:r>
              <a:rPr lang="ru-RU" sz="2400" err="1">
                <a:latin typeface="Corbel"/>
                <a:ea typeface="+mn-lt"/>
                <a:cs typeface="+mn-lt"/>
              </a:rPr>
              <a:t>activity</a:t>
            </a:r>
            <a:r>
              <a:rPr lang="ru-RU" sz="240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Discussing</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topic</a:t>
            </a:r>
            <a:r>
              <a:rPr lang="ru-RU" sz="2400" dirty="0">
                <a:latin typeface="Corbel"/>
                <a:ea typeface="+mn-lt"/>
                <a:cs typeface="+mn-lt"/>
              </a:rPr>
              <a:t> «</a:t>
            </a:r>
            <a:r>
              <a:rPr lang="ru-RU" sz="2400" err="1">
                <a:latin typeface="Corbel"/>
                <a:ea typeface="+mn-lt"/>
                <a:cs typeface="+mn-lt"/>
              </a:rPr>
              <a:t>Appearance</a:t>
            </a:r>
            <a:r>
              <a:rPr lang="ru-RU" sz="2400" dirty="0">
                <a:latin typeface="Corbel"/>
                <a:ea typeface="+mn-lt"/>
                <a:cs typeface="+mn-lt"/>
              </a:rPr>
              <a:t>. Direct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Reportedspeech</a:t>
            </a:r>
            <a:r>
              <a:rPr lang="ru-RU" sz="2400" dirty="0">
                <a:latin typeface="Corbel"/>
                <a:ea typeface="+mn-lt"/>
                <a:cs typeface="+mn-lt"/>
              </a:rPr>
              <a:t>. » </a:t>
            </a:r>
            <a:r>
              <a:rPr lang="ru-RU" sz="2400" err="1">
                <a:latin typeface="Corbel"/>
                <a:ea typeface="+mn-lt"/>
                <a:cs typeface="+mn-lt"/>
              </a:rPr>
              <a:t>Grammar</a:t>
            </a:r>
            <a:r>
              <a:rPr lang="ru-RU" sz="2400" dirty="0">
                <a:latin typeface="Corbel"/>
                <a:ea typeface="+mn-lt"/>
                <a:cs typeface="+mn-lt"/>
              </a:rPr>
              <a:t> </a:t>
            </a:r>
            <a:r>
              <a:rPr lang="ru-RU" sz="2400" err="1">
                <a:latin typeface="Corbel"/>
                <a:ea typeface="+mn-lt"/>
                <a:cs typeface="+mn-lt"/>
              </a:rPr>
              <a:t>revision</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Listening</a:t>
            </a:r>
            <a:r>
              <a:rPr lang="ru-RU" sz="2400" dirty="0">
                <a:latin typeface="Corbel"/>
                <a:ea typeface="+mn-lt"/>
                <a:cs typeface="+mn-lt"/>
              </a:rPr>
              <a:t>, </a:t>
            </a:r>
            <a:r>
              <a:rPr lang="ru-RU" sz="2400" err="1">
                <a:latin typeface="Corbel"/>
                <a:ea typeface="+mn-lt"/>
                <a:cs typeface="+mn-lt"/>
              </a:rPr>
              <a:t>reading</a:t>
            </a:r>
            <a:r>
              <a:rPr lang="ru-RU" sz="2400">
                <a:latin typeface="Corbel"/>
                <a:ea typeface="+mn-lt"/>
                <a:cs typeface="+mn-lt"/>
              </a:rPr>
              <a:t>, </a:t>
            </a:r>
            <a:r>
              <a:rPr lang="ru-RU" sz="2400" err="1">
                <a:latin typeface="Corbel"/>
                <a:ea typeface="+mn-lt"/>
                <a:cs typeface="+mn-lt"/>
              </a:rPr>
              <a:t>writing</a:t>
            </a:r>
            <a:r>
              <a:rPr lang="ru-RU" sz="2400">
                <a:latin typeface="Corbel"/>
                <a:ea typeface="+mn-lt"/>
                <a:cs typeface="+mn-lt"/>
              </a:rPr>
              <a:t>, </a:t>
            </a:r>
            <a:r>
              <a:rPr lang="ru-RU" sz="2400" err="1">
                <a:latin typeface="Corbel"/>
                <a:ea typeface="+mn-lt"/>
                <a:cs typeface="+mn-lt"/>
              </a:rPr>
              <a:t>speaking</a:t>
            </a:r>
            <a:r>
              <a:rPr lang="ru-RU" sz="240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Grammar</a:t>
            </a:r>
            <a:r>
              <a:rPr lang="ru-RU" sz="2400" dirty="0">
                <a:latin typeface="Corbel"/>
                <a:ea typeface="+mn-lt"/>
                <a:cs typeface="+mn-lt"/>
              </a:rPr>
              <a:t> </a:t>
            </a:r>
            <a:r>
              <a:rPr lang="ru-RU" sz="2400" err="1">
                <a:latin typeface="Corbel"/>
                <a:ea typeface="+mn-lt"/>
                <a:cs typeface="+mn-lt"/>
              </a:rPr>
              <a:t>activity</a:t>
            </a:r>
            <a:r>
              <a:rPr lang="ru-RU" sz="2400" dirty="0">
                <a:latin typeface="Corbel"/>
                <a:ea typeface="+mn-lt"/>
                <a:cs typeface="+mn-lt"/>
              </a:rPr>
              <a:t>.</a:t>
            </a:r>
            <a:endParaRPr lang="ru-RU" sz="2400">
              <a:latin typeface="Corbel"/>
            </a:endParaRPr>
          </a:p>
          <a:p>
            <a:pPr marL="0" indent="0">
              <a:buNone/>
            </a:pPr>
            <a:r>
              <a:rPr lang="ru-RU" sz="2400">
                <a:latin typeface="Corbel"/>
                <a:ea typeface="+mn-lt"/>
                <a:cs typeface="+mn-lt"/>
              </a:rPr>
              <a:t>⦁    </a:t>
            </a:r>
            <a:r>
              <a:rPr lang="ru-RU" sz="2400" err="1">
                <a:latin typeface="Corbel"/>
                <a:ea typeface="+mn-lt"/>
                <a:cs typeface="+mn-lt"/>
              </a:rPr>
              <a:t>Communicative</a:t>
            </a:r>
            <a:r>
              <a:rPr lang="ru-RU" sz="2400" dirty="0">
                <a:latin typeface="Corbel"/>
                <a:ea typeface="+mn-lt"/>
                <a:cs typeface="+mn-lt"/>
              </a:rPr>
              <a:t> </a:t>
            </a:r>
            <a:r>
              <a:rPr lang="ru-RU" sz="2400" err="1">
                <a:latin typeface="Corbel"/>
                <a:ea typeface="+mn-lt"/>
                <a:cs typeface="+mn-lt"/>
              </a:rPr>
              <a:t>activities</a:t>
            </a:r>
            <a:r>
              <a:rPr lang="ru-RU" sz="2400">
                <a:latin typeface="Corbel"/>
                <a:ea typeface="+mn-lt"/>
                <a:cs typeface="+mn-lt"/>
              </a:rPr>
              <a:t> :</a:t>
            </a:r>
            <a:endParaRPr lang="ru-RU" sz="2400">
              <a:latin typeface="Corbel"/>
            </a:endParaRPr>
          </a:p>
          <a:p>
            <a:pPr marL="0" indent="0">
              <a:buNone/>
            </a:pPr>
            <a:r>
              <a:rPr lang="ru-RU" sz="2400">
                <a:latin typeface="Corbel"/>
                <a:ea typeface="+mn-lt"/>
                <a:cs typeface="+mn-lt"/>
              </a:rPr>
              <a:t>    Task 1. </a:t>
            </a:r>
            <a:r>
              <a:rPr lang="ru-RU" sz="2400" err="1">
                <a:latin typeface="Corbel"/>
                <a:ea typeface="+mn-lt"/>
                <a:cs typeface="+mn-lt"/>
              </a:rPr>
              <a:t>Give</a:t>
            </a:r>
            <a:r>
              <a:rPr lang="ru-RU" sz="2400" dirty="0">
                <a:latin typeface="Corbel"/>
                <a:ea typeface="+mn-lt"/>
                <a:cs typeface="+mn-lt"/>
              </a:rPr>
              <a:t> </a:t>
            </a:r>
            <a:r>
              <a:rPr lang="ru-RU" sz="2400" err="1">
                <a:latin typeface="Corbel"/>
                <a:ea typeface="+mn-lt"/>
                <a:cs typeface="+mn-lt"/>
              </a:rPr>
              <a:t>the</a:t>
            </a:r>
            <a:r>
              <a:rPr lang="ru-RU" sz="2400">
                <a:latin typeface="Corbel"/>
                <a:ea typeface="+mn-lt"/>
                <a:cs typeface="+mn-lt"/>
              </a:rPr>
              <a:t> English </a:t>
            </a:r>
            <a:r>
              <a:rPr lang="ru-RU" sz="2400" err="1">
                <a:latin typeface="Corbel"/>
                <a:ea typeface="+mn-lt"/>
                <a:cs typeface="+mn-lt"/>
              </a:rPr>
              <a:t>equivalents</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following</a:t>
            </a:r>
            <a:r>
              <a:rPr lang="ru-RU" sz="2400" dirty="0">
                <a:latin typeface="Corbel"/>
                <a:ea typeface="+mn-lt"/>
                <a:cs typeface="+mn-lt"/>
              </a:rPr>
              <a:t> </a:t>
            </a:r>
            <a:r>
              <a:rPr lang="ru-RU" sz="2400" err="1">
                <a:latin typeface="Corbel"/>
                <a:ea typeface="+mn-lt"/>
                <a:cs typeface="+mn-lt"/>
              </a:rPr>
              <a:t>words</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word</a:t>
            </a:r>
            <a:r>
              <a:rPr lang="ru-RU" sz="2400" dirty="0">
                <a:latin typeface="Corbel"/>
                <a:ea typeface="+mn-lt"/>
                <a:cs typeface="+mn-lt"/>
              </a:rPr>
              <a:t> </a:t>
            </a:r>
            <a:r>
              <a:rPr lang="ru-RU" sz="2400" err="1">
                <a:latin typeface="Corbel"/>
                <a:ea typeface="+mn-lt"/>
                <a:cs typeface="+mn-lt"/>
              </a:rPr>
              <a:t>combinations</a:t>
            </a:r>
            <a:r>
              <a:rPr lang="ru-RU" sz="2400">
                <a:latin typeface="Corbel"/>
                <a:ea typeface="+mn-lt"/>
                <a:cs typeface="+mn-lt"/>
              </a:rPr>
              <a:t>.</a:t>
            </a:r>
            <a:endParaRPr lang="ru-RU" sz="2400">
              <a:latin typeface="Corbel"/>
            </a:endParaRPr>
          </a:p>
          <a:p>
            <a:pPr marL="0" indent="0">
              <a:buNone/>
            </a:pPr>
            <a:r>
              <a:rPr lang="ru-RU" sz="2400">
                <a:latin typeface="Corbel"/>
                <a:ea typeface="+mn-lt"/>
                <a:cs typeface="+mn-lt"/>
              </a:rPr>
              <a:t>     Task 2. </a:t>
            </a:r>
            <a:r>
              <a:rPr lang="ru-RU" sz="2400" err="1">
                <a:latin typeface="Corbel"/>
                <a:ea typeface="+mn-lt"/>
                <a:cs typeface="+mn-lt"/>
              </a:rPr>
              <a:t>Answer</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questions</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text</a:t>
            </a:r>
            <a:r>
              <a:rPr lang="ru-RU" sz="2400">
                <a:latin typeface="Corbel"/>
                <a:ea typeface="+mn-lt"/>
                <a:cs typeface="+mn-lt"/>
              </a:rPr>
              <a:t>.</a:t>
            </a:r>
            <a:endParaRPr lang="ru-RU" sz="2400">
              <a:latin typeface="Corbel"/>
            </a:endParaRPr>
          </a:p>
          <a:p>
            <a:pPr marL="0" indent="0">
              <a:buNone/>
            </a:pPr>
            <a:r>
              <a:rPr lang="ru-RU" sz="2400">
                <a:latin typeface="Corbel"/>
                <a:ea typeface="+mn-lt"/>
                <a:cs typeface="+mn-lt"/>
              </a:rPr>
              <a:t>     Task 3. </a:t>
            </a:r>
            <a:r>
              <a:rPr lang="ru-RU" sz="2400" err="1">
                <a:latin typeface="Corbel"/>
                <a:ea typeface="+mn-lt"/>
                <a:cs typeface="+mn-lt"/>
              </a:rPr>
              <a:t>Fill</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blanks</a:t>
            </a:r>
            <a:r>
              <a:rPr lang="ru-RU" sz="2400" dirty="0">
                <a:latin typeface="Corbel"/>
                <a:ea typeface="+mn-lt"/>
                <a:cs typeface="+mn-lt"/>
              </a:rPr>
              <a:t> </a:t>
            </a:r>
            <a:r>
              <a:rPr lang="ru-RU" sz="2400" err="1">
                <a:latin typeface="Corbel"/>
                <a:ea typeface="+mn-lt"/>
                <a:cs typeface="+mn-lt"/>
              </a:rPr>
              <a:t>with</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necessary</a:t>
            </a:r>
            <a:r>
              <a:rPr lang="ru-RU" sz="2400" dirty="0">
                <a:latin typeface="Corbel"/>
                <a:ea typeface="+mn-lt"/>
                <a:cs typeface="+mn-lt"/>
              </a:rPr>
              <a:t> </a:t>
            </a:r>
            <a:r>
              <a:rPr lang="ru-RU" sz="2400" err="1">
                <a:latin typeface="Corbel"/>
                <a:ea typeface="+mn-lt"/>
                <a:cs typeface="+mn-lt"/>
              </a:rPr>
              <a:t>words</a:t>
            </a:r>
            <a:r>
              <a:rPr lang="ru-RU" sz="2400" dirty="0">
                <a:latin typeface="Corbel"/>
                <a:ea typeface="+mn-lt"/>
                <a:cs typeface="+mn-lt"/>
              </a:rPr>
              <a:t> </a:t>
            </a:r>
            <a:r>
              <a:rPr lang="ru-RU" sz="2400" err="1">
                <a:latin typeface="Corbel"/>
                <a:ea typeface="+mn-lt"/>
                <a:cs typeface="+mn-lt"/>
              </a:rPr>
              <a:t>from</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active</a:t>
            </a:r>
            <a:r>
              <a:rPr lang="ru-RU" sz="2400" dirty="0">
                <a:latin typeface="Corbel"/>
                <a:ea typeface="+mn-lt"/>
                <a:cs typeface="+mn-lt"/>
              </a:rPr>
              <a:t> </a:t>
            </a:r>
            <a:r>
              <a:rPr lang="ru-RU" sz="2400" err="1">
                <a:latin typeface="Corbel"/>
                <a:ea typeface="+mn-lt"/>
                <a:cs typeface="+mn-lt"/>
              </a:rPr>
              <a:t>vocabulary</a:t>
            </a:r>
            <a:r>
              <a:rPr lang="ru-RU" sz="2400">
                <a:latin typeface="Corbel"/>
                <a:ea typeface="+mn-lt"/>
                <a:cs typeface="+mn-lt"/>
              </a:rPr>
              <a:t>. </a:t>
            </a:r>
            <a:endParaRPr lang="ru-RU" sz="2400">
              <a:latin typeface="Corbel"/>
            </a:endParaRPr>
          </a:p>
          <a:p>
            <a:pPr marL="0" indent="0">
              <a:buNone/>
            </a:pPr>
            <a:r>
              <a:rPr lang="ru-RU" sz="2400">
                <a:latin typeface="Corbel"/>
                <a:ea typeface="+mn-lt"/>
                <a:cs typeface="+mn-lt"/>
              </a:rPr>
              <a:t>     Task 4. </a:t>
            </a:r>
            <a:r>
              <a:rPr lang="ru-RU" sz="2400" err="1">
                <a:latin typeface="Corbel"/>
                <a:ea typeface="+mn-lt"/>
                <a:cs typeface="+mn-lt"/>
              </a:rPr>
              <a:t>Complete</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following</a:t>
            </a:r>
            <a:r>
              <a:rPr lang="ru-RU" sz="2400" dirty="0">
                <a:latin typeface="Corbel"/>
                <a:ea typeface="+mn-lt"/>
                <a:cs typeface="+mn-lt"/>
              </a:rPr>
              <a:t> </a:t>
            </a:r>
            <a:r>
              <a:rPr lang="ru-RU" sz="2400" err="1">
                <a:latin typeface="Corbel"/>
                <a:ea typeface="+mn-lt"/>
                <a:cs typeface="+mn-lt"/>
              </a:rPr>
              <a:t>sentences</a:t>
            </a:r>
            <a:r>
              <a:rPr lang="ru-RU" sz="2400">
                <a:latin typeface="Corbel"/>
                <a:ea typeface="+mn-lt"/>
                <a:cs typeface="+mn-lt"/>
              </a:rPr>
              <a:t>.</a:t>
            </a:r>
            <a:endParaRPr lang="ru-RU" sz="2400">
              <a:latin typeface="Corbel"/>
            </a:endParaRPr>
          </a:p>
          <a:p>
            <a:pPr marL="0" indent="0">
              <a:buNone/>
            </a:pPr>
            <a:r>
              <a:rPr lang="ru-RU" sz="2400">
                <a:latin typeface="Corbel"/>
                <a:ea typeface="+mn-lt"/>
                <a:cs typeface="+mn-lt"/>
              </a:rPr>
              <a:t>     Task 5. </a:t>
            </a:r>
            <a:r>
              <a:rPr lang="ru-RU" sz="2400" err="1">
                <a:latin typeface="Corbel"/>
                <a:ea typeface="+mn-lt"/>
                <a:cs typeface="+mn-lt"/>
              </a:rPr>
              <a:t>Put</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right</a:t>
            </a:r>
            <a:r>
              <a:rPr lang="ru-RU" sz="2400" dirty="0">
                <a:latin typeface="Corbel"/>
                <a:ea typeface="+mn-lt"/>
                <a:cs typeface="+mn-lt"/>
              </a:rPr>
              <a:t> </a:t>
            </a:r>
            <a:r>
              <a:rPr lang="ru-RU" sz="2400" err="1">
                <a:latin typeface="Corbel"/>
                <a:ea typeface="+mn-lt"/>
                <a:cs typeface="+mn-lt"/>
              </a:rPr>
              <a:t>order</a:t>
            </a:r>
            <a:r>
              <a:rPr lang="ru-RU" sz="2400">
                <a:latin typeface="Corbel"/>
                <a:ea typeface="+mn-lt"/>
                <a:cs typeface="+mn-lt"/>
              </a:rPr>
              <a:t>. The </a:t>
            </a:r>
            <a:r>
              <a:rPr lang="ru-RU" sz="2400" err="1">
                <a:latin typeface="Corbel"/>
                <a:ea typeface="+mn-lt"/>
                <a:cs typeface="+mn-lt"/>
              </a:rPr>
              <a:t>underlined</a:t>
            </a:r>
            <a:r>
              <a:rPr lang="ru-RU" sz="2400" dirty="0">
                <a:latin typeface="Corbel"/>
                <a:ea typeface="+mn-lt"/>
                <a:cs typeface="+mn-lt"/>
              </a:rPr>
              <a:t> </a:t>
            </a:r>
            <a:r>
              <a:rPr lang="ru-RU" sz="2400" err="1">
                <a:latin typeface="Corbel"/>
                <a:ea typeface="+mn-lt"/>
                <a:cs typeface="+mn-lt"/>
              </a:rPr>
              <a:t>word</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beginning</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sentence</a:t>
            </a:r>
            <a:r>
              <a:rPr lang="ru-RU" sz="2400">
                <a:latin typeface="Corbel"/>
                <a:ea typeface="+mn-lt"/>
                <a:cs typeface="+mn-lt"/>
              </a:rPr>
              <a:t>.</a:t>
            </a:r>
            <a:endParaRPr lang="ru-RU" sz="2400">
              <a:latin typeface="Corbel"/>
            </a:endParaRPr>
          </a:p>
          <a:p>
            <a:pPr marL="0" indent="0">
              <a:buNone/>
            </a:pPr>
            <a:r>
              <a:rPr lang="ru-RU" sz="2400">
                <a:latin typeface="Corbel"/>
                <a:ea typeface="+mn-lt"/>
                <a:cs typeface="+mn-lt"/>
              </a:rPr>
              <a:t>     Task 6. </a:t>
            </a:r>
            <a:r>
              <a:rPr lang="ru-RU" sz="2400" err="1">
                <a:latin typeface="Corbel"/>
                <a:ea typeface="+mn-lt"/>
                <a:cs typeface="+mn-lt"/>
              </a:rPr>
              <a:t>Translate</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following</a:t>
            </a:r>
            <a:r>
              <a:rPr lang="ru-RU" sz="2400" dirty="0">
                <a:latin typeface="Corbel"/>
                <a:ea typeface="+mn-lt"/>
                <a:cs typeface="+mn-lt"/>
              </a:rPr>
              <a:t> </a:t>
            </a:r>
            <a:r>
              <a:rPr lang="ru-RU" sz="2400" err="1">
                <a:latin typeface="Corbel"/>
                <a:ea typeface="+mn-lt"/>
                <a:cs typeface="+mn-lt"/>
              </a:rPr>
              <a:t>sentences</a:t>
            </a:r>
            <a:r>
              <a:rPr lang="ru-RU" sz="2400" dirty="0">
                <a:latin typeface="Corbel"/>
                <a:ea typeface="+mn-lt"/>
                <a:cs typeface="+mn-lt"/>
              </a:rPr>
              <a:t> </a:t>
            </a:r>
            <a:r>
              <a:rPr lang="ru-RU" sz="2400" err="1">
                <a:latin typeface="Corbel"/>
                <a:ea typeface="+mn-lt"/>
                <a:cs typeface="+mn-lt"/>
              </a:rPr>
              <a:t>into</a:t>
            </a:r>
            <a:r>
              <a:rPr lang="ru-RU" sz="2400">
                <a:latin typeface="Corbel"/>
                <a:ea typeface="+mn-lt"/>
                <a:cs typeface="+mn-lt"/>
              </a:rPr>
              <a:t> English.</a:t>
            </a:r>
            <a:endParaRPr lang="ru-RU" sz="2400">
              <a:latin typeface="Corbel"/>
            </a:endParaRPr>
          </a:p>
          <a:p>
            <a:pPr marL="0" indent="0">
              <a:buNone/>
            </a:pPr>
            <a:r>
              <a:rPr lang="ru-RU" sz="2400">
                <a:latin typeface="Corbel"/>
                <a:ea typeface="+mn-lt"/>
                <a:cs typeface="+mn-lt"/>
              </a:rPr>
              <a:t>Home </a:t>
            </a:r>
            <a:r>
              <a:rPr lang="ru-RU" sz="2400" err="1">
                <a:latin typeface="Corbel"/>
                <a:ea typeface="+mn-lt"/>
                <a:cs typeface="+mn-lt"/>
              </a:rPr>
              <a:t>task</a:t>
            </a:r>
            <a:r>
              <a:rPr lang="ru-RU" sz="2400">
                <a:latin typeface="Corbel"/>
                <a:ea typeface="+mn-lt"/>
                <a:cs typeface="+mn-lt"/>
              </a:rPr>
              <a:t>: </a:t>
            </a:r>
            <a:r>
              <a:rPr lang="ru-RU" sz="2400" err="1">
                <a:latin typeface="Corbel"/>
                <a:ea typeface="+mn-lt"/>
                <a:cs typeface="+mn-lt"/>
              </a:rPr>
              <a:t>Reading</a:t>
            </a:r>
            <a:r>
              <a:rPr lang="ru-RU" sz="2400" dirty="0">
                <a:latin typeface="Corbel"/>
                <a:ea typeface="+mn-lt"/>
                <a:cs typeface="+mn-lt"/>
              </a:rPr>
              <a:t> </a:t>
            </a:r>
            <a:r>
              <a:rPr lang="ru-RU" sz="2400" err="1">
                <a:latin typeface="Corbel"/>
                <a:ea typeface="+mn-lt"/>
                <a:cs typeface="+mn-lt"/>
              </a:rPr>
              <a:t>an</a:t>
            </a:r>
            <a:r>
              <a:rPr lang="ru-RU" sz="2400" dirty="0">
                <a:latin typeface="Corbel"/>
                <a:ea typeface="+mn-lt"/>
                <a:cs typeface="+mn-lt"/>
              </a:rPr>
              <a:t> </a:t>
            </a:r>
            <a:r>
              <a:rPr lang="ru-RU" sz="2400" err="1">
                <a:latin typeface="Corbel"/>
                <a:ea typeface="+mn-lt"/>
                <a:cs typeface="+mn-lt"/>
              </a:rPr>
              <a:t>additional</a:t>
            </a:r>
            <a:r>
              <a:rPr lang="ru-RU" sz="2400" dirty="0">
                <a:latin typeface="Corbel"/>
                <a:ea typeface="+mn-lt"/>
                <a:cs typeface="+mn-lt"/>
              </a:rPr>
              <a:t> </a:t>
            </a:r>
            <a:r>
              <a:rPr lang="ru-RU" sz="2400" err="1">
                <a:latin typeface="Corbel"/>
                <a:ea typeface="+mn-lt"/>
                <a:cs typeface="+mn-lt"/>
              </a:rPr>
              <a:t>text</a:t>
            </a:r>
            <a:r>
              <a:rPr lang="ru-RU" sz="2400" dirty="0">
                <a:latin typeface="Corbel"/>
                <a:ea typeface="+mn-lt"/>
                <a:cs typeface="+mn-lt"/>
              </a:rPr>
              <a:t> </a:t>
            </a:r>
            <a:r>
              <a:rPr lang="ru-RU" sz="2400" err="1">
                <a:latin typeface="Corbel"/>
                <a:ea typeface="+mn-lt"/>
                <a:cs typeface="+mn-lt"/>
              </a:rPr>
              <a:t>on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topic</a:t>
            </a:r>
            <a:r>
              <a:rPr lang="ru-RU" sz="2400" dirty="0">
                <a:latin typeface="Corbel"/>
                <a:ea typeface="+mn-lt"/>
                <a:cs typeface="+mn-lt"/>
              </a:rPr>
              <a:t> </a:t>
            </a:r>
            <a:endParaRPr lang="ru-RU" sz="2400" dirty="0">
              <a:latin typeface="Corbel"/>
            </a:endParaRPr>
          </a:p>
          <a:p>
            <a:endParaRPr lang="ru-RU" dirty="0">
              <a:latin typeface="Corbel"/>
            </a:endParaRPr>
          </a:p>
        </p:txBody>
      </p:sp>
    </p:spTree>
    <p:extLst>
      <p:ext uri="{BB962C8B-B14F-4D97-AF65-F5344CB8AC3E}">
        <p14:creationId xmlns:p14="http://schemas.microsoft.com/office/powerpoint/2010/main" val="61083454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040D93A9-A4D0-4589-D9CE-3385D8D61813}"/>
              </a:ext>
            </a:extLst>
          </p:cNvPr>
          <p:cNvSpPr>
            <a:spLocks noGrp="1"/>
          </p:cNvSpPr>
          <p:nvPr>
            <p:ph type="title"/>
          </p:nvPr>
        </p:nvSpPr>
        <p:spPr>
          <a:xfrm>
            <a:off x="2231136" y="162052"/>
            <a:ext cx="7729728" cy="1666240"/>
          </a:xfrm>
        </p:spPr>
        <p:txBody>
          <a:bodyPr>
            <a:normAutofit/>
          </a:bodyPr>
          <a:lstStyle/>
          <a:p>
            <a:r>
              <a:rPr lang="ru-RU" dirty="0" err="1">
                <a:latin typeface="Calibri"/>
                <a:ea typeface="Calibri"/>
                <a:cs typeface="Calibri"/>
              </a:rPr>
              <a:t>Хід</a:t>
            </a:r>
            <a:r>
              <a:rPr lang="ru-RU" dirty="0">
                <a:latin typeface="Calibri"/>
                <a:ea typeface="Calibri"/>
                <a:cs typeface="Calibri"/>
              </a:rPr>
              <a:t> </a:t>
            </a:r>
            <a:r>
              <a:rPr lang="ru-RU" dirty="0" err="1">
                <a:latin typeface="Calibri"/>
                <a:ea typeface="Calibri"/>
                <a:cs typeface="Calibri"/>
              </a:rPr>
              <a:t>заняття</a:t>
            </a:r>
            <a:r>
              <a:rPr lang="ru-RU" dirty="0">
                <a:latin typeface="Calibri"/>
                <a:ea typeface="Calibri"/>
                <a:cs typeface="Calibri"/>
              </a:rPr>
              <a:t> (</a:t>
            </a:r>
            <a:r>
              <a:rPr lang="ru-RU" dirty="0" err="1">
                <a:latin typeface="Calibri"/>
                <a:ea typeface="Calibri"/>
                <a:cs typeface="Calibri"/>
              </a:rPr>
              <a:t>Procedure</a:t>
            </a:r>
            <a:r>
              <a:rPr lang="ru-RU" dirty="0">
                <a:latin typeface="Calibri"/>
                <a:ea typeface="Calibri"/>
                <a:cs typeface="Calibri"/>
              </a:rPr>
              <a:t>)</a:t>
            </a:r>
            <a:endParaRPr lang="ru-RU" dirty="0">
              <a:latin typeface="Calibri"/>
            </a:endParaRPr>
          </a:p>
          <a:p>
            <a:r>
              <a:rPr lang="ru-RU" dirty="0" err="1">
                <a:latin typeface="Calibri"/>
                <a:ea typeface="Calibri"/>
                <a:cs typeface="Calibri"/>
              </a:rPr>
              <a:t>Read</a:t>
            </a:r>
            <a:r>
              <a:rPr lang="ru-RU" dirty="0">
                <a:latin typeface="Calibri"/>
                <a:ea typeface="Calibri"/>
                <a:cs typeface="Calibri"/>
              </a:rPr>
              <a:t> </a:t>
            </a:r>
            <a:r>
              <a:rPr lang="ru-RU" dirty="0" err="1">
                <a:latin typeface="Calibri"/>
                <a:ea typeface="Calibri"/>
                <a:cs typeface="Calibri"/>
              </a:rPr>
              <a:t>and</a:t>
            </a:r>
            <a:r>
              <a:rPr lang="ru-RU" dirty="0">
                <a:latin typeface="Calibri"/>
                <a:ea typeface="Calibri"/>
                <a:cs typeface="Calibri"/>
              </a:rPr>
              <a:t> </a:t>
            </a:r>
            <a:r>
              <a:rPr lang="ru-RU" dirty="0" err="1">
                <a:latin typeface="Calibri"/>
                <a:ea typeface="Calibri"/>
                <a:cs typeface="Calibri"/>
              </a:rPr>
              <a:t>translate</a:t>
            </a:r>
            <a:r>
              <a:rPr lang="ru-RU" dirty="0">
                <a:latin typeface="Calibri"/>
                <a:ea typeface="Calibri"/>
                <a:cs typeface="Calibri"/>
              </a:rPr>
              <a:t> </a:t>
            </a:r>
            <a:r>
              <a:rPr lang="ru-RU" dirty="0" err="1">
                <a:latin typeface="Calibri"/>
                <a:ea typeface="Calibri"/>
                <a:cs typeface="Calibri"/>
              </a:rPr>
              <a:t>the</a:t>
            </a:r>
            <a:r>
              <a:rPr lang="ru-RU" dirty="0">
                <a:latin typeface="Calibri"/>
                <a:ea typeface="Calibri"/>
                <a:cs typeface="Calibri"/>
              </a:rPr>
              <a:t> </a:t>
            </a:r>
            <a:r>
              <a:rPr lang="ru-RU" dirty="0" err="1">
                <a:latin typeface="Calibri"/>
                <a:ea typeface="Calibri"/>
                <a:cs typeface="Calibri"/>
              </a:rPr>
              <a:t>theory</a:t>
            </a:r>
            <a:r>
              <a:rPr lang="ru-RU" dirty="0">
                <a:latin typeface="Calibri"/>
                <a:ea typeface="Calibri"/>
                <a:cs typeface="Calibri"/>
              </a:rPr>
              <a:t>.</a:t>
            </a:r>
            <a:endParaRPr lang="ru-RU" dirty="0">
              <a:latin typeface="Calibri"/>
            </a:endParaRPr>
          </a:p>
          <a:p>
            <a:r>
              <a:rPr lang="ru-RU" dirty="0" err="1">
                <a:latin typeface="Calibri"/>
                <a:ea typeface="Calibri"/>
                <a:cs typeface="Calibri"/>
              </a:rPr>
              <a:t>Part</a:t>
            </a:r>
            <a:r>
              <a:rPr lang="ru-RU" dirty="0">
                <a:latin typeface="Calibri"/>
                <a:ea typeface="Calibri"/>
                <a:cs typeface="Calibri"/>
              </a:rPr>
              <a:t> 1. </a:t>
            </a:r>
            <a:r>
              <a:rPr lang="ru-RU" dirty="0" err="1">
                <a:latin typeface="Calibri"/>
                <a:ea typeface="Calibri"/>
                <a:cs typeface="Calibri"/>
              </a:rPr>
              <a:t>Like</a:t>
            </a:r>
            <a:r>
              <a:rPr lang="ru-RU" dirty="0">
                <a:latin typeface="Calibri"/>
                <a:ea typeface="Calibri"/>
                <a:cs typeface="Calibri"/>
              </a:rPr>
              <a:t> </a:t>
            </a:r>
            <a:r>
              <a:rPr lang="ru-RU" dirty="0" err="1">
                <a:latin typeface="Calibri"/>
                <a:ea typeface="Calibri"/>
                <a:cs typeface="Calibri"/>
              </a:rPr>
              <a:t>and</a:t>
            </a:r>
            <a:r>
              <a:rPr lang="ru-RU" dirty="0">
                <a:latin typeface="Calibri"/>
                <a:ea typeface="Calibri"/>
                <a:cs typeface="Calibri"/>
              </a:rPr>
              <a:t> </a:t>
            </a:r>
            <a:r>
              <a:rPr lang="ru-RU" dirty="0" err="1">
                <a:latin typeface="Calibri"/>
                <a:ea typeface="Calibri"/>
                <a:cs typeface="Calibri"/>
              </a:rPr>
              <a:t>as</a:t>
            </a:r>
            <a:endParaRPr lang="ru-RU" dirty="0" err="1">
              <a:latin typeface="Calibri"/>
            </a:endParaRPr>
          </a:p>
          <a:p>
            <a:endParaRPr lang="ru-RU" dirty="0">
              <a:ea typeface="Calibri"/>
              <a:cs typeface="Calibri"/>
            </a:endParaRPr>
          </a:p>
        </p:txBody>
      </p:sp>
      <p:sp>
        <p:nvSpPr>
          <p:cNvPr id="3" name="Объект 2">
            <a:extLst>
              <a:ext uri="{FF2B5EF4-FFF2-40B4-BE49-F238E27FC236}">
                <a16:creationId xmlns:a16="http://schemas.microsoft.com/office/drawing/2014/main" id="{D7F2B8C8-EA5D-6C01-04D9-4502BDC7D068}"/>
              </a:ext>
            </a:extLst>
          </p:cNvPr>
          <p:cNvSpPr>
            <a:spLocks noGrp="1"/>
          </p:cNvSpPr>
          <p:nvPr>
            <p:ph idx="1"/>
          </p:nvPr>
        </p:nvSpPr>
        <p:spPr>
          <a:xfrm>
            <a:off x="239776" y="1835404"/>
            <a:ext cx="11946128" cy="5001903"/>
          </a:xfrm>
        </p:spPr>
        <p:txBody>
          <a:bodyPr vert="horz" lIns="91440" tIns="45720" rIns="91440" bIns="45720" rtlCol="0" anchor="t">
            <a:noAutofit/>
          </a:bodyPr>
          <a:lstStyle/>
          <a:p>
            <a:pPr marL="0" indent="0">
              <a:buNone/>
            </a:pPr>
            <a:r>
              <a:rPr lang="ru-RU" sz="2400" b="1" dirty="0">
                <a:latin typeface="Corbel"/>
                <a:ea typeface="+mn-lt"/>
                <a:cs typeface="+mn-lt"/>
              </a:rPr>
              <a:t>A.</a:t>
            </a:r>
            <a:endParaRPr lang="ru-RU" sz="2400" b="1" dirty="0">
              <a:latin typeface="Corbel"/>
            </a:endParaRPr>
          </a:p>
          <a:p>
            <a:pPr marL="0" indent="0">
              <a:buNone/>
            </a:pPr>
            <a:r>
              <a:rPr lang="ru-RU" sz="2400" err="1">
                <a:latin typeface="Corbel"/>
                <a:ea typeface="+mn-lt"/>
                <a:cs typeface="+mn-lt"/>
              </a:rPr>
              <a:t>Like</a:t>
            </a:r>
            <a:r>
              <a:rPr lang="ru-RU" sz="2400" dirty="0">
                <a:latin typeface="Corbel"/>
                <a:ea typeface="+mn-lt"/>
                <a:cs typeface="+mn-lt"/>
              </a:rPr>
              <a:t> = '</a:t>
            </a:r>
            <a:r>
              <a:rPr lang="ru-RU" sz="2400" err="1">
                <a:latin typeface="Corbel"/>
                <a:ea typeface="+mn-lt"/>
                <a:cs typeface="+mn-lt"/>
              </a:rPr>
              <a:t>similar</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same</a:t>
            </a:r>
            <a:r>
              <a:rPr lang="ru-RU" sz="2400" dirty="0">
                <a:latin typeface="Corbel"/>
                <a:ea typeface="+mn-lt"/>
                <a:cs typeface="+mn-lt"/>
              </a:rPr>
              <a:t> </a:t>
            </a:r>
            <a:r>
              <a:rPr lang="ru-RU" sz="2400" err="1">
                <a:latin typeface="Corbel"/>
                <a:ea typeface="+mn-lt"/>
                <a:cs typeface="+mn-lt"/>
              </a:rPr>
              <a:t>as</a:t>
            </a:r>
            <a:r>
              <a:rPr lang="ru-RU" sz="2400" dirty="0">
                <a:latin typeface="Corbel"/>
                <a:ea typeface="+mn-lt"/>
                <a:cs typeface="+mn-lt"/>
              </a:rPr>
              <a:t>'. You </a:t>
            </a:r>
            <a:r>
              <a:rPr lang="ru-RU" sz="2400" err="1">
                <a:latin typeface="Corbel"/>
                <a:ea typeface="+mn-lt"/>
                <a:cs typeface="+mn-lt"/>
              </a:rPr>
              <a:t>cannot</a:t>
            </a:r>
            <a:r>
              <a:rPr lang="ru-RU" sz="2400" dirty="0">
                <a:latin typeface="Corbel"/>
                <a:ea typeface="+mn-lt"/>
                <a:cs typeface="+mn-lt"/>
              </a:rPr>
              <a:t> </a:t>
            </a:r>
            <a:r>
              <a:rPr lang="ru-RU" sz="2400" err="1">
                <a:latin typeface="Corbel"/>
                <a:ea typeface="+mn-lt"/>
                <a:cs typeface="+mn-lt"/>
              </a:rPr>
              <a:t>use</a:t>
            </a:r>
            <a:r>
              <a:rPr lang="ru-RU" sz="2400" dirty="0">
                <a:latin typeface="Corbel"/>
                <a:ea typeface="+mn-lt"/>
                <a:cs typeface="+mn-lt"/>
              </a:rPr>
              <a:t> </a:t>
            </a:r>
            <a:r>
              <a:rPr lang="ru-RU" sz="2400" err="1">
                <a:latin typeface="Corbel"/>
                <a:ea typeface="+mn-lt"/>
                <a:cs typeface="+mn-lt"/>
              </a:rPr>
              <a:t>as</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this</a:t>
            </a:r>
            <a:r>
              <a:rPr lang="ru-RU" sz="2400" dirty="0">
                <a:latin typeface="Corbel"/>
                <a:ea typeface="+mn-lt"/>
                <a:cs typeface="+mn-lt"/>
              </a:rPr>
              <a:t> </a:t>
            </a:r>
            <a:r>
              <a:rPr lang="ru-RU" sz="2400" err="1">
                <a:latin typeface="Corbel"/>
                <a:ea typeface="+mn-lt"/>
                <a:cs typeface="+mn-lt"/>
              </a:rPr>
              <a:t>way</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    What a </a:t>
            </a:r>
            <a:r>
              <a:rPr lang="ru-RU" sz="2400" err="1">
                <a:latin typeface="Corbel"/>
                <a:ea typeface="+mn-lt"/>
                <a:cs typeface="+mn-lt"/>
              </a:rPr>
              <a:t>beautiful</a:t>
            </a:r>
            <a:r>
              <a:rPr lang="ru-RU" sz="2400" dirty="0">
                <a:latin typeface="Corbel"/>
                <a:ea typeface="+mn-lt"/>
                <a:cs typeface="+mn-lt"/>
              </a:rPr>
              <a:t> </a:t>
            </a:r>
            <a:r>
              <a:rPr lang="ru-RU" sz="2400" err="1">
                <a:latin typeface="Corbel"/>
                <a:ea typeface="+mn-lt"/>
                <a:cs typeface="+mn-lt"/>
              </a:rPr>
              <a:t>house</a:t>
            </a:r>
            <a:r>
              <a:rPr lang="ru-RU" sz="2400" dirty="0">
                <a:latin typeface="Corbel"/>
                <a:ea typeface="+mn-lt"/>
                <a:cs typeface="+mn-lt"/>
              </a:rPr>
              <a:t>! </a:t>
            </a:r>
            <a:r>
              <a:rPr lang="ru-RU" sz="2400" err="1">
                <a:latin typeface="Corbel"/>
                <a:ea typeface="+mn-lt"/>
                <a:cs typeface="+mn-lt"/>
              </a:rPr>
              <a:t>It's</a:t>
            </a:r>
            <a:r>
              <a:rPr lang="ru-RU" sz="2400" dirty="0">
                <a:latin typeface="Corbel"/>
                <a:ea typeface="+mn-lt"/>
                <a:cs typeface="+mn-lt"/>
              </a:rPr>
              <a:t> </a:t>
            </a:r>
            <a:r>
              <a:rPr lang="ru-RU" sz="2400" err="1">
                <a:latin typeface="Corbel"/>
                <a:ea typeface="+mn-lt"/>
                <a:cs typeface="+mn-lt"/>
              </a:rPr>
              <a:t>like</a:t>
            </a:r>
            <a:r>
              <a:rPr lang="ru-RU" sz="2400" dirty="0">
                <a:latin typeface="Corbel"/>
                <a:ea typeface="+mn-lt"/>
                <a:cs typeface="+mn-lt"/>
              </a:rPr>
              <a:t> a </a:t>
            </a:r>
            <a:r>
              <a:rPr lang="ru-RU" sz="2400" err="1">
                <a:latin typeface="Corbel"/>
                <a:ea typeface="+mn-lt"/>
                <a:cs typeface="+mn-lt"/>
              </a:rPr>
              <a:t>palace</a:t>
            </a:r>
            <a:r>
              <a:rPr lang="ru-RU" sz="2400" dirty="0">
                <a:latin typeface="Corbel"/>
                <a:ea typeface="+mn-lt"/>
                <a:cs typeface="+mn-lt"/>
              </a:rPr>
              <a:t>. (</a:t>
            </a:r>
            <a:r>
              <a:rPr lang="ru-RU" sz="2400" err="1">
                <a:latin typeface="Corbel"/>
                <a:ea typeface="+mn-lt"/>
                <a:cs typeface="+mn-lt"/>
              </a:rPr>
              <a:t>not</a:t>
            </a:r>
            <a:r>
              <a:rPr lang="ru-RU" sz="2400" dirty="0">
                <a:latin typeface="Corbel"/>
                <a:ea typeface="+mn-lt"/>
                <a:cs typeface="+mn-lt"/>
              </a:rPr>
              <a:t> </a:t>
            </a:r>
            <a:r>
              <a:rPr lang="ru-RU" sz="2400" err="1">
                <a:latin typeface="Corbel"/>
                <a:ea typeface="+mn-lt"/>
                <a:cs typeface="+mn-lt"/>
              </a:rPr>
              <a:t>as</a:t>
            </a:r>
            <a:r>
              <a:rPr lang="ru-RU" sz="2400" dirty="0">
                <a:latin typeface="Corbel"/>
                <a:ea typeface="+mn-lt"/>
                <a:cs typeface="+mn-lt"/>
              </a:rPr>
              <a:t> a </a:t>
            </a:r>
            <a:r>
              <a:rPr lang="ru-RU" sz="2400" err="1">
                <a:latin typeface="Corbel"/>
                <a:ea typeface="+mn-lt"/>
                <a:cs typeface="+mn-lt"/>
              </a:rPr>
              <a:t>palace</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    'What </a:t>
            </a:r>
            <a:r>
              <a:rPr lang="ru-RU" sz="2400" err="1">
                <a:latin typeface="Corbel"/>
                <a:ea typeface="+mn-lt"/>
                <a:cs typeface="+mn-lt"/>
              </a:rPr>
              <a:t>does</a:t>
            </a:r>
            <a:r>
              <a:rPr lang="ru-RU" sz="2400" dirty="0">
                <a:latin typeface="Corbel"/>
                <a:ea typeface="+mn-lt"/>
                <a:cs typeface="+mn-lt"/>
              </a:rPr>
              <a:t> </a:t>
            </a:r>
            <a:r>
              <a:rPr lang="ru-RU" sz="2400" err="1">
                <a:latin typeface="Corbel"/>
                <a:ea typeface="+mn-lt"/>
                <a:cs typeface="+mn-lt"/>
              </a:rPr>
              <a:t>Sandra</a:t>
            </a:r>
            <a:r>
              <a:rPr lang="ru-RU" sz="2400" dirty="0">
                <a:latin typeface="Corbel"/>
                <a:ea typeface="+mn-lt"/>
                <a:cs typeface="+mn-lt"/>
              </a:rPr>
              <a:t> </a:t>
            </a:r>
            <a:r>
              <a:rPr lang="ru-RU" sz="2400" err="1">
                <a:latin typeface="Corbel"/>
                <a:ea typeface="+mn-lt"/>
                <a:cs typeface="+mn-lt"/>
              </a:rPr>
              <a:t>do</a:t>
            </a:r>
            <a:r>
              <a:rPr lang="ru-RU" sz="2400" dirty="0">
                <a:latin typeface="Corbel"/>
                <a:ea typeface="+mn-lt"/>
                <a:cs typeface="+mn-lt"/>
              </a:rPr>
              <a:t>?'    '</a:t>
            </a:r>
            <a:r>
              <a:rPr lang="ru-RU" sz="2400" err="1">
                <a:latin typeface="Corbel"/>
                <a:ea typeface="+mn-lt"/>
                <a:cs typeface="+mn-lt"/>
              </a:rPr>
              <a:t>She's</a:t>
            </a:r>
            <a:r>
              <a:rPr lang="ru-RU" sz="2400" dirty="0">
                <a:latin typeface="Corbel"/>
                <a:ea typeface="+mn-lt"/>
                <a:cs typeface="+mn-lt"/>
              </a:rPr>
              <a:t> a </a:t>
            </a:r>
            <a:r>
              <a:rPr lang="ru-RU" sz="2400" err="1">
                <a:latin typeface="Corbel"/>
                <a:ea typeface="+mn-lt"/>
                <a:cs typeface="+mn-lt"/>
              </a:rPr>
              <a:t>teacher</a:t>
            </a:r>
            <a:r>
              <a:rPr lang="ru-RU" sz="2400" dirty="0">
                <a:latin typeface="Corbel"/>
                <a:ea typeface="+mn-lt"/>
                <a:cs typeface="+mn-lt"/>
              </a:rPr>
              <a:t>, </a:t>
            </a:r>
            <a:r>
              <a:rPr lang="ru-RU" sz="2400" err="1">
                <a:latin typeface="Corbel"/>
                <a:ea typeface="+mn-lt"/>
                <a:cs typeface="+mn-lt"/>
              </a:rPr>
              <a:t>like</a:t>
            </a:r>
            <a:r>
              <a:rPr lang="ru-RU" sz="2400" dirty="0">
                <a:latin typeface="Corbel"/>
                <a:ea typeface="+mn-lt"/>
                <a:cs typeface="+mn-lt"/>
              </a:rPr>
              <a:t> </a:t>
            </a:r>
            <a:r>
              <a:rPr lang="ru-RU" sz="2400" err="1">
                <a:latin typeface="Corbel"/>
                <a:ea typeface="+mn-lt"/>
                <a:cs typeface="+mn-lt"/>
              </a:rPr>
              <a:t>me</a:t>
            </a:r>
            <a:r>
              <a:rPr lang="ru-RU" sz="2400" dirty="0">
                <a:latin typeface="Corbel"/>
                <a:ea typeface="+mn-lt"/>
                <a:cs typeface="+mn-lt"/>
              </a:rPr>
              <a:t>.' (</a:t>
            </a:r>
            <a:r>
              <a:rPr lang="ru-RU" sz="2400" err="1">
                <a:latin typeface="Corbel"/>
                <a:ea typeface="+mn-lt"/>
                <a:cs typeface="+mn-lt"/>
              </a:rPr>
              <a:t>not</a:t>
            </a:r>
            <a:r>
              <a:rPr lang="ru-RU" sz="2400" dirty="0">
                <a:latin typeface="Corbel"/>
                <a:ea typeface="+mn-lt"/>
                <a:cs typeface="+mn-lt"/>
              </a:rPr>
              <a:t> </a:t>
            </a:r>
            <a:r>
              <a:rPr lang="ru-RU" sz="2400" err="1">
                <a:latin typeface="Corbel"/>
                <a:ea typeface="+mn-lt"/>
                <a:cs typeface="+mn-lt"/>
              </a:rPr>
              <a:t>as</a:t>
            </a:r>
            <a:r>
              <a:rPr lang="ru-RU" sz="2400" dirty="0">
                <a:latin typeface="Corbel"/>
                <a:ea typeface="+mn-lt"/>
                <a:cs typeface="+mn-lt"/>
              </a:rPr>
              <a:t> </a:t>
            </a:r>
            <a:r>
              <a:rPr lang="ru-RU" sz="2400" err="1">
                <a:latin typeface="Corbel"/>
                <a:ea typeface="+mn-lt"/>
                <a:cs typeface="+mn-lt"/>
              </a:rPr>
              <a:t>me</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    Be </a:t>
            </a:r>
            <a:r>
              <a:rPr lang="ru-RU" sz="2400" err="1">
                <a:latin typeface="Corbel"/>
                <a:ea typeface="+mn-lt"/>
                <a:cs typeface="+mn-lt"/>
              </a:rPr>
              <a:t>careful</a:t>
            </a:r>
            <a:r>
              <a:rPr lang="ru-RU" sz="2400" dirty="0">
                <a:latin typeface="Corbel"/>
                <a:ea typeface="+mn-lt"/>
                <a:cs typeface="+mn-lt"/>
              </a:rPr>
              <a:t>! The </a:t>
            </a:r>
            <a:r>
              <a:rPr lang="ru-RU" sz="2400" err="1">
                <a:latin typeface="Corbel"/>
                <a:ea typeface="+mn-lt"/>
                <a:cs typeface="+mn-lt"/>
              </a:rPr>
              <a:t>floor</a:t>
            </a:r>
            <a:r>
              <a:rPr lang="ru-RU" sz="2400" dirty="0">
                <a:latin typeface="Corbel"/>
                <a:ea typeface="+mn-lt"/>
                <a:cs typeface="+mn-lt"/>
              </a:rPr>
              <a:t> </a:t>
            </a:r>
            <a:r>
              <a:rPr lang="ru-RU" sz="2400" err="1">
                <a:latin typeface="Corbel"/>
                <a:ea typeface="+mn-lt"/>
                <a:cs typeface="+mn-lt"/>
              </a:rPr>
              <a:t>has</a:t>
            </a:r>
            <a:r>
              <a:rPr lang="ru-RU" sz="2400" dirty="0">
                <a:latin typeface="Corbel"/>
                <a:ea typeface="+mn-lt"/>
                <a:cs typeface="+mn-lt"/>
              </a:rPr>
              <a:t> </a:t>
            </a:r>
            <a:r>
              <a:rPr lang="ru-RU" sz="2400" err="1">
                <a:latin typeface="Corbel"/>
                <a:ea typeface="+mn-lt"/>
                <a:cs typeface="+mn-lt"/>
              </a:rPr>
              <a:t>been</a:t>
            </a:r>
            <a:r>
              <a:rPr lang="ru-RU" sz="2400" dirty="0">
                <a:latin typeface="Corbel"/>
                <a:ea typeface="+mn-lt"/>
                <a:cs typeface="+mn-lt"/>
              </a:rPr>
              <a:t> </a:t>
            </a:r>
            <a:r>
              <a:rPr lang="ru-RU" sz="2400" err="1">
                <a:latin typeface="Corbel"/>
                <a:ea typeface="+mn-lt"/>
                <a:cs typeface="+mn-lt"/>
              </a:rPr>
              <a:t>polished</a:t>
            </a:r>
            <a:r>
              <a:rPr lang="ru-RU" sz="2400" dirty="0">
                <a:latin typeface="Corbel"/>
                <a:ea typeface="+mn-lt"/>
                <a:cs typeface="+mn-lt"/>
              </a:rPr>
              <a:t>. </a:t>
            </a:r>
            <a:r>
              <a:rPr lang="ru-RU" sz="2400" err="1">
                <a:latin typeface="Corbel"/>
                <a:ea typeface="+mn-lt"/>
                <a:cs typeface="+mn-lt"/>
              </a:rPr>
              <a:t>It's</a:t>
            </a:r>
            <a:r>
              <a:rPr lang="ru-RU" sz="2400" dirty="0">
                <a:latin typeface="Corbel"/>
                <a:ea typeface="+mn-lt"/>
                <a:cs typeface="+mn-lt"/>
              </a:rPr>
              <a:t> </a:t>
            </a:r>
            <a:r>
              <a:rPr lang="ru-RU" sz="2400" err="1">
                <a:latin typeface="Corbel"/>
                <a:ea typeface="+mn-lt"/>
                <a:cs typeface="+mn-lt"/>
              </a:rPr>
              <a:t>like</a:t>
            </a:r>
            <a:r>
              <a:rPr lang="ru-RU" sz="2400" dirty="0">
                <a:latin typeface="Corbel"/>
                <a:ea typeface="+mn-lt"/>
                <a:cs typeface="+mn-lt"/>
              </a:rPr>
              <a:t> </a:t>
            </a:r>
            <a:r>
              <a:rPr lang="ru-RU" sz="2400" err="1">
                <a:latin typeface="Corbel"/>
                <a:ea typeface="+mn-lt"/>
                <a:cs typeface="+mn-lt"/>
              </a:rPr>
              <a:t>walking</a:t>
            </a:r>
            <a:r>
              <a:rPr lang="ru-RU" sz="2400" dirty="0">
                <a:latin typeface="Corbel"/>
                <a:ea typeface="+mn-lt"/>
                <a:cs typeface="+mn-lt"/>
              </a:rPr>
              <a:t> </a:t>
            </a:r>
            <a:r>
              <a:rPr lang="ru-RU" sz="2400" err="1">
                <a:latin typeface="Corbel"/>
                <a:ea typeface="+mn-lt"/>
                <a:cs typeface="+mn-lt"/>
              </a:rPr>
              <a:t>on</a:t>
            </a:r>
            <a:r>
              <a:rPr lang="ru-RU" sz="2400" dirty="0">
                <a:latin typeface="Corbel"/>
                <a:ea typeface="+mn-lt"/>
                <a:cs typeface="+mn-lt"/>
              </a:rPr>
              <a:t> </a:t>
            </a:r>
            <a:r>
              <a:rPr lang="ru-RU" sz="2400" err="1">
                <a:latin typeface="Corbel"/>
                <a:ea typeface="+mn-lt"/>
                <a:cs typeface="+mn-lt"/>
              </a:rPr>
              <a:t>ice</a:t>
            </a:r>
            <a:r>
              <a:rPr lang="ru-RU" sz="2400" dirty="0">
                <a:latin typeface="Corbel"/>
                <a:ea typeface="+mn-lt"/>
                <a:cs typeface="+mn-lt"/>
              </a:rPr>
              <a:t>. (</a:t>
            </a:r>
            <a:r>
              <a:rPr lang="ru-RU" sz="2400" err="1">
                <a:latin typeface="Corbel"/>
                <a:ea typeface="+mn-lt"/>
                <a:cs typeface="+mn-lt"/>
              </a:rPr>
              <a:t>not</a:t>
            </a:r>
            <a:r>
              <a:rPr lang="ru-RU" sz="2400" dirty="0">
                <a:latin typeface="Corbel"/>
                <a:ea typeface="+mn-lt"/>
                <a:cs typeface="+mn-lt"/>
              </a:rPr>
              <a:t> </a:t>
            </a:r>
            <a:r>
              <a:rPr lang="ru-RU" sz="2400" err="1">
                <a:latin typeface="Corbel"/>
                <a:ea typeface="+mn-lt"/>
                <a:cs typeface="+mn-lt"/>
              </a:rPr>
              <a:t>as</a:t>
            </a:r>
            <a:r>
              <a:rPr lang="ru-RU" sz="2400" dirty="0">
                <a:latin typeface="Corbel"/>
                <a:ea typeface="+mn-lt"/>
                <a:cs typeface="+mn-lt"/>
              </a:rPr>
              <a:t> </a:t>
            </a:r>
            <a:r>
              <a:rPr lang="ru-RU" sz="2400" err="1">
                <a:latin typeface="Corbel"/>
                <a:ea typeface="+mn-lt"/>
                <a:cs typeface="+mn-lt"/>
              </a:rPr>
              <a:t>walking</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    </a:t>
            </a:r>
            <a:r>
              <a:rPr lang="ru-RU" sz="2400" err="1">
                <a:latin typeface="Corbel"/>
                <a:ea typeface="+mn-lt"/>
                <a:cs typeface="+mn-lt"/>
              </a:rPr>
              <a:t>It's</a:t>
            </a:r>
            <a:r>
              <a:rPr lang="ru-RU" sz="2400" dirty="0">
                <a:latin typeface="Corbel"/>
                <a:ea typeface="+mn-lt"/>
                <a:cs typeface="+mn-lt"/>
              </a:rPr>
              <a:t> </a:t>
            </a:r>
            <a:r>
              <a:rPr lang="ru-RU" sz="2400" err="1">
                <a:latin typeface="Corbel"/>
                <a:ea typeface="+mn-lt"/>
                <a:cs typeface="+mn-lt"/>
              </a:rPr>
              <a:t>raining</a:t>
            </a:r>
            <a:r>
              <a:rPr lang="ru-RU" sz="2400" dirty="0">
                <a:latin typeface="Corbel"/>
                <a:ea typeface="+mn-lt"/>
                <a:cs typeface="+mn-lt"/>
              </a:rPr>
              <a:t> </a:t>
            </a:r>
            <a:r>
              <a:rPr lang="ru-RU" sz="2400" err="1">
                <a:latin typeface="Corbel"/>
                <a:ea typeface="+mn-lt"/>
                <a:cs typeface="+mn-lt"/>
              </a:rPr>
              <a:t>again</a:t>
            </a:r>
            <a:r>
              <a:rPr lang="ru-RU" sz="2400" dirty="0">
                <a:latin typeface="Corbel"/>
                <a:ea typeface="+mn-lt"/>
                <a:cs typeface="+mn-lt"/>
              </a:rPr>
              <a:t>. I </a:t>
            </a:r>
            <a:r>
              <a:rPr lang="ru-RU" sz="2400" err="1">
                <a:latin typeface="Corbel"/>
                <a:ea typeface="+mn-lt"/>
                <a:cs typeface="+mn-lt"/>
              </a:rPr>
              <a:t>hate</a:t>
            </a:r>
            <a:r>
              <a:rPr lang="ru-RU" sz="2400" dirty="0">
                <a:latin typeface="Corbel"/>
                <a:ea typeface="+mn-lt"/>
                <a:cs typeface="+mn-lt"/>
              </a:rPr>
              <a:t> </a:t>
            </a:r>
            <a:r>
              <a:rPr lang="ru-RU" sz="2400" err="1">
                <a:latin typeface="Corbel"/>
                <a:ea typeface="+mn-lt"/>
                <a:cs typeface="+mn-lt"/>
              </a:rPr>
              <a:t>weather</a:t>
            </a:r>
            <a:r>
              <a:rPr lang="ru-RU" sz="2400" dirty="0">
                <a:latin typeface="Corbel"/>
                <a:ea typeface="+mn-lt"/>
                <a:cs typeface="+mn-lt"/>
              </a:rPr>
              <a:t> </a:t>
            </a:r>
            <a:r>
              <a:rPr lang="ru-RU" sz="2400" err="1">
                <a:latin typeface="Corbel"/>
                <a:ea typeface="+mn-lt"/>
                <a:cs typeface="+mn-lt"/>
              </a:rPr>
              <a:t>like</a:t>
            </a:r>
            <a:r>
              <a:rPr lang="ru-RU" sz="2400" dirty="0">
                <a:latin typeface="Corbel"/>
                <a:ea typeface="+mn-lt"/>
                <a:cs typeface="+mn-lt"/>
              </a:rPr>
              <a:t> </a:t>
            </a:r>
            <a:r>
              <a:rPr lang="ru-RU" sz="2400" err="1">
                <a:latin typeface="Corbel"/>
                <a:ea typeface="+mn-lt"/>
                <a:cs typeface="+mn-lt"/>
              </a:rPr>
              <a:t>this</a:t>
            </a:r>
            <a:r>
              <a:rPr lang="ru-RU" sz="2400" dirty="0">
                <a:latin typeface="Corbel"/>
                <a:ea typeface="+mn-lt"/>
                <a:cs typeface="+mn-lt"/>
              </a:rPr>
              <a:t>. (</a:t>
            </a:r>
            <a:r>
              <a:rPr lang="ru-RU" sz="2400" err="1">
                <a:latin typeface="Corbel"/>
                <a:ea typeface="+mn-lt"/>
                <a:cs typeface="+mn-lt"/>
              </a:rPr>
              <a:t>not</a:t>
            </a:r>
            <a:r>
              <a:rPr lang="ru-RU" sz="2400" dirty="0">
                <a:latin typeface="Corbel"/>
                <a:ea typeface="+mn-lt"/>
                <a:cs typeface="+mn-lt"/>
              </a:rPr>
              <a:t> </a:t>
            </a:r>
            <a:r>
              <a:rPr lang="ru-RU" sz="2400" err="1">
                <a:latin typeface="Corbel"/>
                <a:ea typeface="+mn-lt"/>
                <a:cs typeface="+mn-lt"/>
              </a:rPr>
              <a:t>as</a:t>
            </a:r>
            <a:r>
              <a:rPr lang="ru-RU" sz="2400" dirty="0">
                <a:latin typeface="Corbel"/>
                <a:ea typeface="+mn-lt"/>
                <a:cs typeface="+mn-lt"/>
              </a:rPr>
              <a:t> </a:t>
            </a:r>
            <a:r>
              <a:rPr lang="ru-RU" sz="2400" err="1">
                <a:latin typeface="Corbel"/>
                <a:ea typeface="+mn-lt"/>
                <a:cs typeface="+mn-lt"/>
              </a:rPr>
              <a:t>this</a:t>
            </a:r>
            <a:r>
              <a:rPr lang="ru-RU" sz="2400" dirty="0">
                <a:latin typeface="Corbel"/>
                <a:ea typeface="+mn-lt"/>
                <a:cs typeface="+mn-lt"/>
              </a:rPr>
              <a:t>)</a:t>
            </a:r>
            <a:endParaRPr lang="ru-RU" sz="2400" dirty="0">
              <a:latin typeface="Corbel"/>
            </a:endParaRPr>
          </a:p>
          <a:p>
            <a:pPr marL="0" indent="0">
              <a:buNone/>
            </a:pPr>
            <a:endParaRPr lang="ru-RU" sz="2400" dirty="0">
              <a:latin typeface="Corbel"/>
            </a:endParaRPr>
          </a:p>
          <a:p>
            <a:pPr marL="0" indent="0">
              <a:buNone/>
            </a:pPr>
            <a:r>
              <a:rPr lang="ru-RU" sz="2400" dirty="0">
                <a:latin typeface="Corbel"/>
                <a:ea typeface="+mn-lt"/>
                <a:cs typeface="+mn-lt"/>
              </a:rPr>
              <a:t>In </a:t>
            </a:r>
            <a:r>
              <a:rPr lang="ru-RU" sz="2400" err="1">
                <a:latin typeface="Corbel"/>
                <a:ea typeface="+mn-lt"/>
                <a:cs typeface="+mn-lt"/>
              </a:rPr>
              <a:t>these</a:t>
            </a:r>
            <a:r>
              <a:rPr lang="ru-RU" sz="2400" dirty="0">
                <a:latin typeface="Corbel"/>
                <a:ea typeface="+mn-lt"/>
                <a:cs typeface="+mn-lt"/>
              </a:rPr>
              <a:t> </a:t>
            </a:r>
            <a:r>
              <a:rPr lang="ru-RU" sz="2400" err="1">
                <a:latin typeface="Corbel"/>
                <a:ea typeface="+mn-lt"/>
                <a:cs typeface="+mn-lt"/>
              </a:rPr>
              <a:t>sentences</a:t>
            </a:r>
            <a:r>
              <a:rPr lang="ru-RU" sz="2400" dirty="0">
                <a:latin typeface="Corbel"/>
                <a:ea typeface="+mn-lt"/>
                <a:cs typeface="+mn-lt"/>
              </a:rPr>
              <a:t>, </a:t>
            </a:r>
            <a:r>
              <a:rPr lang="ru-RU" sz="2400" err="1">
                <a:latin typeface="Corbel"/>
                <a:ea typeface="+mn-lt"/>
                <a:cs typeface="+mn-lt"/>
              </a:rPr>
              <a:t>like</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 </a:t>
            </a:r>
            <a:r>
              <a:rPr lang="ru-RU" sz="2400" err="1">
                <a:latin typeface="Corbel"/>
                <a:ea typeface="+mn-lt"/>
                <a:cs typeface="+mn-lt"/>
              </a:rPr>
              <a:t>preposition</a:t>
            </a:r>
            <a:r>
              <a:rPr lang="ru-RU" sz="2400" dirty="0">
                <a:latin typeface="Corbel"/>
                <a:ea typeface="+mn-lt"/>
                <a:cs typeface="+mn-lt"/>
              </a:rPr>
              <a:t>. </a:t>
            </a:r>
            <a:r>
              <a:rPr lang="ru-RU" sz="2400" err="1">
                <a:latin typeface="Corbel"/>
                <a:ea typeface="+mn-lt"/>
                <a:cs typeface="+mn-lt"/>
              </a:rPr>
              <a:t>So</a:t>
            </a:r>
            <a:r>
              <a:rPr lang="ru-RU" sz="2400" dirty="0">
                <a:latin typeface="Corbel"/>
                <a:ea typeface="+mn-lt"/>
                <a:cs typeface="+mn-lt"/>
              </a:rPr>
              <a:t> </a:t>
            </a:r>
            <a:r>
              <a:rPr lang="ru-RU" sz="2400" err="1">
                <a:latin typeface="Corbel"/>
                <a:ea typeface="+mn-lt"/>
                <a:cs typeface="+mn-lt"/>
              </a:rPr>
              <a:t>it</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followed</a:t>
            </a:r>
            <a:r>
              <a:rPr lang="ru-RU" sz="2400" dirty="0">
                <a:latin typeface="Corbel"/>
                <a:ea typeface="+mn-lt"/>
                <a:cs typeface="+mn-lt"/>
              </a:rPr>
              <a:t> </a:t>
            </a:r>
            <a:r>
              <a:rPr lang="ru-RU" sz="2400" err="1">
                <a:latin typeface="Corbel"/>
                <a:ea typeface="+mn-lt"/>
                <a:cs typeface="+mn-lt"/>
              </a:rPr>
              <a:t>by</a:t>
            </a:r>
            <a:r>
              <a:rPr lang="ru-RU" sz="2400" dirty="0">
                <a:latin typeface="Corbel"/>
                <a:ea typeface="+mn-lt"/>
                <a:cs typeface="+mn-lt"/>
              </a:rPr>
              <a:t> a </a:t>
            </a:r>
            <a:r>
              <a:rPr lang="ru-RU" sz="2400" err="1">
                <a:latin typeface="Corbel"/>
                <a:ea typeface="+mn-lt"/>
                <a:cs typeface="+mn-lt"/>
              </a:rPr>
              <a:t>noun</a:t>
            </a:r>
            <a:r>
              <a:rPr lang="ru-RU" sz="2400" dirty="0">
                <a:latin typeface="Corbel"/>
                <a:ea typeface="+mn-lt"/>
                <a:cs typeface="+mn-lt"/>
              </a:rPr>
              <a:t> (</a:t>
            </a:r>
            <a:r>
              <a:rPr lang="ru-RU" sz="2400" err="1">
                <a:latin typeface="Corbel"/>
                <a:ea typeface="+mn-lt"/>
                <a:cs typeface="+mn-lt"/>
              </a:rPr>
              <a:t>like</a:t>
            </a:r>
            <a:r>
              <a:rPr lang="ru-RU" sz="2400" dirty="0">
                <a:latin typeface="Corbel"/>
                <a:ea typeface="+mn-lt"/>
                <a:cs typeface="+mn-lt"/>
              </a:rPr>
              <a:t> a </a:t>
            </a:r>
            <a:r>
              <a:rPr lang="ru-RU" sz="2400" err="1">
                <a:latin typeface="Corbel"/>
                <a:ea typeface="+mn-lt"/>
                <a:cs typeface="+mn-lt"/>
              </a:rPr>
              <a:t>palace</a:t>
            </a:r>
            <a:r>
              <a:rPr lang="ru-RU" sz="2400" dirty="0">
                <a:latin typeface="Corbel"/>
                <a:ea typeface="+mn-lt"/>
                <a:cs typeface="+mn-lt"/>
              </a:rPr>
              <a:t>), a </a:t>
            </a:r>
            <a:r>
              <a:rPr lang="ru-RU" sz="2400" err="1">
                <a:latin typeface="Corbel"/>
                <a:ea typeface="+mn-lt"/>
                <a:cs typeface="+mn-lt"/>
              </a:rPr>
              <a:t>pronoun</a:t>
            </a:r>
            <a:endParaRPr lang="ru-RU" sz="2400" dirty="0">
              <a:latin typeface="Corbel"/>
            </a:endParaRPr>
          </a:p>
          <a:p>
            <a:pPr marL="0" indent="0">
              <a:buNone/>
            </a:pPr>
            <a:r>
              <a:rPr lang="ru-RU" sz="2400" dirty="0">
                <a:latin typeface="Corbel"/>
                <a:ea typeface="+mn-lt"/>
                <a:cs typeface="+mn-lt"/>
              </a:rPr>
              <a:t>(</a:t>
            </a:r>
            <a:r>
              <a:rPr lang="ru-RU" sz="2400" err="1">
                <a:latin typeface="Corbel"/>
                <a:ea typeface="+mn-lt"/>
                <a:cs typeface="+mn-lt"/>
              </a:rPr>
              <a:t>like</a:t>
            </a:r>
            <a:r>
              <a:rPr lang="ru-RU" sz="2400" dirty="0">
                <a:latin typeface="Corbel"/>
                <a:ea typeface="+mn-lt"/>
                <a:cs typeface="+mn-lt"/>
              </a:rPr>
              <a:t> </a:t>
            </a:r>
            <a:r>
              <a:rPr lang="ru-RU" sz="2400" err="1">
                <a:latin typeface="Corbel"/>
                <a:ea typeface="+mn-lt"/>
                <a:cs typeface="+mn-lt"/>
              </a:rPr>
              <a:t>me</a:t>
            </a:r>
            <a:r>
              <a:rPr lang="ru-RU" sz="2400" dirty="0">
                <a:latin typeface="Corbel"/>
                <a:ea typeface="+mn-lt"/>
                <a:cs typeface="+mn-lt"/>
              </a:rPr>
              <a:t>/ </a:t>
            </a:r>
            <a:r>
              <a:rPr lang="ru-RU" sz="2400" err="1">
                <a:latin typeface="Corbel"/>
                <a:ea typeface="+mn-lt"/>
                <a:cs typeface="+mn-lt"/>
              </a:rPr>
              <a:t>like</a:t>
            </a:r>
            <a:r>
              <a:rPr lang="ru-RU" sz="2400" dirty="0">
                <a:latin typeface="Corbel"/>
                <a:ea typeface="+mn-lt"/>
                <a:cs typeface="+mn-lt"/>
              </a:rPr>
              <a:t> </a:t>
            </a:r>
            <a:r>
              <a:rPr lang="ru-RU" sz="2400" err="1">
                <a:latin typeface="Corbel"/>
                <a:ea typeface="+mn-lt"/>
                <a:cs typeface="+mn-lt"/>
              </a:rPr>
              <a:t>this</a:t>
            </a:r>
            <a:r>
              <a:rPr lang="ru-RU" sz="2400" dirty="0">
                <a:latin typeface="Corbel"/>
                <a:ea typeface="+mn-lt"/>
                <a:cs typeface="+mn-lt"/>
              </a:rPr>
              <a:t>) </a:t>
            </a:r>
            <a:r>
              <a:rPr lang="ru-RU" sz="2400" err="1">
                <a:latin typeface="Corbel"/>
                <a:ea typeface="+mn-lt"/>
                <a:cs typeface="+mn-lt"/>
              </a:rPr>
              <a:t>or</a:t>
            </a:r>
            <a:r>
              <a:rPr lang="ru-RU" sz="2400" dirty="0">
                <a:latin typeface="Corbel"/>
                <a:ea typeface="+mn-lt"/>
                <a:cs typeface="+mn-lt"/>
              </a:rPr>
              <a:t> -</a:t>
            </a:r>
            <a:r>
              <a:rPr lang="ru-RU" sz="2400" err="1">
                <a:latin typeface="Corbel"/>
                <a:ea typeface="+mn-lt"/>
                <a:cs typeface="+mn-lt"/>
              </a:rPr>
              <a:t>ing</a:t>
            </a:r>
            <a:r>
              <a:rPr lang="ru-RU" sz="2400" dirty="0">
                <a:latin typeface="Corbel"/>
                <a:ea typeface="+mn-lt"/>
                <a:cs typeface="+mn-lt"/>
              </a:rPr>
              <a:t> (</a:t>
            </a:r>
            <a:r>
              <a:rPr lang="ru-RU" sz="2400" err="1">
                <a:latin typeface="Corbel"/>
                <a:ea typeface="+mn-lt"/>
                <a:cs typeface="+mn-lt"/>
              </a:rPr>
              <a:t>like</a:t>
            </a:r>
            <a:r>
              <a:rPr lang="ru-RU" sz="2400" dirty="0">
                <a:latin typeface="Corbel"/>
                <a:ea typeface="+mn-lt"/>
                <a:cs typeface="+mn-lt"/>
              </a:rPr>
              <a:t> </a:t>
            </a:r>
            <a:r>
              <a:rPr lang="ru-RU" sz="2400" err="1">
                <a:latin typeface="Corbel"/>
                <a:ea typeface="+mn-lt"/>
                <a:cs typeface="+mn-lt"/>
              </a:rPr>
              <a:t>walking</a:t>
            </a:r>
            <a:r>
              <a:rPr lang="ru-RU" sz="2400" dirty="0">
                <a:latin typeface="Corbel"/>
                <a:ea typeface="+mn-lt"/>
                <a:cs typeface="+mn-lt"/>
              </a:rPr>
              <a:t>).</a:t>
            </a:r>
            <a:endParaRPr lang="ru-RU" sz="2400" dirty="0">
              <a:latin typeface="Corbel"/>
            </a:endParaRPr>
          </a:p>
          <a:p>
            <a:pPr marL="0" indent="0">
              <a:buNone/>
            </a:pPr>
            <a:endParaRPr lang="ru-RU" sz="1400" dirty="0">
              <a:latin typeface="Corbel"/>
            </a:endParaRPr>
          </a:p>
          <a:p>
            <a:pPr marL="0" indent="0">
              <a:buNone/>
            </a:pPr>
            <a:endParaRPr lang="ru-RU" sz="1400">
              <a:latin typeface="Corbel" panose="020B0503020204020204" pitchFamily="34" charset="0"/>
            </a:endParaRPr>
          </a:p>
        </p:txBody>
      </p:sp>
    </p:spTree>
    <p:extLst>
      <p:ext uri="{BB962C8B-B14F-4D97-AF65-F5344CB8AC3E}">
        <p14:creationId xmlns:p14="http://schemas.microsoft.com/office/powerpoint/2010/main" val="307132158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2354A823-404B-08C2-4CB2-25AE7E51C6EA}"/>
              </a:ext>
            </a:extLst>
          </p:cNvPr>
          <p:cNvSpPr>
            <a:spLocks noGrp="1"/>
          </p:cNvSpPr>
          <p:nvPr>
            <p:ph type="title"/>
          </p:nvPr>
        </p:nvSpPr>
        <p:spPr>
          <a:xfrm>
            <a:off x="2840736" y="-2195068"/>
            <a:ext cx="7729728" cy="1188720"/>
          </a:xfrm>
        </p:spPr>
        <p:txBody>
          <a:bodyPr/>
          <a:lstStyle/>
          <a:p>
            <a:endParaRPr lang="ru-RU"/>
          </a:p>
        </p:txBody>
      </p:sp>
      <p:sp>
        <p:nvSpPr>
          <p:cNvPr id="3" name="Объект 2">
            <a:extLst>
              <a:ext uri="{FF2B5EF4-FFF2-40B4-BE49-F238E27FC236}">
                <a16:creationId xmlns:a16="http://schemas.microsoft.com/office/drawing/2014/main" id="{A3872318-BDCD-A461-CCB2-0AFE43F242CC}"/>
              </a:ext>
            </a:extLst>
          </p:cNvPr>
          <p:cNvSpPr>
            <a:spLocks noGrp="1"/>
          </p:cNvSpPr>
          <p:nvPr>
            <p:ph idx="1"/>
          </p:nvPr>
        </p:nvSpPr>
        <p:spPr>
          <a:xfrm>
            <a:off x="656336" y="1713484"/>
            <a:ext cx="10655808" cy="6028063"/>
          </a:xfrm>
        </p:spPr>
        <p:txBody>
          <a:bodyPr vert="horz" lIns="91440" tIns="45720" rIns="91440" bIns="45720" rtlCol="0" anchor="t">
            <a:normAutofit/>
          </a:bodyPr>
          <a:lstStyle/>
          <a:p>
            <a:pPr marL="0" indent="0">
              <a:buNone/>
            </a:pPr>
            <a:r>
              <a:rPr lang="ru-RU" sz="2800" dirty="0">
                <a:latin typeface="Corbel"/>
                <a:ea typeface="+mn-lt"/>
                <a:cs typeface="+mn-lt"/>
              </a:rPr>
              <a:t>You </a:t>
            </a:r>
            <a:r>
              <a:rPr lang="ru-RU" sz="2800" err="1">
                <a:latin typeface="Corbel"/>
                <a:ea typeface="+mn-lt"/>
                <a:cs typeface="+mn-lt"/>
              </a:rPr>
              <a:t>can</a:t>
            </a:r>
            <a:r>
              <a:rPr lang="ru-RU" sz="2800" dirty="0">
                <a:latin typeface="Corbel"/>
                <a:ea typeface="+mn-lt"/>
                <a:cs typeface="+mn-lt"/>
              </a:rPr>
              <a:t> </a:t>
            </a:r>
            <a:r>
              <a:rPr lang="ru-RU" sz="2800" err="1">
                <a:latin typeface="Corbel"/>
                <a:ea typeface="+mn-lt"/>
                <a:cs typeface="+mn-lt"/>
              </a:rPr>
              <a:t>also</a:t>
            </a:r>
            <a:r>
              <a:rPr lang="ru-RU" sz="2800" dirty="0">
                <a:latin typeface="Corbel"/>
                <a:ea typeface="+mn-lt"/>
                <a:cs typeface="+mn-lt"/>
              </a:rPr>
              <a:t> </a:t>
            </a:r>
            <a:r>
              <a:rPr lang="ru-RU" sz="2800" err="1">
                <a:latin typeface="Corbel"/>
                <a:ea typeface="+mn-lt"/>
                <a:cs typeface="+mn-lt"/>
              </a:rPr>
              <a:t>say</a:t>
            </a:r>
            <a:r>
              <a:rPr lang="ru-RU" sz="2800" dirty="0">
                <a:latin typeface="Corbel"/>
                <a:ea typeface="+mn-lt"/>
                <a:cs typeface="+mn-lt"/>
              </a:rPr>
              <a:t>'... </a:t>
            </a:r>
            <a:r>
              <a:rPr lang="ru-RU" sz="2800" err="1">
                <a:latin typeface="Corbel"/>
                <a:ea typeface="+mn-lt"/>
                <a:cs typeface="+mn-lt"/>
              </a:rPr>
              <a:t>like</a:t>
            </a:r>
            <a:r>
              <a:rPr lang="ru-RU" sz="2800" dirty="0">
                <a:latin typeface="Corbel"/>
                <a:ea typeface="+mn-lt"/>
                <a:cs typeface="+mn-lt"/>
              </a:rPr>
              <a:t> (</a:t>
            </a:r>
            <a:r>
              <a:rPr lang="ru-RU" sz="2800" err="1">
                <a:latin typeface="Corbel"/>
                <a:ea typeface="+mn-lt"/>
                <a:cs typeface="+mn-lt"/>
              </a:rPr>
              <a:t>somebody</a:t>
            </a:r>
            <a:r>
              <a:rPr lang="ru-RU" sz="2800" dirty="0">
                <a:latin typeface="Corbel"/>
                <a:ea typeface="+mn-lt"/>
                <a:cs typeface="+mn-lt"/>
              </a:rPr>
              <a:t>/</a:t>
            </a:r>
            <a:r>
              <a:rPr lang="ru-RU" sz="2800" err="1">
                <a:latin typeface="Corbel"/>
                <a:ea typeface="+mn-lt"/>
                <a:cs typeface="+mn-lt"/>
              </a:rPr>
              <a:t>something</a:t>
            </a:r>
            <a:r>
              <a:rPr lang="ru-RU" sz="2800" dirty="0">
                <a:latin typeface="Corbel"/>
                <a:ea typeface="+mn-lt"/>
                <a:cs typeface="+mn-lt"/>
              </a:rPr>
              <a:t>) </a:t>
            </a:r>
            <a:r>
              <a:rPr lang="ru-RU" sz="2800" err="1">
                <a:latin typeface="Corbel"/>
                <a:ea typeface="+mn-lt"/>
                <a:cs typeface="+mn-lt"/>
              </a:rPr>
              <a:t>doing</a:t>
            </a:r>
            <a:r>
              <a:rPr lang="ru-RU" sz="2800" dirty="0">
                <a:latin typeface="Corbel"/>
                <a:ea typeface="+mn-lt"/>
                <a:cs typeface="+mn-lt"/>
              </a:rPr>
              <a:t> </a:t>
            </a:r>
            <a:r>
              <a:rPr lang="ru-RU" sz="2800" err="1">
                <a:latin typeface="Corbel"/>
                <a:ea typeface="+mn-lt"/>
                <a:cs typeface="+mn-lt"/>
              </a:rPr>
              <a:t>something</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What's</a:t>
            </a:r>
            <a:r>
              <a:rPr lang="ru-RU" sz="2800" dirty="0">
                <a:latin typeface="Corbel"/>
                <a:ea typeface="+mn-lt"/>
                <a:cs typeface="+mn-lt"/>
              </a:rPr>
              <a:t> </a:t>
            </a:r>
            <a:r>
              <a:rPr lang="ru-RU" sz="2800" err="1">
                <a:latin typeface="Corbel"/>
                <a:ea typeface="+mn-lt"/>
                <a:cs typeface="+mn-lt"/>
              </a:rPr>
              <a:t>that</a:t>
            </a:r>
            <a:r>
              <a:rPr lang="ru-RU" sz="2800" dirty="0">
                <a:latin typeface="Corbel"/>
                <a:ea typeface="+mn-lt"/>
                <a:cs typeface="+mn-lt"/>
              </a:rPr>
              <a:t> </a:t>
            </a:r>
            <a:r>
              <a:rPr lang="ru-RU" sz="2800" err="1">
                <a:latin typeface="Corbel"/>
                <a:ea typeface="+mn-lt"/>
                <a:cs typeface="+mn-lt"/>
              </a:rPr>
              <a:t>noise</a:t>
            </a:r>
            <a:r>
              <a:rPr lang="ru-RU" sz="2800" dirty="0">
                <a:latin typeface="Corbel"/>
                <a:ea typeface="+mn-lt"/>
                <a:cs typeface="+mn-lt"/>
              </a:rPr>
              <a:t>?' 'It </a:t>
            </a:r>
            <a:r>
              <a:rPr lang="ru-RU" sz="2800" err="1">
                <a:latin typeface="Corbel"/>
                <a:ea typeface="+mn-lt"/>
                <a:cs typeface="+mn-lt"/>
              </a:rPr>
              <a:t>sounds</a:t>
            </a:r>
            <a:r>
              <a:rPr lang="ru-RU" sz="2800" dirty="0">
                <a:latin typeface="Corbel"/>
                <a:ea typeface="+mn-lt"/>
                <a:cs typeface="+mn-lt"/>
              </a:rPr>
              <a:t> </a:t>
            </a:r>
            <a:r>
              <a:rPr lang="ru-RU" sz="2800" err="1">
                <a:latin typeface="Corbel"/>
                <a:ea typeface="+mn-lt"/>
                <a:cs typeface="+mn-lt"/>
              </a:rPr>
              <a:t>like</a:t>
            </a:r>
            <a:r>
              <a:rPr lang="ru-RU" sz="2800" dirty="0">
                <a:latin typeface="Corbel"/>
                <a:ea typeface="+mn-lt"/>
                <a:cs typeface="+mn-lt"/>
              </a:rPr>
              <a:t> a </a:t>
            </a:r>
            <a:r>
              <a:rPr lang="ru-RU" sz="2800" err="1">
                <a:latin typeface="Corbel"/>
                <a:ea typeface="+mn-lt"/>
                <a:cs typeface="+mn-lt"/>
              </a:rPr>
              <a:t>baby</a:t>
            </a:r>
            <a:r>
              <a:rPr lang="ru-RU" sz="2800" dirty="0">
                <a:latin typeface="Corbel"/>
                <a:ea typeface="+mn-lt"/>
                <a:cs typeface="+mn-lt"/>
              </a:rPr>
              <a:t> </a:t>
            </a:r>
            <a:r>
              <a:rPr lang="ru-RU" sz="2800" err="1">
                <a:latin typeface="Corbel"/>
                <a:ea typeface="+mn-lt"/>
                <a:cs typeface="+mn-lt"/>
              </a:rPr>
              <a:t>crying</a:t>
            </a:r>
            <a:r>
              <a:rPr lang="ru-RU" sz="2800" dirty="0">
                <a:latin typeface="Corbel"/>
                <a:ea typeface="+mn-lt"/>
                <a:cs typeface="+mn-lt"/>
              </a:rPr>
              <a:t>.'</a:t>
            </a:r>
            <a:endParaRPr lang="ru-RU" sz="2800">
              <a:latin typeface="Corbel"/>
            </a:endParaRPr>
          </a:p>
          <a:p>
            <a:pPr marL="0" indent="0">
              <a:buNone/>
            </a:pPr>
            <a:r>
              <a:rPr lang="ru-RU" sz="2800" err="1">
                <a:latin typeface="Corbel"/>
                <a:ea typeface="+mn-lt"/>
                <a:cs typeface="+mn-lt"/>
              </a:rPr>
              <a:t>Sometimes</a:t>
            </a:r>
            <a:r>
              <a:rPr lang="ru-RU" sz="2800" dirty="0">
                <a:latin typeface="Corbel"/>
                <a:ea typeface="+mn-lt"/>
                <a:cs typeface="+mn-lt"/>
              </a:rPr>
              <a:t> </a:t>
            </a:r>
            <a:r>
              <a:rPr lang="ru-RU" sz="2800" err="1">
                <a:latin typeface="Corbel"/>
                <a:ea typeface="+mn-lt"/>
                <a:cs typeface="+mn-lt"/>
              </a:rPr>
              <a:t>like</a:t>
            </a:r>
            <a:r>
              <a:rPr lang="ru-RU" sz="2800" dirty="0">
                <a:latin typeface="Corbel"/>
                <a:ea typeface="+mn-lt"/>
                <a:cs typeface="+mn-lt"/>
              </a:rPr>
              <a:t>= </a:t>
            </a:r>
            <a:r>
              <a:rPr lang="ru-RU" sz="2800" err="1">
                <a:latin typeface="Corbel"/>
                <a:ea typeface="+mn-lt"/>
                <a:cs typeface="+mn-lt"/>
              </a:rPr>
              <a:t>for</a:t>
            </a:r>
            <a:r>
              <a:rPr lang="ru-RU" sz="2800" dirty="0">
                <a:latin typeface="Corbel"/>
                <a:ea typeface="+mn-lt"/>
                <a:cs typeface="+mn-lt"/>
              </a:rPr>
              <a:t> </a:t>
            </a:r>
            <a:r>
              <a:rPr lang="ru-RU" sz="2800" err="1">
                <a:latin typeface="Corbel"/>
                <a:ea typeface="+mn-lt"/>
                <a:cs typeface="+mn-lt"/>
              </a:rPr>
              <a:t>example</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I </a:t>
            </a:r>
            <a:r>
              <a:rPr lang="ru-RU" sz="2800" err="1">
                <a:latin typeface="Corbel"/>
                <a:ea typeface="+mn-lt"/>
                <a:cs typeface="+mn-lt"/>
              </a:rPr>
              <a:t>enjoy</a:t>
            </a:r>
            <a:r>
              <a:rPr lang="ru-RU" sz="2800" dirty="0">
                <a:latin typeface="Corbel"/>
                <a:ea typeface="+mn-lt"/>
                <a:cs typeface="+mn-lt"/>
              </a:rPr>
              <a:t> </a:t>
            </a:r>
            <a:r>
              <a:rPr lang="ru-RU" sz="2800" err="1">
                <a:latin typeface="Corbel"/>
                <a:ea typeface="+mn-lt"/>
                <a:cs typeface="+mn-lt"/>
              </a:rPr>
              <a:t>water</a:t>
            </a:r>
            <a:r>
              <a:rPr lang="ru-RU" sz="2800" dirty="0">
                <a:latin typeface="Corbel"/>
                <a:ea typeface="+mn-lt"/>
                <a:cs typeface="+mn-lt"/>
              </a:rPr>
              <a:t> </a:t>
            </a:r>
            <a:r>
              <a:rPr lang="ru-RU" sz="2800" err="1">
                <a:latin typeface="Corbel"/>
                <a:ea typeface="+mn-lt"/>
                <a:cs typeface="+mn-lt"/>
              </a:rPr>
              <a:t>sports</a:t>
            </a:r>
            <a:r>
              <a:rPr lang="ru-RU" sz="2800" dirty="0">
                <a:latin typeface="Corbel"/>
                <a:ea typeface="+mn-lt"/>
                <a:cs typeface="+mn-lt"/>
              </a:rPr>
              <a:t>, </a:t>
            </a:r>
            <a:r>
              <a:rPr lang="ru-RU" sz="2800" err="1">
                <a:latin typeface="Corbel"/>
                <a:ea typeface="+mn-lt"/>
                <a:cs typeface="+mn-lt"/>
              </a:rPr>
              <a:t>like</a:t>
            </a:r>
            <a:r>
              <a:rPr lang="ru-RU" sz="2800" dirty="0">
                <a:latin typeface="Corbel"/>
                <a:ea typeface="+mn-lt"/>
                <a:cs typeface="+mn-lt"/>
              </a:rPr>
              <a:t> </a:t>
            </a:r>
            <a:r>
              <a:rPr lang="ru-RU" sz="2800" err="1">
                <a:latin typeface="Corbel"/>
                <a:ea typeface="+mn-lt"/>
                <a:cs typeface="+mn-lt"/>
              </a:rPr>
              <a:t>surfing</a:t>
            </a:r>
            <a:r>
              <a:rPr lang="ru-RU" sz="2800" dirty="0">
                <a:latin typeface="Corbel"/>
                <a:ea typeface="+mn-lt"/>
                <a:cs typeface="+mn-lt"/>
              </a:rPr>
              <a:t>, </a:t>
            </a:r>
            <a:r>
              <a:rPr lang="ru-RU" sz="2800" err="1">
                <a:latin typeface="Corbel"/>
                <a:ea typeface="+mn-lt"/>
                <a:cs typeface="+mn-lt"/>
              </a:rPr>
              <a:t>scuba</a:t>
            </a:r>
            <a:r>
              <a:rPr lang="ru-RU" sz="2800" dirty="0">
                <a:latin typeface="Corbel"/>
                <a:ea typeface="+mn-lt"/>
                <a:cs typeface="+mn-lt"/>
              </a:rPr>
              <a:t> </a:t>
            </a:r>
            <a:r>
              <a:rPr lang="ru-RU" sz="2800" err="1">
                <a:latin typeface="Corbel"/>
                <a:ea typeface="+mn-lt"/>
                <a:cs typeface="+mn-lt"/>
              </a:rPr>
              <a:t>diving</a:t>
            </a:r>
            <a:r>
              <a:rPr lang="ru-RU" sz="2800" dirty="0">
                <a:latin typeface="Corbel"/>
                <a:ea typeface="+mn-lt"/>
                <a:cs typeface="+mn-lt"/>
              </a:rPr>
              <a:t> </a:t>
            </a:r>
            <a:r>
              <a:rPr lang="ru-RU" sz="2800" err="1">
                <a:latin typeface="Corbel"/>
                <a:ea typeface="+mn-lt"/>
                <a:cs typeface="+mn-lt"/>
              </a:rPr>
              <a:t>and</a:t>
            </a:r>
            <a:r>
              <a:rPr lang="ru-RU" sz="2800" dirty="0">
                <a:latin typeface="Corbel"/>
                <a:ea typeface="+mn-lt"/>
                <a:cs typeface="+mn-lt"/>
              </a:rPr>
              <a:t> </a:t>
            </a:r>
            <a:r>
              <a:rPr lang="ru-RU" sz="2800" err="1">
                <a:latin typeface="Corbel"/>
                <a:ea typeface="+mn-lt"/>
                <a:cs typeface="+mn-lt"/>
              </a:rPr>
              <a:t>water-skiing</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You </a:t>
            </a:r>
            <a:r>
              <a:rPr lang="ru-RU" sz="2800" err="1">
                <a:latin typeface="Corbel"/>
                <a:ea typeface="+mn-lt"/>
                <a:cs typeface="+mn-lt"/>
              </a:rPr>
              <a:t>can</a:t>
            </a:r>
            <a:r>
              <a:rPr lang="ru-RU" sz="2800" dirty="0">
                <a:latin typeface="Corbel"/>
                <a:ea typeface="+mn-lt"/>
                <a:cs typeface="+mn-lt"/>
              </a:rPr>
              <a:t> </a:t>
            </a:r>
            <a:r>
              <a:rPr lang="ru-RU" sz="2800" err="1">
                <a:latin typeface="Corbel"/>
                <a:ea typeface="+mn-lt"/>
                <a:cs typeface="+mn-lt"/>
              </a:rPr>
              <a:t>also</a:t>
            </a:r>
            <a:r>
              <a:rPr lang="ru-RU" sz="2800" dirty="0">
                <a:latin typeface="Corbel"/>
                <a:ea typeface="+mn-lt"/>
                <a:cs typeface="+mn-lt"/>
              </a:rPr>
              <a:t> </a:t>
            </a:r>
            <a:r>
              <a:rPr lang="ru-RU" sz="2800" err="1">
                <a:latin typeface="Corbel"/>
                <a:ea typeface="+mn-lt"/>
                <a:cs typeface="+mn-lt"/>
              </a:rPr>
              <a:t>use</a:t>
            </a:r>
            <a:r>
              <a:rPr lang="ru-RU" sz="2800" dirty="0">
                <a:latin typeface="Corbel"/>
                <a:ea typeface="+mn-lt"/>
                <a:cs typeface="+mn-lt"/>
              </a:rPr>
              <a:t> </a:t>
            </a:r>
            <a:r>
              <a:rPr lang="ru-RU" sz="2800" err="1">
                <a:latin typeface="Corbel"/>
                <a:ea typeface="+mn-lt"/>
                <a:cs typeface="+mn-lt"/>
              </a:rPr>
              <a:t>such</a:t>
            </a:r>
            <a:r>
              <a:rPr lang="ru-RU" sz="2800" dirty="0">
                <a:latin typeface="Corbel"/>
                <a:ea typeface="+mn-lt"/>
                <a:cs typeface="+mn-lt"/>
              </a:rPr>
              <a:t> </a:t>
            </a:r>
            <a:r>
              <a:rPr lang="ru-RU" sz="2800" err="1">
                <a:latin typeface="Corbel"/>
                <a:ea typeface="+mn-lt"/>
                <a:cs typeface="+mn-lt"/>
              </a:rPr>
              <a:t>as</a:t>
            </a:r>
            <a:r>
              <a:rPr lang="ru-RU" sz="2800" dirty="0">
                <a:latin typeface="Corbel"/>
                <a:ea typeface="+mn-lt"/>
                <a:cs typeface="+mn-lt"/>
              </a:rPr>
              <a:t>(= </a:t>
            </a:r>
            <a:r>
              <a:rPr lang="ru-RU" sz="2800" err="1">
                <a:latin typeface="Corbel"/>
                <a:ea typeface="+mn-lt"/>
                <a:cs typeface="+mn-lt"/>
              </a:rPr>
              <a:t>for</a:t>
            </a:r>
            <a:r>
              <a:rPr lang="ru-RU" sz="2800" dirty="0">
                <a:latin typeface="Corbel"/>
                <a:ea typeface="+mn-lt"/>
                <a:cs typeface="+mn-lt"/>
              </a:rPr>
              <a:t> </a:t>
            </a:r>
            <a:r>
              <a:rPr lang="ru-RU" sz="2800" err="1">
                <a:latin typeface="Corbel"/>
                <a:ea typeface="+mn-lt"/>
                <a:cs typeface="+mn-lt"/>
              </a:rPr>
              <a:t>example</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I </a:t>
            </a:r>
            <a:r>
              <a:rPr lang="ru-RU" sz="2800" err="1">
                <a:latin typeface="Corbel"/>
                <a:ea typeface="+mn-lt"/>
                <a:cs typeface="+mn-lt"/>
              </a:rPr>
              <a:t>enjoy</a:t>
            </a:r>
            <a:r>
              <a:rPr lang="ru-RU" sz="2800" dirty="0">
                <a:latin typeface="Corbel"/>
                <a:ea typeface="+mn-lt"/>
                <a:cs typeface="+mn-lt"/>
              </a:rPr>
              <a:t> </a:t>
            </a:r>
            <a:r>
              <a:rPr lang="ru-RU" sz="2800" err="1">
                <a:latin typeface="Corbel"/>
                <a:ea typeface="+mn-lt"/>
                <a:cs typeface="+mn-lt"/>
              </a:rPr>
              <a:t>water</a:t>
            </a:r>
            <a:r>
              <a:rPr lang="ru-RU" sz="2800" dirty="0">
                <a:latin typeface="Corbel"/>
                <a:ea typeface="+mn-lt"/>
                <a:cs typeface="+mn-lt"/>
              </a:rPr>
              <a:t> </a:t>
            </a:r>
            <a:r>
              <a:rPr lang="ru-RU" sz="2800" err="1">
                <a:latin typeface="Corbel"/>
                <a:ea typeface="+mn-lt"/>
                <a:cs typeface="+mn-lt"/>
              </a:rPr>
              <a:t>sports</a:t>
            </a:r>
            <a:r>
              <a:rPr lang="ru-RU" sz="2800" dirty="0">
                <a:latin typeface="Corbel"/>
                <a:ea typeface="+mn-lt"/>
                <a:cs typeface="+mn-lt"/>
              </a:rPr>
              <a:t>, </a:t>
            </a:r>
            <a:r>
              <a:rPr lang="ru-RU" sz="2800" err="1">
                <a:latin typeface="Corbel"/>
                <a:ea typeface="+mn-lt"/>
                <a:cs typeface="+mn-lt"/>
              </a:rPr>
              <a:t>such</a:t>
            </a:r>
            <a:r>
              <a:rPr lang="ru-RU" sz="2800" dirty="0">
                <a:latin typeface="Corbel"/>
                <a:ea typeface="+mn-lt"/>
                <a:cs typeface="+mn-lt"/>
              </a:rPr>
              <a:t> </a:t>
            </a:r>
            <a:r>
              <a:rPr lang="ru-RU" sz="2800" err="1">
                <a:latin typeface="Corbel"/>
                <a:ea typeface="+mn-lt"/>
                <a:cs typeface="+mn-lt"/>
              </a:rPr>
              <a:t>as</a:t>
            </a:r>
            <a:r>
              <a:rPr lang="ru-RU" sz="2800" dirty="0">
                <a:latin typeface="Corbel"/>
                <a:ea typeface="+mn-lt"/>
                <a:cs typeface="+mn-lt"/>
              </a:rPr>
              <a:t> </a:t>
            </a:r>
            <a:r>
              <a:rPr lang="ru-RU" sz="2800" err="1">
                <a:latin typeface="Corbel"/>
                <a:ea typeface="+mn-lt"/>
                <a:cs typeface="+mn-lt"/>
              </a:rPr>
              <a:t>surfing</a:t>
            </a:r>
            <a:r>
              <a:rPr lang="ru-RU" sz="2800" dirty="0">
                <a:latin typeface="Corbel"/>
                <a:ea typeface="+mn-lt"/>
                <a:cs typeface="+mn-lt"/>
              </a:rPr>
              <a:t>, </a:t>
            </a:r>
            <a:r>
              <a:rPr lang="ru-RU" sz="2800" err="1">
                <a:latin typeface="Corbel"/>
                <a:ea typeface="+mn-lt"/>
                <a:cs typeface="+mn-lt"/>
              </a:rPr>
              <a:t>scuba</a:t>
            </a:r>
            <a:r>
              <a:rPr lang="ru-RU" sz="2800" dirty="0">
                <a:latin typeface="Corbel"/>
                <a:ea typeface="+mn-lt"/>
                <a:cs typeface="+mn-lt"/>
              </a:rPr>
              <a:t> </a:t>
            </a:r>
            <a:r>
              <a:rPr lang="ru-RU" sz="2800" err="1">
                <a:latin typeface="Corbel"/>
                <a:ea typeface="+mn-lt"/>
                <a:cs typeface="+mn-lt"/>
              </a:rPr>
              <a:t>diving</a:t>
            </a:r>
            <a:r>
              <a:rPr lang="ru-RU" sz="2800" dirty="0">
                <a:latin typeface="Corbel"/>
                <a:ea typeface="+mn-lt"/>
                <a:cs typeface="+mn-lt"/>
              </a:rPr>
              <a:t> </a:t>
            </a:r>
            <a:r>
              <a:rPr lang="ru-RU" sz="2800" err="1">
                <a:latin typeface="Corbel"/>
                <a:ea typeface="+mn-lt"/>
                <a:cs typeface="+mn-lt"/>
              </a:rPr>
              <a:t>and</a:t>
            </a:r>
            <a:r>
              <a:rPr lang="ru-RU" sz="2800" dirty="0">
                <a:latin typeface="Corbel"/>
                <a:ea typeface="+mn-lt"/>
                <a:cs typeface="+mn-lt"/>
              </a:rPr>
              <a:t> </a:t>
            </a:r>
            <a:r>
              <a:rPr lang="ru-RU" sz="2800" err="1">
                <a:latin typeface="Corbel"/>
                <a:ea typeface="+mn-lt"/>
                <a:cs typeface="+mn-lt"/>
              </a:rPr>
              <a:t>water-skiing</a:t>
            </a:r>
            <a:r>
              <a:rPr lang="ru-RU" sz="2800" dirty="0">
                <a:latin typeface="Corbel"/>
                <a:ea typeface="+mn-lt"/>
                <a:cs typeface="+mn-lt"/>
              </a:rPr>
              <a:t>.</a:t>
            </a:r>
            <a:endParaRPr lang="ru-RU" sz="2800">
              <a:latin typeface="Corbel"/>
            </a:endParaRPr>
          </a:p>
          <a:p>
            <a:endParaRPr lang="ru-RU" dirty="0">
              <a:latin typeface="Corbel"/>
            </a:endParaRPr>
          </a:p>
        </p:txBody>
      </p:sp>
    </p:spTree>
    <p:extLst>
      <p:ext uri="{BB962C8B-B14F-4D97-AF65-F5344CB8AC3E}">
        <p14:creationId xmlns:p14="http://schemas.microsoft.com/office/powerpoint/2010/main" val="245339193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62743EF0-A488-C5CE-3201-5C1C86A4A161}"/>
              </a:ext>
            </a:extLst>
          </p:cNvPr>
          <p:cNvSpPr>
            <a:spLocks noGrp="1"/>
          </p:cNvSpPr>
          <p:nvPr>
            <p:ph type="title"/>
          </p:nvPr>
        </p:nvSpPr>
        <p:spPr>
          <a:xfrm>
            <a:off x="2231136" y="-1575308"/>
            <a:ext cx="7729728" cy="1188720"/>
          </a:xfrm>
        </p:spPr>
        <p:txBody>
          <a:bodyPr/>
          <a:lstStyle/>
          <a:p>
            <a:endParaRPr lang="ru-RU"/>
          </a:p>
        </p:txBody>
      </p:sp>
      <p:sp>
        <p:nvSpPr>
          <p:cNvPr id="3" name="Объект 2">
            <a:extLst>
              <a:ext uri="{FF2B5EF4-FFF2-40B4-BE49-F238E27FC236}">
                <a16:creationId xmlns:a16="http://schemas.microsoft.com/office/drawing/2014/main" id="{EC4BAA66-4F34-7B96-B126-88FA3368343D}"/>
              </a:ext>
            </a:extLst>
          </p:cNvPr>
          <p:cNvSpPr>
            <a:spLocks noGrp="1"/>
          </p:cNvSpPr>
          <p:nvPr>
            <p:ph idx="1"/>
          </p:nvPr>
        </p:nvSpPr>
        <p:spPr>
          <a:xfrm>
            <a:off x="534416" y="301244"/>
            <a:ext cx="10828528" cy="6251583"/>
          </a:xfrm>
        </p:spPr>
        <p:txBody>
          <a:bodyPr vert="horz" lIns="91440" tIns="45720" rIns="91440" bIns="45720" rtlCol="0" anchor="t">
            <a:noAutofit/>
          </a:bodyPr>
          <a:lstStyle/>
          <a:p>
            <a:pPr marL="0" indent="0">
              <a:buNone/>
            </a:pPr>
            <a:r>
              <a:rPr lang="ru-RU" sz="2400" b="1" dirty="0">
                <a:latin typeface="Corbel"/>
                <a:ea typeface="+mn-lt"/>
                <a:cs typeface="+mn-lt"/>
              </a:rPr>
              <a:t>B.</a:t>
            </a:r>
            <a:endParaRPr lang="ru-RU" sz="2400" b="1">
              <a:latin typeface="Corbel"/>
            </a:endParaRPr>
          </a:p>
          <a:p>
            <a:pPr marL="0" indent="0">
              <a:buNone/>
            </a:pPr>
            <a:r>
              <a:rPr lang="ru-RU" sz="2400" dirty="0">
                <a:latin typeface="Corbel"/>
                <a:ea typeface="+mn-lt"/>
                <a:cs typeface="+mn-lt"/>
              </a:rPr>
              <a:t>As=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same way as, or in the same condition as. We use as before subject+ verb:</a:t>
            </a:r>
          </a:p>
          <a:p>
            <a:pPr marL="0" indent="0">
              <a:buNone/>
            </a:pPr>
            <a:r>
              <a:rPr lang="ru-RU" sz="2400" dirty="0">
                <a:latin typeface="Corbel"/>
                <a:ea typeface="+mn-lt"/>
                <a:cs typeface="+mn-lt"/>
              </a:rPr>
              <a:t>⦁    I </a:t>
            </a:r>
            <a:r>
              <a:rPr lang="ru-RU" sz="2400" err="1">
                <a:latin typeface="Corbel"/>
                <a:ea typeface="+mn-lt"/>
                <a:cs typeface="+mn-lt"/>
              </a:rPr>
              <a:t>didn't</a:t>
            </a:r>
            <a:r>
              <a:rPr lang="ru-RU" sz="2400" dirty="0">
                <a:latin typeface="Corbel"/>
                <a:ea typeface="+mn-lt"/>
                <a:cs typeface="+mn-lt"/>
              </a:rPr>
              <a:t> move anything. I left everything as it was.</a:t>
            </a:r>
          </a:p>
          <a:p>
            <a:pPr marL="0" indent="0">
              <a:buNone/>
            </a:pPr>
            <a:r>
              <a:rPr lang="ru-RU" sz="2400" dirty="0">
                <a:latin typeface="Corbel"/>
                <a:ea typeface="+mn-lt"/>
                <a:cs typeface="+mn-lt"/>
              </a:rPr>
              <a:t>⦁    You </a:t>
            </a:r>
            <a:r>
              <a:rPr lang="ru-RU" sz="2400" err="1">
                <a:latin typeface="Corbel"/>
                <a:ea typeface="+mn-lt"/>
                <a:cs typeface="+mn-lt"/>
              </a:rPr>
              <a:t>should</a:t>
            </a:r>
            <a:r>
              <a:rPr lang="ru-RU" sz="2400" dirty="0">
                <a:latin typeface="Corbel"/>
                <a:ea typeface="+mn-lt"/>
                <a:cs typeface="+mn-lt"/>
              </a:rPr>
              <a:t> have done it as I showed you.</a:t>
            </a:r>
          </a:p>
          <a:p>
            <a:pPr marL="0" indent="0">
              <a:buNone/>
            </a:pPr>
            <a:r>
              <a:rPr lang="ru-RU" sz="2400" dirty="0">
                <a:latin typeface="Corbel"/>
                <a:ea typeface="+mn-lt"/>
                <a:cs typeface="+mn-lt"/>
              </a:rPr>
              <a:t>We </a:t>
            </a:r>
            <a:r>
              <a:rPr lang="ru-RU" sz="2400" err="1">
                <a:latin typeface="Corbel"/>
                <a:ea typeface="+mn-lt"/>
                <a:cs typeface="+mn-lt"/>
              </a:rPr>
              <a:t>also</a:t>
            </a:r>
            <a:r>
              <a:rPr lang="ru-RU" sz="2400" dirty="0">
                <a:latin typeface="Corbel"/>
                <a:ea typeface="+mn-lt"/>
                <a:cs typeface="+mn-lt"/>
              </a:rPr>
              <a:t> </a:t>
            </a:r>
            <a:r>
              <a:rPr lang="ru-RU" sz="2400" err="1">
                <a:latin typeface="Corbel"/>
                <a:ea typeface="+mn-lt"/>
                <a:cs typeface="+mn-lt"/>
              </a:rPr>
              <a:t>use</a:t>
            </a:r>
            <a:r>
              <a:rPr lang="ru-RU" sz="2400" dirty="0">
                <a:latin typeface="Corbel"/>
                <a:ea typeface="+mn-lt"/>
                <a:cs typeface="+mn-lt"/>
              </a:rPr>
              <a:t> like in this way:</a:t>
            </a:r>
          </a:p>
          <a:p>
            <a:pPr marL="0" indent="0">
              <a:buNone/>
            </a:pPr>
            <a:r>
              <a:rPr lang="ru-RU" sz="2400" dirty="0">
                <a:latin typeface="Corbel"/>
                <a:ea typeface="+mn-lt"/>
                <a:cs typeface="+mn-lt"/>
              </a:rPr>
              <a:t>⦁    I </a:t>
            </a:r>
            <a:r>
              <a:rPr lang="ru-RU" sz="2400" err="1">
                <a:latin typeface="Corbel"/>
                <a:ea typeface="+mn-lt"/>
                <a:cs typeface="+mn-lt"/>
              </a:rPr>
              <a:t>left</a:t>
            </a:r>
            <a:r>
              <a:rPr lang="ru-RU" sz="2400" dirty="0">
                <a:latin typeface="Corbel"/>
                <a:ea typeface="+mn-lt"/>
                <a:cs typeface="+mn-lt"/>
              </a:rPr>
              <a:t> everything like it was.</a:t>
            </a:r>
          </a:p>
          <a:p>
            <a:pPr marL="0" indent="0">
              <a:buNone/>
            </a:pPr>
            <a:r>
              <a:rPr lang="ru-RU" sz="2400" err="1">
                <a:latin typeface="Corbel"/>
                <a:ea typeface="+mn-lt"/>
                <a:cs typeface="+mn-lt"/>
              </a:rPr>
              <a:t>Compare</a:t>
            </a:r>
            <a:r>
              <a:rPr lang="ru-RU" sz="2400" dirty="0">
                <a:latin typeface="Corbel"/>
                <a:ea typeface="+mn-lt"/>
                <a:cs typeface="+mn-lt"/>
              </a:rPr>
              <a:t> </a:t>
            </a:r>
            <a:r>
              <a:rPr lang="ru-RU" sz="2400" err="1">
                <a:latin typeface="Corbel"/>
                <a:ea typeface="+mn-lt"/>
                <a:cs typeface="+mn-lt"/>
              </a:rPr>
              <a:t>as</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like:</a:t>
            </a:r>
          </a:p>
          <a:p>
            <a:pPr marL="0" indent="0">
              <a:buNone/>
            </a:pPr>
            <a:r>
              <a:rPr lang="ru-RU" sz="2400" dirty="0">
                <a:latin typeface="Corbel"/>
                <a:ea typeface="+mn-lt"/>
                <a:cs typeface="+mn-lt"/>
              </a:rPr>
              <a:t>⦁    You </a:t>
            </a:r>
            <a:r>
              <a:rPr lang="ru-RU" sz="2400" err="1">
                <a:latin typeface="Corbel"/>
                <a:ea typeface="+mn-lt"/>
                <a:cs typeface="+mn-lt"/>
              </a:rPr>
              <a:t>should</a:t>
            </a:r>
            <a:r>
              <a:rPr lang="ru-RU" sz="2400" dirty="0">
                <a:latin typeface="Corbel"/>
                <a:ea typeface="+mn-lt"/>
                <a:cs typeface="+mn-lt"/>
              </a:rPr>
              <a:t> have done it as I showed you. or ... like I showed you.</a:t>
            </a:r>
          </a:p>
          <a:p>
            <a:pPr marL="0" indent="0">
              <a:buNone/>
            </a:pPr>
            <a:r>
              <a:rPr lang="ru-RU" sz="2400" dirty="0">
                <a:latin typeface="Corbel"/>
                <a:ea typeface="+mn-lt"/>
                <a:cs typeface="+mn-lt"/>
              </a:rPr>
              <a:t>⦁    You </a:t>
            </a:r>
            <a:r>
              <a:rPr lang="ru-RU" sz="2400" err="1">
                <a:latin typeface="Corbel"/>
                <a:ea typeface="+mn-lt"/>
                <a:cs typeface="+mn-lt"/>
              </a:rPr>
              <a:t>should</a:t>
            </a:r>
            <a:r>
              <a:rPr lang="ru-RU" sz="2400" dirty="0">
                <a:latin typeface="Corbel"/>
                <a:ea typeface="+mn-lt"/>
                <a:cs typeface="+mn-lt"/>
              </a:rPr>
              <a:t> </a:t>
            </a:r>
            <a:r>
              <a:rPr lang="ru-RU" sz="2400" err="1">
                <a:latin typeface="Corbel"/>
                <a:ea typeface="+mn-lt"/>
                <a:cs typeface="+mn-lt"/>
              </a:rPr>
              <a:t>have</a:t>
            </a:r>
            <a:r>
              <a:rPr lang="ru-RU" sz="2400" dirty="0">
                <a:latin typeface="Corbel"/>
                <a:ea typeface="+mn-lt"/>
                <a:cs typeface="+mn-lt"/>
              </a:rPr>
              <a:t> </a:t>
            </a:r>
            <a:r>
              <a:rPr lang="ru-RU" sz="2400" err="1">
                <a:latin typeface="Corbel"/>
                <a:ea typeface="+mn-lt"/>
                <a:cs typeface="+mn-lt"/>
              </a:rPr>
              <a:t>done</a:t>
            </a:r>
            <a:r>
              <a:rPr lang="ru-RU" sz="2400" dirty="0">
                <a:latin typeface="Corbel"/>
                <a:ea typeface="+mn-lt"/>
                <a:cs typeface="+mn-lt"/>
              </a:rPr>
              <a:t> it like this. (not as this)</a:t>
            </a:r>
          </a:p>
          <a:p>
            <a:pPr marL="0" indent="0">
              <a:buNone/>
            </a:pPr>
            <a:r>
              <a:rPr lang="ru-RU" sz="2400" dirty="0">
                <a:latin typeface="Corbel"/>
                <a:ea typeface="+mn-lt"/>
                <a:cs typeface="+mn-lt"/>
              </a:rPr>
              <a:t>Note </a:t>
            </a:r>
            <a:r>
              <a:rPr lang="ru-RU" sz="2400" err="1">
                <a:latin typeface="Corbel"/>
                <a:ea typeface="+mn-lt"/>
                <a:cs typeface="+mn-lt"/>
              </a:rPr>
              <a:t>that</a:t>
            </a:r>
            <a:r>
              <a:rPr lang="ru-RU" sz="2400" dirty="0">
                <a:latin typeface="Corbel"/>
                <a:ea typeface="+mn-lt"/>
                <a:cs typeface="+mn-lt"/>
              </a:rPr>
              <a:t> </a:t>
            </a:r>
            <a:r>
              <a:rPr lang="ru-RU" sz="2400" err="1">
                <a:latin typeface="Corbel"/>
                <a:ea typeface="+mn-lt"/>
                <a:cs typeface="+mn-lt"/>
              </a:rPr>
              <a:t>we</a:t>
            </a:r>
            <a:r>
              <a:rPr lang="ru-RU" sz="2400" dirty="0">
                <a:latin typeface="Corbel"/>
                <a:ea typeface="+mn-lt"/>
                <a:cs typeface="+mn-lt"/>
              </a:rPr>
              <a:t> say as usual/ as always:</a:t>
            </a:r>
          </a:p>
          <a:p>
            <a:pPr marL="0" indent="0">
              <a:buNone/>
            </a:pPr>
            <a:r>
              <a:rPr lang="ru-RU" sz="2400" dirty="0">
                <a:latin typeface="Corbel"/>
                <a:ea typeface="+mn-lt"/>
                <a:cs typeface="+mn-lt"/>
              </a:rPr>
              <a:t>⦁    </a:t>
            </a:r>
            <a:r>
              <a:rPr lang="ru-RU" sz="2400" err="1">
                <a:latin typeface="Corbel"/>
                <a:ea typeface="+mn-lt"/>
                <a:cs typeface="+mn-lt"/>
              </a:rPr>
              <a:t>You're</a:t>
            </a:r>
            <a:r>
              <a:rPr lang="ru-RU" sz="2400" dirty="0">
                <a:latin typeface="Corbel"/>
                <a:ea typeface="+mn-lt"/>
                <a:cs typeface="+mn-lt"/>
              </a:rPr>
              <a:t> </a:t>
            </a:r>
            <a:r>
              <a:rPr lang="ru-RU" sz="2400" err="1">
                <a:latin typeface="Corbel"/>
                <a:ea typeface="+mn-lt"/>
                <a:cs typeface="+mn-lt"/>
              </a:rPr>
              <a:t>late</a:t>
            </a:r>
            <a:r>
              <a:rPr lang="ru-RU" sz="2400" dirty="0">
                <a:latin typeface="Corbel"/>
                <a:ea typeface="+mn-lt"/>
                <a:cs typeface="+mn-lt"/>
              </a:rPr>
              <a:t> as usual.</a:t>
            </a:r>
          </a:p>
          <a:p>
            <a:pPr marL="0" indent="0">
              <a:buNone/>
            </a:pPr>
            <a:r>
              <a:rPr lang="ru-RU" sz="2400" dirty="0">
                <a:latin typeface="Corbel"/>
                <a:ea typeface="+mn-lt"/>
                <a:cs typeface="+mn-lt"/>
              </a:rPr>
              <a:t>⦁    As </a:t>
            </a:r>
            <a:r>
              <a:rPr lang="ru-RU" sz="2400" dirty="0" err="1">
                <a:latin typeface="Corbel"/>
                <a:ea typeface="+mn-lt"/>
                <a:cs typeface="+mn-lt"/>
              </a:rPr>
              <a:t>always</a:t>
            </a:r>
            <a:r>
              <a:rPr lang="ru-RU" sz="2400" dirty="0">
                <a:latin typeface="Corbel"/>
                <a:ea typeface="+mn-lt"/>
                <a:cs typeface="+mn-lt"/>
              </a:rPr>
              <a:t>, Nick was the first to complain.</a:t>
            </a:r>
          </a:p>
          <a:p>
            <a:endParaRPr lang="ru-RU" sz="1600" dirty="0">
              <a:latin typeface="Corbel"/>
            </a:endParaRPr>
          </a:p>
        </p:txBody>
      </p:sp>
    </p:spTree>
    <p:extLst>
      <p:ext uri="{BB962C8B-B14F-4D97-AF65-F5344CB8AC3E}">
        <p14:creationId xmlns:p14="http://schemas.microsoft.com/office/powerpoint/2010/main" val="94171730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41570840-8BF1-293D-8B3C-30E2FFC6541A}"/>
              </a:ext>
            </a:extLst>
          </p:cNvPr>
          <p:cNvSpPr>
            <a:spLocks noGrp="1"/>
          </p:cNvSpPr>
          <p:nvPr>
            <p:ph type="title"/>
          </p:nvPr>
        </p:nvSpPr>
        <p:spPr>
          <a:xfrm>
            <a:off x="2017776" y="-2154428"/>
            <a:ext cx="7729728" cy="1188720"/>
          </a:xfrm>
        </p:spPr>
        <p:txBody>
          <a:bodyPr/>
          <a:lstStyle/>
          <a:p>
            <a:endParaRPr lang="ru-RU"/>
          </a:p>
        </p:txBody>
      </p:sp>
      <p:sp>
        <p:nvSpPr>
          <p:cNvPr id="3" name="Объект 2">
            <a:extLst>
              <a:ext uri="{FF2B5EF4-FFF2-40B4-BE49-F238E27FC236}">
                <a16:creationId xmlns:a16="http://schemas.microsoft.com/office/drawing/2014/main" id="{9397C616-C352-ABFB-FF18-4F6654FD34FC}"/>
              </a:ext>
            </a:extLst>
          </p:cNvPr>
          <p:cNvSpPr>
            <a:spLocks noGrp="1"/>
          </p:cNvSpPr>
          <p:nvPr>
            <p:ph idx="1"/>
          </p:nvPr>
        </p:nvSpPr>
        <p:spPr>
          <a:xfrm>
            <a:off x="351536" y="534924"/>
            <a:ext cx="11224768" cy="6332863"/>
          </a:xfrm>
        </p:spPr>
        <p:txBody>
          <a:bodyPr vert="horz" lIns="91440" tIns="45720" rIns="91440" bIns="45720" rtlCol="0" anchor="t">
            <a:normAutofit/>
          </a:bodyPr>
          <a:lstStyle/>
          <a:p>
            <a:pPr marL="0" indent="0">
              <a:buNone/>
            </a:pPr>
            <a:r>
              <a:rPr lang="ru-RU" sz="2800" b="1" dirty="0">
                <a:latin typeface="Corbel"/>
                <a:ea typeface="+mn-lt"/>
                <a:cs typeface="+mn-lt"/>
              </a:rPr>
              <a:t>C.</a:t>
            </a:r>
            <a:endParaRPr lang="ru-RU" sz="2800" b="1">
              <a:latin typeface="Corbel"/>
            </a:endParaRPr>
          </a:p>
          <a:p>
            <a:pPr marL="0" indent="0">
              <a:buNone/>
            </a:pPr>
            <a:r>
              <a:rPr lang="ru-RU" sz="2800" dirty="0" err="1">
                <a:latin typeface="Corbel"/>
                <a:ea typeface="+mn-lt"/>
                <a:cs typeface="+mn-lt"/>
              </a:rPr>
              <a:t>Sometimes</a:t>
            </a:r>
            <a:r>
              <a:rPr lang="ru-RU" sz="2800" dirty="0">
                <a:latin typeface="Corbel"/>
                <a:ea typeface="+mn-lt"/>
                <a:cs typeface="+mn-lt"/>
              </a:rPr>
              <a:t> </a:t>
            </a:r>
            <a:r>
              <a:rPr lang="ru-RU" sz="2800" dirty="0" err="1">
                <a:latin typeface="Corbel"/>
                <a:ea typeface="+mn-lt"/>
                <a:cs typeface="+mn-lt"/>
              </a:rPr>
              <a:t>as</a:t>
            </a:r>
            <a:r>
              <a:rPr lang="ru-RU" sz="2800" dirty="0">
                <a:latin typeface="Corbel"/>
                <a:ea typeface="+mn-lt"/>
                <a:cs typeface="+mn-lt"/>
              </a:rPr>
              <a:t>(+ </a:t>
            </a:r>
            <a:r>
              <a:rPr lang="ru-RU" sz="2800" dirty="0" err="1">
                <a:latin typeface="Corbel"/>
                <a:ea typeface="+mn-lt"/>
                <a:cs typeface="+mn-lt"/>
              </a:rPr>
              <a:t>subject</a:t>
            </a:r>
            <a:r>
              <a:rPr lang="ru-RU" sz="2800" dirty="0">
                <a:latin typeface="Corbel"/>
                <a:ea typeface="+mn-lt"/>
                <a:cs typeface="+mn-lt"/>
              </a:rPr>
              <a:t>+ </a:t>
            </a:r>
            <a:r>
              <a:rPr lang="ru-RU" sz="2800" dirty="0" err="1">
                <a:latin typeface="Corbel"/>
                <a:ea typeface="+mn-lt"/>
                <a:cs typeface="+mn-lt"/>
              </a:rPr>
              <a:t>verb</a:t>
            </a:r>
            <a:r>
              <a:rPr lang="ru-RU" sz="2800" dirty="0">
                <a:latin typeface="Corbel"/>
                <a:ea typeface="+mn-lt"/>
                <a:cs typeface="+mn-lt"/>
              </a:rPr>
              <a:t>) </a:t>
            </a:r>
            <a:r>
              <a:rPr lang="ru-RU" sz="2800" dirty="0" err="1">
                <a:latin typeface="Corbel"/>
                <a:ea typeface="+mn-lt"/>
                <a:cs typeface="+mn-lt"/>
              </a:rPr>
              <a:t>has</a:t>
            </a:r>
            <a:r>
              <a:rPr lang="ru-RU" sz="2800" dirty="0">
                <a:latin typeface="Corbel"/>
                <a:ea typeface="+mn-lt"/>
                <a:cs typeface="+mn-lt"/>
              </a:rPr>
              <a:t> other meanings. For example, after do:</a:t>
            </a:r>
          </a:p>
          <a:p>
            <a:pPr marL="0" indent="0">
              <a:buNone/>
            </a:pPr>
            <a:r>
              <a:rPr lang="ru-RU" sz="2800" dirty="0">
                <a:latin typeface="Corbel"/>
                <a:ea typeface="+mn-lt"/>
                <a:cs typeface="+mn-lt"/>
              </a:rPr>
              <a:t>⦁    You </a:t>
            </a:r>
            <a:r>
              <a:rPr lang="ru-RU" sz="2800" dirty="0" err="1">
                <a:latin typeface="Corbel"/>
                <a:ea typeface="+mn-lt"/>
                <a:cs typeface="+mn-lt"/>
              </a:rPr>
              <a:t>can</a:t>
            </a:r>
            <a:r>
              <a:rPr lang="ru-RU" sz="2800" dirty="0">
                <a:latin typeface="Corbel"/>
                <a:ea typeface="+mn-lt"/>
                <a:cs typeface="+mn-lt"/>
              </a:rPr>
              <a:t> </a:t>
            </a:r>
            <a:r>
              <a:rPr lang="ru-RU" sz="2800" dirty="0" err="1">
                <a:latin typeface="Corbel"/>
                <a:ea typeface="+mn-lt"/>
                <a:cs typeface="+mn-lt"/>
              </a:rPr>
              <a:t>do</a:t>
            </a:r>
            <a:r>
              <a:rPr lang="ru-RU" sz="2800" dirty="0">
                <a:latin typeface="Corbel"/>
                <a:ea typeface="+mn-lt"/>
                <a:cs typeface="+mn-lt"/>
              </a:rPr>
              <a:t> </a:t>
            </a:r>
            <a:r>
              <a:rPr lang="ru-RU" sz="2800" dirty="0" err="1">
                <a:latin typeface="Corbel"/>
                <a:ea typeface="+mn-lt"/>
                <a:cs typeface="+mn-lt"/>
              </a:rPr>
              <a:t>as</a:t>
            </a:r>
            <a:r>
              <a:rPr lang="ru-RU" sz="2800" dirty="0">
                <a:latin typeface="Corbel"/>
                <a:ea typeface="+mn-lt"/>
                <a:cs typeface="+mn-lt"/>
              </a:rPr>
              <a:t> you like. (= do what you like)</a:t>
            </a:r>
          </a:p>
          <a:p>
            <a:pPr marL="0" indent="0">
              <a:buNone/>
            </a:pPr>
            <a:r>
              <a:rPr lang="ru-RU" sz="2800" dirty="0">
                <a:latin typeface="Corbel"/>
                <a:ea typeface="+mn-lt"/>
                <a:cs typeface="+mn-lt"/>
              </a:rPr>
              <a:t>⦁    </a:t>
            </a:r>
            <a:r>
              <a:rPr lang="ru-RU" sz="2800" dirty="0" err="1">
                <a:latin typeface="Corbel"/>
                <a:ea typeface="+mn-lt"/>
                <a:cs typeface="+mn-lt"/>
              </a:rPr>
              <a:t>They</a:t>
            </a:r>
            <a:r>
              <a:rPr lang="ru-RU" sz="2800" dirty="0">
                <a:latin typeface="Corbel"/>
                <a:ea typeface="+mn-lt"/>
                <a:cs typeface="+mn-lt"/>
              </a:rPr>
              <a:t> </a:t>
            </a:r>
            <a:r>
              <a:rPr lang="ru-RU" sz="2800" dirty="0" err="1">
                <a:latin typeface="Corbel"/>
                <a:ea typeface="+mn-lt"/>
                <a:cs typeface="+mn-lt"/>
              </a:rPr>
              <a:t>did</a:t>
            </a:r>
            <a:r>
              <a:rPr lang="ru-RU" sz="2800" dirty="0">
                <a:latin typeface="Corbel"/>
                <a:ea typeface="+mn-lt"/>
                <a:cs typeface="+mn-lt"/>
              </a:rPr>
              <a:t> </a:t>
            </a:r>
            <a:r>
              <a:rPr lang="ru-RU" sz="2800" dirty="0" err="1">
                <a:latin typeface="Corbel"/>
                <a:ea typeface="+mn-lt"/>
                <a:cs typeface="+mn-lt"/>
              </a:rPr>
              <a:t>as</a:t>
            </a:r>
            <a:r>
              <a:rPr lang="ru-RU" sz="2800" dirty="0">
                <a:latin typeface="Corbel"/>
                <a:ea typeface="+mn-lt"/>
                <a:cs typeface="+mn-lt"/>
              </a:rPr>
              <a:t> </a:t>
            </a:r>
            <a:r>
              <a:rPr lang="ru-RU" sz="2800" dirty="0" err="1">
                <a:latin typeface="Corbel"/>
                <a:ea typeface="+mn-lt"/>
                <a:cs typeface="+mn-lt"/>
              </a:rPr>
              <a:t>they</a:t>
            </a:r>
            <a:r>
              <a:rPr lang="ru-RU" sz="2800" dirty="0">
                <a:latin typeface="Corbel"/>
                <a:ea typeface="+mn-lt"/>
                <a:cs typeface="+mn-lt"/>
              </a:rPr>
              <a:t> promised. (=They did what they promised.)</a:t>
            </a:r>
          </a:p>
          <a:p>
            <a:pPr marL="0" indent="0">
              <a:buNone/>
            </a:pPr>
            <a:r>
              <a:rPr lang="ru-RU" sz="2800" dirty="0">
                <a:latin typeface="Corbel"/>
                <a:ea typeface="+mn-lt"/>
                <a:cs typeface="+mn-lt"/>
              </a:rPr>
              <a:t>We </a:t>
            </a:r>
            <a:r>
              <a:rPr lang="ru-RU" sz="2800" dirty="0" err="1">
                <a:latin typeface="Corbel"/>
                <a:ea typeface="+mn-lt"/>
                <a:cs typeface="+mn-lt"/>
              </a:rPr>
              <a:t>also</a:t>
            </a:r>
            <a:r>
              <a:rPr lang="ru-RU" sz="2800" dirty="0">
                <a:latin typeface="Corbel"/>
                <a:ea typeface="+mn-lt"/>
                <a:cs typeface="+mn-lt"/>
              </a:rPr>
              <a:t> </a:t>
            </a:r>
            <a:r>
              <a:rPr lang="ru-RU" sz="2800" dirty="0" err="1">
                <a:latin typeface="Corbel"/>
                <a:ea typeface="+mn-lt"/>
                <a:cs typeface="+mn-lt"/>
              </a:rPr>
              <a:t>say</a:t>
            </a:r>
            <a:r>
              <a:rPr lang="ru-RU" sz="2800" dirty="0">
                <a:latin typeface="Corbel"/>
                <a:ea typeface="+mn-lt"/>
                <a:cs typeface="+mn-lt"/>
              </a:rPr>
              <a:t> </a:t>
            </a:r>
            <a:r>
              <a:rPr lang="ru-RU" sz="2800" dirty="0" err="1">
                <a:latin typeface="Corbel"/>
                <a:ea typeface="+mn-lt"/>
                <a:cs typeface="+mn-lt"/>
              </a:rPr>
              <a:t>as</a:t>
            </a:r>
            <a:r>
              <a:rPr lang="ru-RU" sz="2800" dirty="0">
                <a:latin typeface="Corbel"/>
                <a:ea typeface="+mn-lt"/>
                <a:cs typeface="+mn-lt"/>
              </a:rPr>
              <a:t> </a:t>
            </a:r>
            <a:r>
              <a:rPr lang="ru-RU" sz="2800" dirty="0" err="1">
                <a:latin typeface="Corbel"/>
                <a:ea typeface="+mn-lt"/>
                <a:cs typeface="+mn-lt"/>
              </a:rPr>
              <a:t>you</a:t>
            </a:r>
            <a:r>
              <a:rPr lang="ru-RU" sz="2800" dirty="0">
                <a:latin typeface="Corbel"/>
                <a:ea typeface="+mn-lt"/>
                <a:cs typeface="+mn-lt"/>
              </a:rPr>
              <a:t> know/ as I said / as she expected I as I thought etc. :</a:t>
            </a:r>
          </a:p>
          <a:p>
            <a:pPr marL="0" indent="0">
              <a:buNone/>
            </a:pPr>
            <a:r>
              <a:rPr lang="ru-RU" sz="2800" dirty="0">
                <a:latin typeface="Corbel"/>
                <a:ea typeface="+mn-lt"/>
                <a:cs typeface="+mn-lt"/>
              </a:rPr>
              <a:t>⦁    As </a:t>
            </a:r>
            <a:r>
              <a:rPr lang="ru-RU" sz="2800" dirty="0" err="1">
                <a:latin typeface="Corbel"/>
                <a:ea typeface="+mn-lt"/>
                <a:cs typeface="+mn-lt"/>
              </a:rPr>
              <a:t>you</a:t>
            </a:r>
            <a:r>
              <a:rPr lang="ru-RU" sz="2800" dirty="0">
                <a:latin typeface="Corbel"/>
                <a:ea typeface="+mn-lt"/>
                <a:cs typeface="+mn-lt"/>
              </a:rPr>
              <a:t> </a:t>
            </a:r>
            <a:r>
              <a:rPr lang="ru-RU" sz="2800" dirty="0" err="1">
                <a:latin typeface="Corbel"/>
                <a:ea typeface="+mn-lt"/>
                <a:cs typeface="+mn-lt"/>
              </a:rPr>
              <a:t>know</a:t>
            </a:r>
            <a:r>
              <a:rPr lang="ru-RU" sz="2800" dirty="0">
                <a:latin typeface="Corbel"/>
                <a:ea typeface="+mn-lt"/>
                <a:cs typeface="+mn-lt"/>
              </a:rPr>
              <a:t>, </a:t>
            </a:r>
            <a:r>
              <a:rPr lang="ru-RU" sz="2800" dirty="0" err="1">
                <a:latin typeface="Corbel"/>
                <a:ea typeface="+mn-lt"/>
                <a:cs typeface="+mn-lt"/>
              </a:rPr>
              <a:t>it's</a:t>
            </a:r>
            <a:r>
              <a:rPr lang="ru-RU" sz="2800" dirty="0">
                <a:latin typeface="Corbel"/>
                <a:ea typeface="+mn-lt"/>
                <a:cs typeface="+mn-lt"/>
              </a:rPr>
              <a:t> Emma's birthday next week. (=you know this already)</a:t>
            </a:r>
          </a:p>
          <a:p>
            <a:pPr marL="0" indent="0">
              <a:buNone/>
            </a:pPr>
            <a:r>
              <a:rPr lang="ru-RU" sz="2800" dirty="0">
                <a:latin typeface="Corbel"/>
                <a:ea typeface="+mn-lt"/>
                <a:cs typeface="+mn-lt"/>
              </a:rPr>
              <a:t>⦁    </a:t>
            </a:r>
            <a:r>
              <a:rPr lang="ru-RU" sz="2800" dirty="0" err="1">
                <a:latin typeface="Corbel"/>
                <a:ea typeface="+mn-lt"/>
                <a:cs typeface="+mn-lt"/>
              </a:rPr>
              <a:t>Andy</a:t>
            </a:r>
            <a:r>
              <a:rPr lang="ru-RU" sz="2800" dirty="0">
                <a:latin typeface="Corbel"/>
                <a:ea typeface="+mn-lt"/>
                <a:cs typeface="+mn-lt"/>
              </a:rPr>
              <a:t> </a:t>
            </a:r>
            <a:r>
              <a:rPr lang="ru-RU" sz="2800" dirty="0" err="1">
                <a:latin typeface="Corbel"/>
                <a:ea typeface="+mn-lt"/>
                <a:cs typeface="+mn-lt"/>
              </a:rPr>
              <a:t>failed</a:t>
            </a:r>
            <a:r>
              <a:rPr lang="ru-RU" sz="2800" dirty="0">
                <a:latin typeface="Corbel"/>
                <a:ea typeface="+mn-lt"/>
                <a:cs typeface="+mn-lt"/>
              </a:rPr>
              <a:t> </a:t>
            </a:r>
            <a:r>
              <a:rPr lang="ru-RU" sz="2800" dirty="0" err="1">
                <a:latin typeface="Corbel"/>
                <a:ea typeface="+mn-lt"/>
                <a:cs typeface="+mn-lt"/>
              </a:rPr>
              <a:t>his</a:t>
            </a:r>
            <a:r>
              <a:rPr lang="ru-RU" sz="2800" dirty="0">
                <a:latin typeface="Corbel"/>
                <a:ea typeface="+mn-lt"/>
                <a:cs typeface="+mn-lt"/>
              </a:rPr>
              <a:t> </a:t>
            </a:r>
            <a:r>
              <a:rPr lang="ru-RU" sz="2800" dirty="0" err="1">
                <a:latin typeface="Corbel"/>
                <a:ea typeface="+mn-lt"/>
                <a:cs typeface="+mn-lt"/>
              </a:rPr>
              <a:t>driving</a:t>
            </a:r>
            <a:r>
              <a:rPr lang="ru-RU" sz="2800" dirty="0">
                <a:latin typeface="Corbel"/>
                <a:ea typeface="+mn-lt"/>
                <a:cs typeface="+mn-lt"/>
              </a:rPr>
              <a:t> test, as he expected. (= he expected this before)</a:t>
            </a:r>
          </a:p>
          <a:p>
            <a:pPr marL="0" indent="0">
              <a:buNone/>
            </a:pPr>
            <a:r>
              <a:rPr lang="ru-RU" sz="2800" dirty="0" err="1">
                <a:latin typeface="Corbel"/>
                <a:ea typeface="+mn-lt"/>
                <a:cs typeface="+mn-lt"/>
              </a:rPr>
              <a:t>Like</a:t>
            </a:r>
            <a:r>
              <a:rPr lang="ru-RU" sz="2800" dirty="0">
                <a:latin typeface="Corbel"/>
                <a:ea typeface="+mn-lt"/>
                <a:cs typeface="+mn-lt"/>
              </a:rPr>
              <a:t> </a:t>
            </a:r>
            <a:r>
              <a:rPr lang="ru-RU" sz="2800" dirty="0" err="1">
                <a:latin typeface="Corbel"/>
                <a:ea typeface="+mn-lt"/>
                <a:cs typeface="+mn-lt"/>
              </a:rPr>
              <a:t>is</a:t>
            </a:r>
            <a:r>
              <a:rPr lang="ru-RU" sz="2800" dirty="0">
                <a:latin typeface="Corbel"/>
                <a:ea typeface="+mn-lt"/>
                <a:cs typeface="+mn-lt"/>
              </a:rPr>
              <a:t> </a:t>
            </a:r>
            <a:r>
              <a:rPr lang="ru-RU" sz="2800" dirty="0" err="1">
                <a:latin typeface="Corbel"/>
                <a:ea typeface="+mn-lt"/>
                <a:cs typeface="+mn-lt"/>
              </a:rPr>
              <a:t>not</a:t>
            </a:r>
            <a:r>
              <a:rPr lang="ru-RU" sz="2800" dirty="0">
                <a:latin typeface="Corbel"/>
                <a:ea typeface="+mn-lt"/>
                <a:cs typeface="+mn-lt"/>
              </a:rPr>
              <a:t> </a:t>
            </a:r>
            <a:r>
              <a:rPr lang="ru-RU" sz="2800" dirty="0" err="1">
                <a:latin typeface="Corbel"/>
                <a:ea typeface="+mn-lt"/>
                <a:cs typeface="+mn-lt"/>
              </a:rPr>
              <a:t>usual</a:t>
            </a:r>
            <a:r>
              <a:rPr lang="ru-RU" sz="2800" dirty="0">
                <a:latin typeface="Corbel"/>
                <a:ea typeface="+mn-lt"/>
                <a:cs typeface="+mn-lt"/>
              </a:rPr>
              <a:t> </a:t>
            </a:r>
            <a:r>
              <a:rPr lang="ru-RU" sz="2800" dirty="0" err="1">
                <a:latin typeface="Corbel"/>
                <a:ea typeface="+mn-lt"/>
                <a:cs typeface="+mn-lt"/>
              </a:rPr>
              <a:t>in</a:t>
            </a:r>
            <a:r>
              <a:rPr lang="ru-RU" sz="2800" dirty="0">
                <a:latin typeface="Corbel"/>
                <a:ea typeface="+mn-lt"/>
                <a:cs typeface="+mn-lt"/>
              </a:rPr>
              <a:t> these expressions, except with say (like I said):</a:t>
            </a:r>
          </a:p>
          <a:p>
            <a:pPr marL="0" indent="0">
              <a:buNone/>
            </a:pPr>
            <a:r>
              <a:rPr lang="ru-RU" sz="2800" dirty="0">
                <a:latin typeface="Corbel"/>
                <a:ea typeface="+mn-lt"/>
                <a:cs typeface="+mn-lt"/>
              </a:rPr>
              <a:t>⦁    As I said yesterday, I'm sure we can solve the problem. or Like I said yesterday ...</a:t>
            </a:r>
          </a:p>
          <a:p>
            <a:endParaRPr lang="ru-RU" dirty="0">
              <a:latin typeface="Corbel"/>
            </a:endParaRPr>
          </a:p>
        </p:txBody>
      </p:sp>
    </p:spTree>
    <p:extLst>
      <p:ext uri="{BB962C8B-B14F-4D97-AF65-F5344CB8AC3E}">
        <p14:creationId xmlns:p14="http://schemas.microsoft.com/office/powerpoint/2010/main" val="208639521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C9C09357-12E9-258D-E293-FFA56098EC7C}"/>
              </a:ext>
            </a:extLst>
          </p:cNvPr>
          <p:cNvSpPr>
            <a:spLocks noGrp="1"/>
          </p:cNvSpPr>
          <p:nvPr>
            <p:ph type="title"/>
          </p:nvPr>
        </p:nvSpPr>
        <p:spPr>
          <a:xfrm>
            <a:off x="2495296" y="-2286508"/>
            <a:ext cx="7729728" cy="1188720"/>
          </a:xfrm>
        </p:spPr>
        <p:txBody>
          <a:bodyPr/>
          <a:lstStyle/>
          <a:p>
            <a:endParaRPr lang="ru-RU"/>
          </a:p>
        </p:txBody>
      </p:sp>
      <p:sp>
        <p:nvSpPr>
          <p:cNvPr id="3" name="Объект 2">
            <a:extLst>
              <a:ext uri="{FF2B5EF4-FFF2-40B4-BE49-F238E27FC236}">
                <a16:creationId xmlns:a16="http://schemas.microsoft.com/office/drawing/2014/main" id="{4130E33A-13D0-C5AF-52E0-38E99A3C5DAE}"/>
              </a:ext>
            </a:extLst>
          </p:cNvPr>
          <p:cNvSpPr>
            <a:spLocks noGrp="1"/>
          </p:cNvSpPr>
          <p:nvPr>
            <p:ph idx="1"/>
          </p:nvPr>
        </p:nvSpPr>
        <p:spPr>
          <a:xfrm>
            <a:off x="351536" y="189484"/>
            <a:ext cx="11499088" cy="6647823"/>
          </a:xfrm>
        </p:spPr>
        <p:txBody>
          <a:bodyPr vert="horz" lIns="91440" tIns="45720" rIns="91440" bIns="45720" rtlCol="0" anchor="t">
            <a:noAutofit/>
          </a:bodyPr>
          <a:lstStyle/>
          <a:p>
            <a:pPr marL="0" indent="0">
              <a:buNone/>
            </a:pPr>
            <a:r>
              <a:rPr lang="ru-RU" sz="2000" b="1" dirty="0">
                <a:latin typeface="Corbel"/>
                <a:ea typeface="+mn-lt"/>
                <a:cs typeface="+mn-lt"/>
              </a:rPr>
              <a:t>D.</a:t>
            </a:r>
            <a:endParaRPr lang="ru-RU" sz="2000" b="1" dirty="0">
              <a:latin typeface="Corbel"/>
            </a:endParaRPr>
          </a:p>
          <a:p>
            <a:pPr marL="0" indent="0">
              <a:buNone/>
            </a:pPr>
            <a:r>
              <a:rPr lang="ru-RU" sz="2200" dirty="0">
                <a:latin typeface="Corbel"/>
                <a:ea typeface="+mn-lt"/>
                <a:cs typeface="+mn-lt"/>
              </a:rPr>
              <a:t>As </a:t>
            </a:r>
            <a:r>
              <a:rPr lang="ru-RU" sz="2200" dirty="0" err="1">
                <a:latin typeface="Corbel"/>
                <a:ea typeface="+mn-lt"/>
                <a:cs typeface="+mn-lt"/>
              </a:rPr>
              <a:t>can</a:t>
            </a:r>
            <a:r>
              <a:rPr lang="ru-RU" sz="2200" dirty="0">
                <a:latin typeface="Corbel"/>
                <a:ea typeface="+mn-lt"/>
                <a:cs typeface="+mn-lt"/>
              </a:rPr>
              <a:t> </a:t>
            </a:r>
            <a:r>
              <a:rPr lang="ru-RU" sz="2200" dirty="0" err="1">
                <a:latin typeface="Corbel"/>
                <a:ea typeface="+mn-lt"/>
                <a:cs typeface="+mn-lt"/>
              </a:rPr>
              <a:t>also</a:t>
            </a:r>
            <a:r>
              <a:rPr lang="ru-RU" sz="2200" dirty="0">
                <a:latin typeface="Corbel"/>
                <a:ea typeface="+mn-lt"/>
                <a:cs typeface="+mn-lt"/>
              </a:rPr>
              <a:t> </a:t>
            </a:r>
            <a:r>
              <a:rPr lang="ru-RU" sz="2200" dirty="0" err="1">
                <a:latin typeface="Corbel"/>
                <a:ea typeface="+mn-lt"/>
                <a:cs typeface="+mn-lt"/>
              </a:rPr>
              <a:t>be</a:t>
            </a:r>
            <a:r>
              <a:rPr lang="ru-RU" sz="2200" dirty="0">
                <a:latin typeface="Corbel"/>
                <a:ea typeface="+mn-lt"/>
                <a:cs typeface="+mn-lt"/>
              </a:rPr>
              <a:t> a preposition, but the meaning is different from like.</a:t>
            </a:r>
          </a:p>
          <a:p>
            <a:pPr marL="0" indent="0">
              <a:buNone/>
            </a:pPr>
            <a:r>
              <a:rPr lang="ru-RU" sz="2200" err="1">
                <a:latin typeface="Corbel"/>
                <a:ea typeface="+mn-lt"/>
                <a:cs typeface="+mn-lt"/>
              </a:rPr>
              <a:t>Compare</a:t>
            </a:r>
            <a:r>
              <a:rPr lang="ru-RU" sz="2200" dirty="0">
                <a:latin typeface="Corbel"/>
                <a:ea typeface="+mn-lt"/>
                <a:cs typeface="+mn-lt"/>
              </a:rPr>
              <a:t>:</a:t>
            </a:r>
          </a:p>
          <a:p>
            <a:pPr marL="0" indent="0">
              <a:buNone/>
            </a:pPr>
            <a:endParaRPr lang="ru-RU" sz="2200" dirty="0">
              <a:latin typeface="Corbel"/>
            </a:endParaRPr>
          </a:p>
          <a:p>
            <a:pPr marL="0" indent="0">
              <a:buNone/>
            </a:pPr>
            <a:r>
              <a:rPr lang="ru-RU" sz="2200" dirty="0">
                <a:latin typeface="Corbel"/>
                <a:ea typeface="+mn-lt"/>
                <a:cs typeface="+mn-lt"/>
              </a:rPr>
              <a:t>⦁    As a taxi driver, I spend most of my working life in a car. (I am a taxi driver, that is my job)</a:t>
            </a:r>
          </a:p>
          <a:p>
            <a:pPr marL="0" indent="0">
              <a:buNone/>
            </a:pPr>
            <a:endParaRPr lang="ru-RU" sz="2200" dirty="0">
              <a:latin typeface="Corbel"/>
            </a:endParaRPr>
          </a:p>
          <a:p>
            <a:pPr marL="0" indent="0">
              <a:buNone/>
            </a:pPr>
            <a:r>
              <a:rPr lang="ru-RU" sz="2200" dirty="0">
                <a:latin typeface="Corbel"/>
                <a:ea typeface="+mn-lt"/>
                <a:cs typeface="+mn-lt"/>
              </a:rPr>
              <a:t>⦁    </a:t>
            </a:r>
            <a:r>
              <a:rPr lang="ru-RU" sz="2200" dirty="0" err="1">
                <a:latin typeface="Corbel"/>
                <a:ea typeface="+mn-lt"/>
                <a:cs typeface="+mn-lt"/>
              </a:rPr>
              <a:t>Everyone</a:t>
            </a:r>
            <a:r>
              <a:rPr lang="ru-RU" sz="2200" dirty="0">
                <a:latin typeface="Corbel"/>
                <a:ea typeface="+mn-lt"/>
                <a:cs typeface="+mn-lt"/>
              </a:rPr>
              <a:t> </a:t>
            </a:r>
            <a:r>
              <a:rPr lang="ru-RU" sz="2200" dirty="0" err="1">
                <a:latin typeface="Corbel"/>
                <a:ea typeface="+mn-lt"/>
                <a:cs typeface="+mn-lt"/>
              </a:rPr>
              <a:t>wants</a:t>
            </a:r>
            <a:r>
              <a:rPr lang="ru-RU" sz="2200" dirty="0">
                <a:latin typeface="Corbel"/>
                <a:ea typeface="+mn-lt"/>
                <a:cs typeface="+mn-lt"/>
              </a:rPr>
              <a:t> </a:t>
            </a:r>
            <a:r>
              <a:rPr lang="ru-RU" sz="2200" dirty="0" err="1">
                <a:latin typeface="Corbel"/>
                <a:ea typeface="+mn-lt"/>
                <a:cs typeface="+mn-lt"/>
              </a:rPr>
              <a:t>me</a:t>
            </a:r>
            <a:r>
              <a:rPr lang="ru-RU" sz="2200" dirty="0">
                <a:latin typeface="Corbel"/>
                <a:ea typeface="+mn-lt"/>
                <a:cs typeface="+mn-lt"/>
              </a:rPr>
              <a:t> </a:t>
            </a:r>
            <a:r>
              <a:rPr lang="ru-RU" sz="2200" dirty="0" err="1">
                <a:latin typeface="Corbel"/>
                <a:ea typeface="+mn-lt"/>
                <a:cs typeface="+mn-lt"/>
              </a:rPr>
              <a:t>to</a:t>
            </a:r>
            <a:r>
              <a:rPr lang="ru-RU" sz="2200" dirty="0">
                <a:latin typeface="Corbel"/>
                <a:ea typeface="+mn-lt"/>
                <a:cs typeface="+mn-lt"/>
              </a:rPr>
              <a:t> drive them to places. I'm like a taxi driver. (I'm not a taxi driver, but I'm like one)</a:t>
            </a:r>
          </a:p>
          <a:p>
            <a:pPr marL="0" indent="0">
              <a:buNone/>
            </a:pPr>
            <a:endParaRPr lang="ru-RU" sz="2200" dirty="0">
              <a:latin typeface="Corbel"/>
            </a:endParaRPr>
          </a:p>
          <a:p>
            <a:pPr marL="0" indent="0">
              <a:buNone/>
            </a:pPr>
            <a:endParaRPr lang="ru-RU" sz="2200" dirty="0">
              <a:latin typeface="Corbel"/>
            </a:endParaRPr>
          </a:p>
          <a:p>
            <a:pPr marL="0" indent="0">
              <a:buNone/>
            </a:pPr>
            <a:r>
              <a:rPr lang="ru-RU" sz="2200" dirty="0">
                <a:latin typeface="Corbel"/>
                <a:ea typeface="+mn-lt"/>
                <a:cs typeface="+mn-lt"/>
              </a:rPr>
              <a:t>As (</a:t>
            </a:r>
            <a:r>
              <a:rPr lang="ru-RU" sz="2200" dirty="0" err="1">
                <a:latin typeface="Corbel"/>
                <a:ea typeface="+mn-lt"/>
                <a:cs typeface="+mn-lt"/>
              </a:rPr>
              <a:t>preposition</a:t>
            </a:r>
            <a:r>
              <a:rPr lang="ru-RU" sz="2200" dirty="0">
                <a:latin typeface="Corbel"/>
                <a:ea typeface="+mn-lt"/>
                <a:cs typeface="+mn-lt"/>
              </a:rPr>
              <a:t>)= </a:t>
            </a:r>
            <a:r>
              <a:rPr lang="ru-RU" sz="2200" dirty="0" err="1">
                <a:latin typeface="Corbel"/>
                <a:ea typeface="+mn-lt"/>
                <a:cs typeface="+mn-lt"/>
              </a:rPr>
              <a:t>in</a:t>
            </a:r>
            <a:r>
              <a:rPr lang="ru-RU" sz="2200" dirty="0">
                <a:latin typeface="Corbel"/>
                <a:ea typeface="+mn-lt"/>
                <a:cs typeface="+mn-lt"/>
              </a:rPr>
              <a:t> </a:t>
            </a:r>
            <a:r>
              <a:rPr lang="ru-RU" sz="2200" dirty="0" err="1">
                <a:latin typeface="Corbel"/>
                <a:ea typeface="+mn-lt"/>
                <a:cs typeface="+mn-lt"/>
              </a:rPr>
              <a:t>the</a:t>
            </a:r>
            <a:r>
              <a:rPr lang="ru-RU" sz="2200" dirty="0">
                <a:latin typeface="Corbel"/>
                <a:ea typeface="+mn-lt"/>
                <a:cs typeface="+mn-lt"/>
              </a:rPr>
              <a:t> </a:t>
            </a:r>
            <a:r>
              <a:rPr lang="ru-RU" sz="2200" dirty="0" err="1">
                <a:latin typeface="Corbel"/>
                <a:ea typeface="+mn-lt"/>
                <a:cs typeface="+mn-lt"/>
              </a:rPr>
              <a:t>position</a:t>
            </a:r>
            <a:r>
              <a:rPr lang="ru-RU" sz="2200" dirty="0">
                <a:latin typeface="Corbel"/>
                <a:ea typeface="+mn-lt"/>
                <a:cs typeface="+mn-lt"/>
              </a:rPr>
              <a:t> of, in the form of etc. :</a:t>
            </a:r>
          </a:p>
          <a:p>
            <a:pPr marL="0" indent="0">
              <a:buNone/>
            </a:pPr>
            <a:r>
              <a:rPr lang="ru-RU" sz="2200" dirty="0">
                <a:latin typeface="Corbel"/>
                <a:ea typeface="+mn-lt"/>
                <a:cs typeface="+mn-lt"/>
              </a:rPr>
              <a:t>⦁    </a:t>
            </a:r>
            <a:r>
              <a:rPr lang="ru-RU" sz="2200" dirty="0" err="1">
                <a:latin typeface="Corbel"/>
                <a:ea typeface="+mn-lt"/>
                <a:cs typeface="+mn-lt"/>
              </a:rPr>
              <a:t>Many</a:t>
            </a:r>
            <a:r>
              <a:rPr lang="ru-RU" sz="2200" dirty="0">
                <a:latin typeface="Corbel"/>
                <a:ea typeface="+mn-lt"/>
                <a:cs typeface="+mn-lt"/>
              </a:rPr>
              <a:t> </a:t>
            </a:r>
            <a:r>
              <a:rPr lang="ru-RU" sz="2200" dirty="0" err="1">
                <a:latin typeface="Corbel"/>
                <a:ea typeface="+mn-lt"/>
                <a:cs typeface="+mn-lt"/>
              </a:rPr>
              <a:t>years</a:t>
            </a:r>
            <a:r>
              <a:rPr lang="ru-RU" sz="2200" dirty="0">
                <a:latin typeface="Corbel"/>
                <a:ea typeface="+mn-lt"/>
                <a:cs typeface="+mn-lt"/>
              </a:rPr>
              <a:t> </a:t>
            </a:r>
            <a:r>
              <a:rPr lang="ru-RU" sz="2200" dirty="0" err="1">
                <a:latin typeface="Corbel"/>
                <a:ea typeface="+mn-lt"/>
                <a:cs typeface="+mn-lt"/>
              </a:rPr>
              <a:t>ago</a:t>
            </a:r>
            <a:r>
              <a:rPr lang="ru-RU" sz="2200" dirty="0">
                <a:latin typeface="Corbel"/>
                <a:ea typeface="+mn-lt"/>
                <a:cs typeface="+mn-lt"/>
              </a:rPr>
              <a:t> I worked as a photographer. (not like a photographer)</a:t>
            </a:r>
          </a:p>
          <a:p>
            <a:pPr marL="0" indent="0">
              <a:buNone/>
            </a:pPr>
            <a:r>
              <a:rPr lang="ru-RU" sz="2200" dirty="0">
                <a:latin typeface="Corbel"/>
                <a:ea typeface="+mn-lt"/>
                <a:cs typeface="+mn-lt"/>
              </a:rPr>
              <a:t>⦁    </a:t>
            </a:r>
            <a:r>
              <a:rPr lang="ru-RU" sz="2200" dirty="0" err="1">
                <a:latin typeface="Corbel"/>
                <a:ea typeface="+mn-lt"/>
                <a:cs typeface="+mn-lt"/>
              </a:rPr>
              <a:t>Many</a:t>
            </a:r>
            <a:r>
              <a:rPr lang="ru-RU" sz="2200" dirty="0">
                <a:latin typeface="Corbel"/>
                <a:ea typeface="+mn-lt"/>
                <a:cs typeface="+mn-lt"/>
              </a:rPr>
              <a:t> </a:t>
            </a:r>
            <a:r>
              <a:rPr lang="ru-RU" sz="2200" dirty="0" err="1">
                <a:latin typeface="Corbel"/>
                <a:ea typeface="+mn-lt"/>
                <a:cs typeface="+mn-lt"/>
              </a:rPr>
              <a:t>words</a:t>
            </a:r>
            <a:r>
              <a:rPr lang="ru-RU" sz="2200" dirty="0">
                <a:latin typeface="Corbel"/>
                <a:ea typeface="+mn-lt"/>
                <a:cs typeface="+mn-lt"/>
              </a:rPr>
              <a:t>, </a:t>
            </a:r>
            <a:r>
              <a:rPr lang="ru-RU" sz="2200" dirty="0" err="1">
                <a:latin typeface="Corbel"/>
                <a:ea typeface="+mn-lt"/>
                <a:cs typeface="+mn-lt"/>
              </a:rPr>
              <a:t>for</a:t>
            </a:r>
            <a:r>
              <a:rPr lang="ru-RU" sz="2200" dirty="0">
                <a:latin typeface="Corbel"/>
                <a:ea typeface="+mn-lt"/>
                <a:cs typeface="+mn-lt"/>
              </a:rPr>
              <a:t> </a:t>
            </a:r>
            <a:r>
              <a:rPr lang="ru-RU" sz="2200" dirty="0" err="1">
                <a:latin typeface="Corbel"/>
                <a:ea typeface="+mn-lt"/>
                <a:cs typeface="+mn-lt"/>
              </a:rPr>
              <a:t>example</a:t>
            </a:r>
            <a:r>
              <a:rPr lang="ru-RU" sz="2200" dirty="0">
                <a:latin typeface="Corbel"/>
                <a:ea typeface="+mn-lt"/>
                <a:cs typeface="+mn-lt"/>
              </a:rPr>
              <a:t> 'work' and 'rain', can be used as verbs or nouns.</a:t>
            </a:r>
          </a:p>
          <a:p>
            <a:pPr marL="0" indent="0">
              <a:buNone/>
            </a:pPr>
            <a:r>
              <a:rPr lang="ru-RU" sz="2200" dirty="0">
                <a:latin typeface="Corbel"/>
                <a:ea typeface="+mn-lt"/>
                <a:cs typeface="+mn-lt"/>
              </a:rPr>
              <a:t>⦁    London </a:t>
            </a:r>
            <a:r>
              <a:rPr lang="ru-RU" sz="2200" dirty="0" err="1">
                <a:latin typeface="Corbel"/>
                <a:ea typeface="+mn-lt"/>
                <a:cs typeface="+mn-lt"/>
              </a:rPr>
              <a:t>is</a:t>
            </a:r>
            <a:r>
              <a:rPr lang="ru-RU" sz="2200" dirty="0">
                <a:latin typeface="Corbel"/>
                <a:ea typeface="+mn-lt"/>
                <a:cs typeface="+mn-lt"/>
              </a:rPr>
              <a:t> </a:t>
            </a:r>
            <a:r>
              <a:rPr lang="ru-RU" sz="2200" dirty="0" err="1">
                <a:latin typeface="Corbel"/>
                <a:ea typeface="+mn-lt"/>
                <a:cs typeface="+mn-lt"/>
              </a:rPr>
              <a:t>fine</a:t>
            </a:r>
            <a:r>
              <a:rPr lang="ru-RU" sz="2200" dirty="0">
                <a:latin typeface="Corbel"/>
                <a:ea typeface="+mn-lt"/>
                <a:cs typeface="+mn-lt"/>
              </a:rPr>
              <a:t> </a:t>
            </a:r>
            <a:r>
              <a:rPr lang="ru-RU" sz="2200" dirty="0" err="1">
                <a:latin typeface="Corbel"/>
                <a:ea typeface="+mn-lt"/>
                <a:cs typeface="+mn-lt"/>
              </a:rPr>
              <a:t>as</a:t>
            </a:r>
            <a:r>
              <a:rPr lang="ru-RU" sz="2200" dirty="0">
                <a:latin typeface="Corbel"/>
                <a:ea typeface="+mn-lt"/>
                <a:cs typeface="+mn-lt"/>
              </a:rPr>
              <a:t> a place to visit, but I wouldn't like to live there.</a:t>
            </a:r>
          </a:p>
          <a:p>
            <a:pPr marL="0" indent="0">
              <a:buNone/>
            </a:pPr>
            <a:r>
              <a:rPr lang="ru-RU" sz="2200" dirty="0">
                <a:latin typeface="Corbel"/>
                <a:ea typeface="+mn-lt"/>
                <a:cs typeface="+mn-lt"/>
              </a:rPr>
              <a:t>⦁    The </a:t>
            </a:r>
            <a:r>
              <a:rPr lang="ru-RU" sz="2200" dirty="0" err="1">
                <a:latin typeface="Corbel"/>
                <a:ea typeface="+mn-lt"/>
                <a:cs typeface="+mn-lt"/>
              </a:rPr>
              <a:t>news</a:t>
            </a:r>
            <a:r>
              <a:rPr lang="ru-RU" sz="2200" dirty="0">
                <a:latin typeface="Corbel"/>
                <a:ea typeface="+mn-lt"/>
                <a:cs typeface="+mn-lt"/>
              </a:rPr>
              <a:t> </a:t>
            </a:r>
            <a:r>
              <a:rPr lang="ru-RU" sz="2200" dirty="0" err="1">
                <a:latin typeface="Corbel"/>
                <a:ea typeface="+mn-lt"/>
                <a:cs typeface="+mn-lt"/>
              </a:rPr>
              <a:t>of</a:t>
            </a:r>
            <a:r>
              <a:rPr lang="ru-RU" sz="2200" dirty="0">
                <a:latin typeface="Corbel"/>
                <a:ea typeface="+mn-lt"/>
                <a:cs typeface="+mn-lt"/>
              </a:rPr>
              <a:t> </a:t>
            </a:r>
            <a:r>
              <a:rPr lang="ru-RU" sz="2200" dirty="0" err="1">
                <a:latin typeface="Corbel"/>
                <a:ea typeface="+mn-lt"/>
                <a:cs typeface="+mn-lt"/>
              </a:rPr>
              <a:t>the</a:t>
            </a:r>
            <a:r>
              <a:rPr lang="ru-RU" sz="2200" dirty="0">
                <a:latin typeface="Corbel"/>
                <a:ea typeface="+mn-lt"/>
                <a:cs typeface="+mn-lt"/>
              </a:rPr>
              <a:t> tragedy came as a great shock.</a:t>
            </a:r>
          </a:p>
          <a:p>
            <a:endParaRPr lang="ru-RU" dirty="0">
              <a:latin typeface="Corbel"/>
            </a:endParaRPr>
          </a:p>
        </p:txBody>
      </p:sp>
    </p:spTree>
    <p:extLst>
      <p:ext uri="{BB962C8B-B14F-4D97-AF65-F5344CB8AC3E}">
        <p14:creationId xmlns:p14="http://schemas.microsoft.com/office/powerpoint/2010/main" val="18212098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5E531F9A-3CC3-1CB1-D838-A5062F40A1FB}"/>
              </a:ext>
            </a:extLst>
          </p:cNvPr>
          <p:cNvSpPr>
            <a:spLocks noGrp="1"/>
          </p:cNvSpPr>
          <p:nvPr>
            <p:ph type="title"/>
          </p:nvPr>
        </p:nvSpPr>
        <p:spPr>
          <a:xfrm>
            <a:off x="2231136" y="141732"/>
            <a:ext cx="7729728" cy="1188720"/>
          </a:xfrm>
        </p:spPr>
        <p:txBody>
          <a:bodyPr/>
          <a:lstStyle/>
          <a:p>
            <a:r>
              <a:rPr lang="ru-RU" dirty="0" err="1">
                <a:latin typeface="Calibri"/>
                <a:ea typeface="Calibri"/>
                <a:cs typeface="Calibri"/>
              </a:rPr>
              <a:t>Part</a:t>
            </a:r>
            <a:r>
              <a:rPr lang="ru-RU" dirty="0">
                <a:latin typeface="Calibri"/>
                <a:ea typeface="Calibri"/>
                <a:cs typeface="Calibri"/>
              </a:rPr>
              <a:t> 2. </a:t>
            </a:r>
            <a:r>
              <a:rPr lang="ru-RU" dirty="0" err="1">
                <a:latin typeface="Calibri"/>
                <a:ea typeface="Calibri"/>
                <a:cs typeface="Calibri"/>
              </a:rPr>
              <a:t>Like</a:t>
            </a:r>
            <a:r>
              <a:rPr lang="ru-RU" dirty="0">
                <a:latin typeface="Calibri"/>
                <a:ea typeface="Calibri"/>
                <a:cs typeface="Calibri"/>
              </a:rPr>
              <a:t> / </a:t>
            </a:r>
            <a:r>
              <a:rPr lang="ru-RU" dirty="0" err="1">
                <a:latin typeface="Calibri"/>
                <a:ea typeface="Calibri"/>
                <a:cs typeface="Calibri"/>
              </a:rPr>
              <a:t>as</a:t>
            </a:r>
            <a:r>
              <a:rPr lang="ru-RU" dirty="0">
                <a:latin typeface="Calibri"/>
                <a:ea typeface="Calibri"/>
                <a:cs typeface="Calibri"/>
              </a:rPr>
              <a:t> </a:t>
            </a:r>
            <a:r>
              <a:rPr lang="ru-RU" dirty="0" err="1">
                <a:latin typeface="Calibri"/>
                <a:ea typeface="Calibri"/>
                <a:cs typeface="Calibri"/>
              </a:rPr>
              <a:t>if</a:t>
            </a:r>
            <a:r>
              <a:rPr lang="ru-RU" dirty="0">
                <a:latin typeface="Calibri"/>
                <a:ea typeface="Calibri"/>
                <a:cs typeface="Calibri"/>
              </a:rPr>
              <a:t> / </a:t>
            </a:r>
            <a:r>
              <a:rPr lang="ru-RU" dirty="0" err="1">
                <a:latin typeface="Calibri"/>
                <a:ea typeface="Calibri"/>
                <a:cs typeface="Calibri"/>
              </a:rPr>
              <a:t>as</a:t>
            </a:r>
            <a:r>
              <a:rPr lang="ru-RU" dirty="0">
                <a:latin typeface="Calibri"/>
                <a:ea typeface="Calibri"/>
                <a:cs typeface="Calibri"/>
              </a:rPr>
              <a:t> </a:t>
            </a:r>
            <a:r>
              <a:rPr lang="ru-RU" dirty="0" err="1">
                <a:latin typeface="Calibri"/>
                <a:ea typeface="Calibri"/>
                <a:cs typeface="Calibri"/>
              </a:rPr>
              <a:t>though</a:t>
            </a:r>
            <a:endParaRPr lang="ru-RU" dirty="0" err="1">
              <a:latin typeface="Calibri"/>
            </a:endParaRPr>
          </a:p>
        </p:txBody>
      </p:sp>
      <p:sp>
        <p:nvSpPr>
          <p:cNvPr id="3" name="Объект 2">
            <a:extLst>
              <a:ext uri="{FF2B5EF4-FFF2-40B4-BE49-F238E27FC236}">
                <a16:creationId xmlns:a16="http://schemas.microsoft.com/office/drawing/2014/main" id="{F4296677-6C4A-5DAE-5D40-0A95FC69FCA9}"/>
              </a:ext>
            </a:extLst>
          </p:cNvPr>
          <p:cNvSpPr>
            <a:spLocks noGrp="1"/>
          </p:cNvSpPr>
          <p:nvPr>
            <p:ph idx="1"/>
          </p:nvPr>
        </p:nvSpPr>
        <p:spPr>
          <a:xfrm>
            <a:off x="239776" y="1053084"/>
            <a:ext cx="11712448" cy="5357503"/>
          </a:xfrm>
        </p:spPr>
        <p:txBody>
          <a:bodyPr vert="horz" lIns="91440" tIns="45720" rIns="91440" bIns="45720" rtlCol="0" anchor="t">
            <a:noAutofit/>
          </a:bodyPr>
          <a:lstStyle/>
          <a:p>
            <a:pPr marL="0" indent="0">
              <a:buNone/>
            </a:pPr>
            <a:r>
              <a:rPr lang="ru-RU" b="1" dirty="0">
                <a:latin typeface="Corbel"/>
                <a:ea typeface="+mn-lt"/>
                <a:cs typeface="+mn-lt"/>
              </a:rPr>
              <a:t>A.</a:t>
            </a:r>
            <a:endParaRPr lang="ru-RU" b="1" dirty="0">
              <a:latin typeface="Corbel"/>
            </a:endParaRPr>
          </a:p>
          <a:p>
            <a:pPr marL="0" indent="0">
              <a:buNone/>
            </a:pPr>
            <a:r>
              <a:rPr lang="ru-RU" dirty="0">
                <a:latin typeface="Corbel"/>
                <a:ea typeface="+mn-lt"/>
                <a:cs typeface="+mn-lt"/>
              </a:rPr>
              <a:t>You </a:t>
            </a:r>
            <a:r>
              <a:rPr lang="ru-RU" dirty="0" err="1">
                <a:latin typeface="Corbel"/>
                <a:ea typeface="+mn-lt"/>
                <a:cs typeface="+mn-lt"/>
              </a:rPr>
              <a:t>can</a:t>
            </a:r>
            <a:r>
              <a:rPr lang="ru-RU" dirty="0">
                <a:latin typeface="Corbel"/>
                <a:ea typeface="+mn-lt"/>
                <a:cs typeface="+mn-lt"/>
              </a:rPr>
              <a:t> </a:t>
            </a:r>
            <a:r>
              <a:rPr lang="ru-RU" dirty="0" err="1">
                <a:latin typeface="Corbel"/>
                <a:ea typeface="+mn-lt"/>
                <a:cs typeface="+mn-lt"/>
              </a:rPr>
              <a:t>use</a:t>
            </a:r>
            <a:r>
              <a:rPr lang="ru-RU" dirty="0">
                <a:latin typeface="Corbel"/>
                <a:ea typeface="+mn-lt"/>
                <a:cs typeface="+mn-lt"/>
              </a:rPr>
              <a:t> </a:t>
            </a:r>
            <a:r>
              <a:rPr lang="ru-RU" dirty="0" err="1">
                <a:latin typeface="Corbel"/>
                <a:ea typeface="+mn-lt"/>
                <a:cs typeface="+mn-lt"/>
              </a:rPr>
              <a:t>like</a:t>
            </a:r>
            <a:r>
              <a:rPr lang="ru-RU" dirty="0">
                <a:latin typeface="Corbel"/>
                <a:ea typeface="+mn-lt"/>
                <a:cs typeface="+mn-lt"/>
              </a:rPr>
              <a:t> </a:t>
            </a:r>
            <a:r>
              <a:rPr lang="ru-RU" dirty="0" err="1">
                <a:latin typeface="Corbel"/>
                <a:ea typeface="+mn-lt"/>
                <a:cs typeface="+mn-lt"/>
              </a:rPr>
              <a:t>to</a:t>
            </a:r>
            <a:r>
              <a:rPr lang="ru-RU" dirty="0">
                <a:latin typeface="Corbel"/>
                <a:ea typeface="+mn-lt"/>
                <a:cs typeface="+mn-lt"/>
              </a:rPr>
              <a:t> </a:t>
            </a:r>
            <a:r>
              <a:rPr lang="ru-RU" dirty="0" err="1">
                <a:latin typeface="Corbel"/>
                <a:ea typeface="+mn-lt"/>
                <a:cs typeface="+mn-lt"/>
              </a:rPr>
              <a:t>say</a:t>
            </a:r>
            <a:r>
              <a:rPr lang="ru-RU" dirty="0">
                <a:latin typeface="Corbel"/>
                <a:ea typeface="+mn-lt"/>
                <a:cs typeface="+mn-lt"/>
              </a:rPr>
              <a:t> </a:t>
            </a:r>
            <a:r>
              <a:rPr lang="ru-RU" dirty="0" err="1">
                <a:latin typeface="Corbel"/>
                <a:ea typeface="+mn-lt"/>
                <a:cs typeface="+mn-lt"/>
              </a:rPr>
              <a:t>how</a:t>
            </a:r>
            <a:r>
              <a:rPr lang="ru-RU" dirty="0">
                <a:latin typeface="Corbel"/>
                <a:ea typeface="+mn-lt"/>
                <a:cs typeface="+mn-lt"/>
              </a:rPr>
              <a:t> </a:t>
            </a:r>
            <a:r>
              <a:rPr lang="ru-RU" dirty="0" err="1">
                <a:latin typeface="Corbel"/>
                <a:ea typeface="+mn-lt"/>
                <a:cs typeface="+mn-lt"/>
              </a:rPr>
              <a:t>somebody</a:t>
            </a:r>
            <a:r>
              <a:rPr lang="ru-RU" dirty="0">
                <a:latin typeface="Corbel"/>
                <a:ea typeface="+mn-lt"/>
                <a:cs typeface="+mn-lt"/>
              </a:rPr>
              <a:t> </a:t>
            </a:r>
            <a:r>
              <a:rPr lang="ru-RU" dirty="0" err="1">
                <a:latin typeface="Corbel"/>
                <a:ea typeface="+mn-lt"/>
                <a:cs typeface="+mn-lt"/>
              </a:rPr>
              <a:t>or</a:t>
            </a:r>
            <a:r>
              <a:rPr lang="ru-RU" dirty="0">
                <a:latin typeface="Corbel"/>
                <a:ea typeface="+mn-lt"/>
                <a:cs typeface="+mn-lt"/>
              </a:rPr>
              <a:t> </a:t>
            </a:r>
            <a:r>
              <a:rPr lang="ru-RU" dirty="0" err="1">
                <a:latin typeface="Corbel"/>
                <a:ea typeface="+mn-lt"/>
                <a:cs typeface="+mn-lt"/>
              </a:rPr>
              <a:t>something</a:t>
            </a:r>
            <a:r>
              <a:rPr lang="ru-RU" dirty="0">
                <a:latin typeface="Corbel"/>
                <a:ea typeface="+mn-lt"/>
                <a:cs typeface="+mn-lt"/>
              </a:rPr>
              <a:t> </a:t>
            </a:r>
            <a:r>
              <a:rPr lang="ru-RU" dirty="0" err="1">
                <a:latin typeface="Corbel"/>
                <a:ea typeface="+mn-lt"/>
                <a:cs typeface="+mn-lt"/>
              </a:rPr>
              <a:t>looks</a:t>
            </a:r>
            <a:r>
              <a:rPr lang="ru-RU" dirty="0">
                <a:latin typeface="Corbel"/>
                <a:ea typeface="+mn-lt"/>
                <a:cs typeface="+mn-lt"/>
              </a:rPr>
              <a:t>/</a:t>
            </a:r>
            <a:r>
              <a:rPr lang="ru-RU" dirty="0" err="1">
                <a:latin typeface="Corbel"/>
                <a:ea typeface="+mn-lt"/>
                <a:cs typeface="+mn-lt"/>
              </a:rPr>
              <a:t>sounds</a:t>
            </a:r>
            <a:r>
              <a:rPr lang="ru-RU" dirty="0">
                <a:latin typeface="Corbel"/>
                <a:ea typeface="+mn-lt"/>
                <a:cs typeface="+mn-lt"/>
              </a:rPr>
              <a:t>/</a:t>
            </a:r>
            <a:r>
              <a:rPr lang="ru-RU" dirty="0" err="1">
                <a:latin typeface="Corbel"/>
                <a:ea typeface="+mn-lt"/>
                <a:cs typeface="+mn-lt"/>
              </a:rPr>
              <a:t>feels</a:t>
            </a:r>
            <a:r>
              <a:rPr lang="ru-RU" dirty="0">
                <a:latin typeface="Corbel"/>
                <a:ea typeface="+mn-lt"/>
                <a:cs typeface="+mn-lt"/>
              </a:rPr>
              <a:t>:</a:t>
            </a:r>
            <a:endParaRPr lang="ru-RU" dirty="0">
              <a:latin typeface="Corbel"/>
            </a:endParaRPr>
          </a:p>
          <a:p>
            <a:pPr marL="0" indent="0">
              <a:buNone/>
            </a:pPr>
            <a:r>
              <a:rPr lang="ru-RU" dirty="0">
                <a:latin typeface="Corbel"/>
                <a:ea typeface="+mn-lt"/>
                <a:cs typeface="+mn-lt"/>
              </a:rPr>
              <a:t>⦁    </a:t>
            </a:r>
            <a:r>
              <a:rPr lang="ru-RU" err="1">
                <a:latin typeface="Corbel"/>
                <a:ea typeface="+mn-lt"/>
                <a:cs typeface="+mn-lt"/>
              </a:rPr>
              <a:t>That</a:t>
            </a:r>
            <a:r>
              <a:rPr lang="ru-RU" dirty="0">
                <a:latin typeface="Corbel"/>
                <a:ea typeface="+mn-lt"/>
                <a:cs typeface="+mn-lt"/>
              </a:rPr>
              <a:t> </a:t>
            </a:r>
            <a:r>
              <a:rPr lang="ru-RU" err="1">
                <a:latin typeface="Corbel"/>
                <a:ea typeface="+mn-lt"/>
                <a:cs typeface="+mn-lt"/>
              </a:rPr>
              <a:t>house</a:t>
            </a:r>
            <a:r>
              <a:rPr lang="ru-RU" dirty="0">
                <a:latin typeface="Corbel"/>
                <a:ea typeface="+mn-lt"/>
                <a:cs typeface="+mn-lt"/>
              </a:rPr>
              <a:t> </a:t>
            </a:r>
            <a:r>
              <a:rPr lang="ru-RU" err="1">
                <a:latin typeface="Corbel"/>
                <a:ea typeface="+mn-lt"/>
                <a:cs typeface="+mn-lt"/>
              </a:rPr>
              <a:t>looks</a:t>
            </a:r>
            <a:r>
              <a:rPr lang="ru-RU" dirty="0">
                <a:latin typeface="Corbel"/>
                <a:ea typeface="+mn-lt"/>
                <a:cs typeface="+mn-lt"/>
              </a:rPr>
              <a:t> </a:t>
            </a:r>
            <a:r>
              <a:rPr lang="ru-RU" err="1">
                <a:latin typeface="Corbel"/>
                <a:ea typeface="+mn-lt"/>
                <a:cs typeface="+mn-lt"/>
              </a:rPr>
              <a:t>like</a:t>
            </a:r>
            <a:r>
              <a:rPr lang="ru-RU" dirty="0">
                <a:latin typeface="Corbel"/>
                <a:ea typeface="+mn-lt"/>
                <a:cs typeface="+mn-lt"/>
              </a:rPr>
              <a:t> </a:t>
            </a:r>
            <a:r>
              <a:rPr lang="ru-RU" err="1">
                <a:latin typeface="Corbel"/>
                <a:ea typeface="+mn-lt"/>
                <a:cs typeface="+mn-lt"/>
              </a:rPr>
              <a:t>it's</a:t>
            </a:r>
            <a:r>
              <a:rPr lang="ru-RU" dirty="0">
                <a:latin typeface="Corbel"/>
                <a:ea typeface="+mn-lt"/>
                <a:cs typeface="+mn-lt"/>
              </a:rPr>
              <a:t> </a:t>
            </a:r>
            <a:r>
              <a:rPr lang="ru-RU" err="1">
                <a:latin typeface="Corbel"/>
                <a:ea typeface="+mn-lt"/>
                <a:cs typeface="+mn-lt"/>
              </a:rPr>
              <a:t>going</a:t>
            </a:r>
            <a:r>
              <a:rPr lang="ru-RU" dirty="0">
                <a:latin typeface="Corbel"/>
                <a:ea typeface="+mn-lt"/>
                <a:cs typeface="+mn-lt"/>
              </a:rPr>
              <a:t> </a:t>
            </a:r>
            <a:r>
              <a:rPr lang="ru-RU" err="1">
                <a:latin typeface="Corbel"/>
                <a:ea typeface="+mn-lt"/>
                <a:cs typeface="+mn-lt"/>
              </a:rPr>
              <a:t>to</a:t>
            </a:r>
            <a:r>
              <a:rPr lang="ru-RU" dirty="0">
                <a:latin typeface="Corbel"/>
                <a:ea typeface="+mn-lt"/>
                <a:cs typeface="+mn-lt"/>
              </a:rPr>
              <a:t> </a:t>
            </a:r>
            <a:r>
              <a:rPr lang="ru-RU" err="1">
                <a:latin typeface="Corbel"/>
                <a:ea typeface="+mn-lt"/>
                <a:cs typeface="+mn-lt"/>
              </a:rPr>
              <a:t>fall</a:t>
            </a:r>
            <a:r>
              <a:rPr lang="ru-RU" dirty="0">
                <a:latin typeface="Corbel"/>
                <a:ea typeface="+mn-lt"/>
                <a:cs typeface="+mn-lt"/>
              </a:rPr>
              <a:t> </a:t>
            </a:r>
            <a:r>
              <a:rPr lang="ru-RU" err="1">
                <a:latin typeface="Corbel"/>
                <a:ea typeface="+mn-lt"/>
                <a:cs typeface="+mn-lt"/>
              </a:rPr>
              <a:t>down</a:t>
            </a:r>
            <a:r>
              <a:rPr lang="ru-RU" dirty="0">
                <a:latin typeface="Corbel"/>
                <a:ea typeface="+mn-lt"/>
                <a:cs typeface="+mn-lt"/>
              </a:rPr>
              <a:t>.</a:t>
            </a:r>
            <a:endParaRPr lang="ru-RU" dirty="0">
              <a:latin typeface="Corbel"/>
            </a:endParaRPr>
          </a:p>
          <a:p>
            <a:pPr marL="0" indent="0">
              <a:buNone/>
            </a:pPr>
            <a:r>
              <a:rPr lang="ru-RU" dirty="0">
                <a:latin typeface="Corbel"/>
                <a:ea typeface="+mn-lt"/>
                <a:cs typeface="+mn-lt"/>
              </a:rPr>
              <a:t>⦁    </a:t>
            </a:r>
            <a:r>
              <a:rPr lang="ru-RU" err="1">
                <a:latin typeface="Corbel"/>
                <a:ea typeface="+mn-lt"/>
                <a:cs typeface="+mn-lt"/>
              </a:rPr>
              <a:t>Helen</a:t>
            </a:r>
            <a:r>
              <a:rPr lang="ru-RU" dirty="0">
                <a:latin typeface="Corbel"/>
                <a:ea typeface="+mn-lt"/>
                <a:cs typeface="+mn-lt"/>
              </a:rPr>
              <a:t> </a:t>
            </a:r>
            <a:r>
              <a:rPr lang="ru-RU" err="1">
                <a:latin typeface="Corbel"/>
                <a:ea typeface="+mn-lt"/>
                <a:cs typeface="+mn-lt"/>
              </a:rPr>
              <a:t>sounded</a:t>
            </a:r>
            <a:r>
              <a:rPr lang="ru-RU" dirty="0">
                <a:latin typeface="Corbel"/>
                <a:ea typeface="+mn-lt"/>
                <a:cs typeface="+mn-lt"/>
              </a:rPr>
              <a:t> </a:t>
            </a:r>
            <a:r>
              <a:rPr lang="ru-RU" err="1">
                <a:latin typeface="Corbel"/>
                <a:ea typeface="+mn-lt"/>
                <a:cs typeface="+mn-lt"/>
              </a:rPr>
              <a:t>like</a:t>
            </a:r>
            <a:r>
              <a:rPr lang="ru-RU" dirty="0">
                <a:latin typeface="Corbel"/>
                <a:ea typeface="+mn-lt"/>
                <a:cs typeface="+mn-lt"/>
              </a:rPr>
              <a:t> </a:t>
            </a:r>
            <a:r>
              <a:rPr lang="ru-RU" err="1">
                <a:latin typeface="Corbel"/>
                <a:ea typeface="+mn-lt"/>
                <a:cs typeface="+mn-lt"/>
              </a:rPr>
              <a:t>she</a:t>
            </a:r>
            <a:r>
              <a:rPr lang="ru-RU" dirty="0">
                <a:latin typeface="Corbel"/>
                <a:ea typeface="+mn-lt"/>
                <a:cs typeface="+mn-lt"/>
              </a:rPr>
              <a:t> </a:t>
            </a:r>
            <a:r>
              <a:rPr lang="ru-RU" err="1">
                <a:latin typeface="Corbel"/>
                <a:ea typeface="+mn-lt"/>
                <a:cs typeface="+mn-lt"/>
              </a:rPr>
              <a:t>had</a:t>
            </a:r>
            <a:r>
              <a:rPr lang="ru-RU" dirty="0">
                <a:latin typeface="Corbel"/>
                <a:ea typeface="+mn-lt"/>
                <a:cs typeface="+mn-lt"/>
              </a:rPr>
              <a:t> a </a:t>
            </a:r>
            <a:r>
              <a:rPr lang="ru-RU" err="1">
                <a:latin typeface="Corbel"/>
                <a:ea typeface="+mn-lt"/>
                <a:cs typeface="+mn-lt"/>
              </a:rPr>
              <a:t>cold</a:t>
            </a:r>
            <a:r>
              <a:rPr lang="ru-RU" dirty="0">
                <a:latin typeface="Corbel"/>
                <a:ea typeface="+mn-lt"/>
                <a:cs typeface="+mn-lt"/>
              </a:rPr>
              <a:t>, </a:t>
            </a:r>
            <a:r>
              <a:rPr lang="ru-RU" err="1">
                <a:latin typeface="Corbel"/>
                <a:ea typeface="+mn-lt"/>
                <a:cs typeface="+mn-lt"/>
              </a:rPr>
              <a:t>didn't</a:t>
            </a:r>
            <a:r>
              <a:rPr lang="ru-RU" dirty="0">
                <a:latin typeface="Corbel"/>
                <a:ea typeface="+mn-lt"/>
                <a:cs typeface="+mn-lt"/>
              </a:rPr>
              <a:t> </a:t>
            </a:r>
            <a:r>
              <a:rPr lang="ru-RU" err="1">
                <a:latin typeface="Corbel"/>
                <a:ea typeface="+mn-lt"/>
                <a:cs typeface="+mn-lt"/>
              </a:rPr>
              <a:t>she</a:t>
            </a:r>
            <a:r>
              <a:rPr lang="ru-RU" dirty="0">
                <a:latin typeface="Corbel"/>
                <a:ea typeface="+mn-lt"/>
                <a:cs typeface="+mn-lt"/>
              </a:rPr>
              <a:t>?</a:t>
            </a:r>
            <a:endParaRPr lang="ru-RU" dirty="0">
              <a:latin typeface="Corbel"/>
            </a:endParaRPr>
          </a:p>
          <a:p>
            <a:pPr marL="0" indent="0">
              <a:buNone/>
            </a:pPr>
            <a:r>
              <a:rPr lang="ru-RU" dirty="0">
                <a:latin typeface="Corbel"/>
                <a:ea typeface="+mn-lt"/>
                <a:cs typeface="+mn-lt"/>
              </a:rPr>
              <a:t>⦁    </a:t>
            </a:r>
            <a:r>
              <a:rPr lang="ru-RU" err="1">
                <a:latin typeface="Corbel"/>
                <a:ea typeface="+mn-lt"/>
                <a:cs typeface="+mn-lt"/>
              </a:rPr>
              <a:t>I've</a:t>
            </a:r>
            <a:r>
              <a:rPr lang="ru-RU" dirty="0">
                <a:latin typeface="Corbel"/>
                <a:ea typeface="+mn-lt"/>
                <a:cs typeface="+mn-lt"/>
              </a:rPr>
              <a:t> </a:t>
            </a:r>
            <a:r>
              <a:rPr lang="ru-RU" err="1">
                <a:latin typeface="Corbel"/>
                <a:ea typeface="+mn-lt"/>
                <a:cs typeface="+mn-lt"/>
              </a:rPr>
              <a:t>just</a:t>
            </a:r>
            <a:r>
              <a:rPr lang="ru-RU" dirty="0">
                <a:latin typeface="Corbel"/>
                <a:ea typeface="+mn-lt"/>
                <a:cs typeface="+mn-lt"/>
              </a:rPr>
              <a:t> </a:t>
            </a:r>
            <a:r>
              <a:rPr lang="ru-RU" err="1">
                <a:latin typeface="Corbel"/>
                <a:ea typeface="+mn-lt"/>
                <a:cs typeface="+mn-lt"/>
              </a:rPr>
              <a:t>got</a:t>
            </a:r>
            <a:r>
              <a:rPr lang="ru-RU" dirty="0">
                <a:latin typeface="Corbel"/>
                <a:ea typeface="+mn-lt"/>
                <a:cs typeface="+mn-lt"/>
              </a:rPr>
              <a:t> </a:t>
            </a:r>
            <a:r>
              <a:rPr lang="ru-RU" err="1">
                <a:latin typeface="Corbel"/>
                <a:ea typeface="+mn-lt"/>
                <a:cs typeface="+mn-lt"/>
              </a:rPr>
              <a:t>back</a:t>
            </a:r>
            <a:r>
              <a:rPr lang="ru-RU" dirty="0">
                <a:latin typeface="Corbel"/>
                <a:ea typeface="+mn-lt"/>
                <a:cs typeface="+mn-lt"/>
              </a:rPr>
              <a:t> </a:t>
            </a:r>
            <a:r>
              <a:rPr lang="ru-RU" err="1">
                <a:latin typeface="Corbel"/>
                <a:ea typeface="+mn-lt"/>
                <a:cs typeface="+mn-lt"/>
              </a:rPr>
              <a:t>from</a:t>
            </a:r>
            <a:r>
              <a:rPr lang="ru-RU" dirty="0">
                <a:latin typeface="Corbel"/>
                <a:ea typeface="+mn-lt"/>
                <a:cs typeface="+mn-lt"/>
              </a:rPr>
              <a:t> </a:t>
            </a:r>
            <a:r>
              <a:rPr lang="ru-RU" err="1">
                <a:latin typeface="Corbel"/>
                <a:ea typeface="+mn-lt"/>
                <a:cs typeface="+mn-lt"/>
              </a:rPr>
              <a:t>holiday</a:t>
            </a:r>
            <a:r>
              <a:rPr lang="ru-RU" dirty="0">
                <a:latin typeface="Corbel"/>
                <a:ea typeface="+mn-lt"/>
                <a:cs typeface="+mn-lt"/>
              </a:rPr>
              <a:t>, </a:t>
            </a:r>
            <a:r>
              <a:rPr lang="ru-RU" err="1">
                <a:latin typeface="Corbel"/>
                <a:ea typeface="+mn-lt"/>
                <a:cs typeface="+mn-lt"/>
              </a:rPr>
              <a:t>but</a:t>
            </a:r>
            <a:r>
              <a:rPr lang="ru-RU" dirty="0">
                <a:latin typeface="Corbel"/>
                <a:ea typeface="+mn-lt"/>
                <a:cs typeface="+mn-lt"/>
              </a:rPr>
              <a:t> I </a:t>
            </a:r>
            <a:r>
              <a:rPr lang="ru-RU" err="1">
                <a:latin typeface="Corbel"/>
                <a:ea typeface="+mn-lt"/>
                <a:cs typeface="+mn-lt"/>
              </a:rPr>
              <a:t>feel</a:t>
            </a:r>
            <a:r>
              <a:rPr lang="ru-RU" dirty="0">
                <a:latin typeface="Corbel"/>
                <a:ea typeface="+mn-lt"/>
                <a:cs typeface="+mn-lt"/>
              </a:rPr>
              <a:t> </a:t>
            </a:r>
            <a:r>
              <a:rPr lang="ru-RU" err="1">
                <a:latin typeface="Corbel"/>
                <a:ea typeface="+mn-lt"/>
                <a:cs typeface="+mn-lt"/>
              </a:rPr>
              <a:t>very</a:t>
            </a:r>
            <a:r>
              <a:rPr lang="ru-RU" dirty="0">
                <a:latin typeface="Corbel"/>
                <a:ea typeface="+mn-lt"/>
                <a:cs typeface="+mn-lt"/>
              </a:rPr>
              <a:t> </a:t>
            </a:r>
            <a:r>
              <a:rPr lang="ru-RU" err="1">
                <a:latin typeface="Corbel"/>
                <a:ea typeface="+mn-lt"/>
                <a:cs typeface="+mn-lt"/>
              </a:rPr>
              <a:t>tired</a:t>
            </a:r>
            <a:r>
              <a:rPr lang="ru-RU" dirty="0">
                <a:latin typeface="Corbel"/>
                <a:ea typeface="+mn-lt"/>
                <a:cs typeface="+mn-lt"/>
              </a:rPr>
              <a:t>. I </a:t>
            </a:r>
            <a:r>
              <a:rPr lang="ru-RU" err="1">
                <a:latin typeface="Corbel"/>
                <a:ea typeface="+mn-lt"/>
                <a:cs typeface="+mn-lt"/>
              </a:rPr>
              <a:t>don't</a:t>
            </a:r>
            <a:r>
              <a:rPr lang="ru-RU" dirty="0">
                <a:latin typeface="Corbel"/>
                <a:ea typeface="+mn-lt"/>
                <a:cs typeface="+mn-lt"/>
              </a:rPr>
              <a:t> </a:t>
            </a:r>
            <a:r>
              <a:rPr lang="ru-RU" err="1">
                <a:latin typeface="Corbel"/>
                <a:ea typeface="+mn-lt"/>
                <a:cs typeface="+mn-lt"/>
              </a:rPr>
              <a:t>feel</a:t>
            </a:r>
            <a:r>
              <a:rPr lang="ru-RU" dirty="0">
                <a:latin typeface="Corbel"/>
                <a:ea typeface="+mn-lt"/>
                <a:cs typeface="+mn-lt"/>
              </a:rPr>
              <a:t> </a:t>
            </a:r>
            <a:r>
              <a:rPr lang="ru-RU" err="1">
                <a:latin typeface="Corbel"/>
                <a:ea typeface="+mn-lt"/>
                <a:cs typeface="+mn-lt"/>
              </a:rPr>
              <a:t>like</a:t>
            </a:r>
            <a:r>
              <a:rPr lang="ru-RU" dirty="0">
                <a:latin typeface="Corbel"/>
                <a:ea typeface="+mn-lt"/>
                <a:cs typeface="+mn-lt"/>
              </a:rPr>
              <a:t> </a:t>
            </a:r>
            <a:r>
              <a:rPr lang="ru-RU" err="1">
                <a:latin typeface="Corbel"/>
                <a:ea typeface="+mn-lt"/>
                <a:cs typeface="+mn-lt"/>
              </a:rPr>
              <a:t>I've</a:t>
            </a:r>
            <a:r>
              <a:rPr lang="ru-RU" dirty="0">
                <a:latin typeface="Corbel"/>
                <a:ea typeface="+mn-lt"/>
                <a:cs typeface="+mn-lt"/>
              </a:rPr>
              <a:t> </a:t>
            </a:r>
            <a:r>
              <a:rPr lang="ru-RU" err="1">
                <a:latin typeface="Corbel"/>
                <a:ea typeface="+mn-lt"/>
                <a:cs typeface="+mn-lt"/>
              </a:rPr>
              <a:t>had</a:t>
            </a:r>
            <a:r>
              <a:rPr lang="ru-RU" dirty="0">
                <a:latin typeface="Corbel"/>
                <a:ea typeface="+mn-lt"/>
                <a:cs typeface="+mn-lt"/>
              </a:rPr>
              <a:t> a </a:t>
            </a:r>
            <a:r>
              <a:rPr lang="ru-RU" err="1">
                <a:latin typeface="Corbel"/>
                <a:ea typeface="+mn-lt"/>
                <a:cs typeface="+mn-lt"/>
              </a:rPr>
              <a:t>holiday</a:t>
            </a:r>
            <a:r>
              <a:rPr lang="ru-RU" dirty="0">
                <a:latin typeface="Corbel"/>
                <a:ea typeface="+mn-lt"/>
                <a:cs typeface="+mn-lt"/>
              </a:rPr>
              <a:t>.</a:t>
            </a:r>
            <a:endParaRPr lang="ru-RU" dirty="0">
              <a:latin typeface="Corbel"/>
            </a:endParaRPr>
          </a:p>
          <a:p>
            <a:pPr marL="0" indent="0">
              <a:buNone/>
            </a:pPr>
            <a:r>
              <a:rPr lang="ru-RU" dirty="0">
                <a:latin typeface="Corbel"/>
                <a:ea typeface="+mn-lt"/>
                <a:cs typeface="+mn-lt"/>
              </a:rPr>
              <a:t>You </a:t>
            </a:r>
            <a:r>
              <a:rPr lang="ru-RU" err="1">
                <a:latin typeface="Corbel"/>
                <a:ea typeface="+mn-lt"/>
                <a:cs typeface="+mn-lt"/>
              </a:rPr>
              <a:t>can</a:t>
            </a:r>
            <a:r>
              <a:rPr lang="ru-RU" dirty="0">
                <a:latin typeface="Corbel"/>
                <a:ea typeface="+mn-lt"/>
                <a:cs typeface="+mn-lt"/>
              </a:rPr>
              <a:t> </a:t>
            </a:r>
            <a:r>
              <a:rPr lang="ru-RU" err="1">
                <a:latin typeface="Corbel"/>
                <a:ea typeface="+mn-lt"/>
                <a:cs typeface="+mn-lt"/>
              </a:rPr>
              <a:t>also</a:t>
            </a:r>
            <a:r>
              <a:rPr lang="ru-RU" dirty="0">
                <a:latin typeface="Corbel"/>
                <a:ea typeface="+mn-lt"/>
                <a:cs typeface="+mn-lt"/>
              </a:rPr>
              <a:t> </a:t>
            </a:r>
            <a:r>
              <a:rPr lang="ru-RU" err="1">
                <a:latin typeface="Corbel"/>
                <a:ea typeface="+mn-lt"/>
                <a:cs typeface="+mn-lt"/>
              </a:rPr>
              <a:t>use</a:t>
            </a:r>
            <a:r>
              <a:rPr lang="ru-RU" dirty="0">
                <a:latin typeface="Corbel"/>
                <a:ea typeface="+mn-lt"/>
                <a:cs typeface="+mn-lt"/>
              </a:rPr>
              <a:t> </a:t>
            </a:r>
            <a:r>
              <a:rPr lang="ru-RU" err="1">
                <a:latin typeface="Corbel"/>
                <a:ea typeface="+mn-lt"/>
                <a:cs typeface="+mn-lt"/>
              </a:rPr>
              <a:t>as</a:t>
            </a:r>
            <a:r>
              <a:rPr lang="ru-RU" dirty="0">
                <a:latin typeface="Corbel"/>
                <a:ea typeface="+mn-lt"/>
                <a:cs typeface="+mn-lt"/>
              </a:rPr>
              <a:t> </a:t>
            </a:r>
            <a:r>
              <a:rPr lang="ru-RU" err="1">
                <a:latin typeface="Corbel"/>
                <a:ea typeface="+mn-lt"/>
                <a:cs typeface="+mn-lt"/>
              </a:rPr>
              <a:t>if</a:t>
            </a:r>
            <a:r>
              <a:rPr lang="ru-RU" dirty="0">
                <a:latin typeface="Corbel"/>
                <a:ea typeface="+mn-lt"/>
                <a:cs typeface="+mn-lt"/>
              </a:rPr>
              <a:t> </a:t>
            </a:r>
            <a:r>
              <a:rPr lang="ru-RU" err="1">
                <a:latin typeface="Corbel"/>
                <a:ea typeface="+mn-lt"/>
                <a:cs typeface="+mn-lt"/>
              </a:rPr>
              <a:t>or</a:t>
            </a:r>
            <a:r>
              <a:rPr lang="ru-RU" dirty="0">
                <a:latin typeface="Corbel"/>
                <a:ea typeface="+mn-lt"/>
                <a:cs typeface="+mn-lt"/>
              </a:rPr>
              <a:t> </a:t>
            </a:r>
            <a:r>
              <a:rPr lang="ru-RU" err="1">
                <a:latin typeface="Corbel"/>
                <a:ea typeface="+mn-lt"/>
                <a:cs typeface="+mn-lt"/>
              </a:rPr>
              <a:t>as</a:t>
            </a:r>
            <a:r>
              <a:rPr lang="ru-RU" dirty="0">
                <a:latin typeface="Corbel"/>
                <a:ea typeface="+mn-lt"/>
                <a:cs typeface="+mn-lt"/>
              </a:rPr>
              <a:t> </a:t>
            </a:r>
            <a:r>
              <a:rPr lang="ru-RU" err="1">
                <a:latin typeface="Corbel"/>
                <a:ea typeface="+mn-lt"/>
                <a:cs typeface="+mn-lt"/>
              </a:rPr>
              <a:t>though</a:t>
            </a:r>
            <a:r>
              <a:rPr lang="ru-RU" dirty="0">
                <a:latin typeface="Corbel"/>
                <a:ea typeface="+mn-lt"/>
                <a:cs typeface="+mn-lt"/>
              </a:rPr>
              <a:t> </a:t>
            </a:r>
            <a:r>
              <a:rPr lang="ru-RU" err="1">
                <a:latin typeface="Corbel"/>
                <a:ea typeface="+mn-lt"/>
                <a:cs typeface="+mn-lt"/>
              </a:rPr>
              <a:t>in</a:t>
            </a:r>
            <a:r>
              <a:rPr lang="ru-RU" dirty="0">
                <a:latin typeface="Corbel"/>
                <a:ea typeface="+mn-lt"/>
                <a:cs typeface="+mn-lt"/>
              </a:rPr>
              <a:t> </a:t>
            </a:r>
            <a:r>
              <a:rPr lang="ru-RU" err="1">
                <a:latin typeface="Corbel"/>
                <a:ea typeface="+mn-lt"/>
                <a:cs typeface="+mn-lt"/>
              </a:rPr>
              <a:t>all</a:t>
            </a:r>
            <a:r>
              <a:rPr lang="ru-RU" dirty="0">
                <a:latin typeface="Corbel"/>
                <a:ea typeface="+mn-lt"/>
                <a:cs typeface="+mn-lt"/>
              </a:rPr>
              <a:t> </a:t>
            </a:r>
            <a:r>
              <a:rPr lang="ru-RU" err="1">
                <a:latin typeface="Corbel"/>
                <a:ea typeface="+mn-lt"/>
                <a:cs typeface="+mn-lt"/>
              </a:rPr>
              <a:t>these</a:t>
            </a:r>
            <a:r>
              <a:rPr lang="ru-RU" dirty="0">
                <a:latin typeface="Corbel"/>
                <a:ea typeface="+mn-lt"/>
                <a:cs typeface="+mn-lt"/>
              </a:rPr>
              <a:t> </a:t>
            </a:r>
            <a:r>
              <a:rPr lang="ru-RU" err="1">
                <a:latin typeface="Corbel"/>
                <a:ea typeface="+mn-lt"/>
                <a:cs typeface="+mn-lt"/>
              </a:rPr>
              <a:t>examples</a:t>
            </a:r>
            <a:r>
              <a:rPr lang="ru-RU" dirty="0">
                <a:latin typeface="Corbel"/>
                <a:ea typeface="+mn-lt"/>
                <a:cs typeface="+mn-lt"/>
              </a:rPr>
              <a:t>:</a:t>
            </a:r>
            <a:endParaRPr lang="ru-RU" dirty="0">
              <a:latin typeface="Corbel"/>
            </a:endParaRPr>
          </a:p>
          <a:p>
            <a:pPr marL="0" indent="0">
              <a:buNone/>
            </a:pPr>
            <a:r>
              <a:rPr lang="ru-RU" dirty="0">
                <a:latin typeface="Corbel"/>
                <a:ea typeface="+mn-lt"/>
                <a:cs typeface="+mn-lt"/>
              </a:rPr>
              <a:t>⦁    </a:t>
            </a:r>
            <a:r>
              <a:rPr lang="ru-RU" err="1">
                <a:latin typeface="Corbel"/>
                <a:ea typeface="+mn-lt"/>
                <a:cs typeface="+mn-lt"/>
              </a:rPr>
              <a:t>That</a:t>
            </a:r>
            <a:r>
              <a:rPr lang="ru-RU" dirty="0">
                <a:latin typeface="Corbel"/>
                <a:ea typeface="+mn-lt"/>
                <a:cs typeface="+mn-lt"/>
              </a:rPr>
              <a:t> </a:t>
            </a:r>
            <a:r>
              <a:rPr lang="ru-RU" err="1">
                <a:latin typeface="Corbel"/>
                <a:ea typeface="+mn-lt"/>
                <a:cs typeface="+mn-lt"/>
              </a:rPr>
              <a:t>house</a:t>
            </a:r>
            <a:r>
              <a:rPr lang="ru-RU" dirty="0">
                <a:latin typeface="Corbel"/>
                <a:ea typeface="+mn-lt"/>
                <a:cs typeface="+mn-lt"/>
              </a:rPr>
              <a:t> </a:t>
            </a:r>
            <a:r>
              <a:rPr lang="ru-RU" err="1">
                <a:latin typeface="Corbel"/>
                <a:ea typeface="+mn-lt"/>
                <a:cs typeface="+mn-lt"/>
              </a:rPr>
              <a:t>looks</a:t>
            </a:r>
            <a:r>
              <a:rPr lang="ru-RU" dirty="0">
                <a:latin typeface="Corbel"/>
                <a:ea typeface="+mn-lt"/>
                <a:cs typeface="+mn-lt"/>
              </a:rPr>
              <a:t> </a:t>
            </a:r>
            <a:r>
              <a:rPr lang="ru-RU" err="1">
                <a:latin typeface="Corbel"/>
                <a:ea typeface="+mn-lt"/>
                <a:cs typeface="+mn-lt"/>
              </a:rPr>
              <a:t>as</a:t>
            </a:r>
            <a:r>
              <a:rPr lang="ru-RU" dirty="0">
                <a:latin typeface="Corbel"/>
                <a:ea typeface="+mn-lt"/>
                <a:cs typeface="+mn-lt"/>
              </a:rPr>
              <a:t> </a:t>
            </a:r>
            <a:r>
              <a:rPr lang="ru-RU" err="1">
                <a:latin typeface="Corbel"/>
                <a:ea typeface="+mn-lt"/>
                <a:cs typeface="+mn-lt"/>
              </a:rPr>
              <a:t>if</a:t>
            </a:r>
            <a:r>
              <a:rPr lang="ru-RU" dirty="0">
                <a:latin typeface="Corbel"/>
                <a:ea typeface="+mn-lt"/>
                <a:cs typeface="+mn-lt"/>
              </a:rPr>
              <a:t> </a:t>
            </a:r>
            <a:r>
              <a:rPr lang="ru-RU" err="1">
                <a:latin typeface="Corbel"/>
                <a:ea typeface="+mn-lt"/>
                <a:cs typeface="+mn-lt"/>
              </a:rPr>
              <a:t>it's</a:t>
            </a:r>
            <a:r>
              <a:rPr lang="ru-RU" dirty="0">
                <a:latin typeface="Corbel"/>
                <a:ea typeface="+mn-lt"/>
                <a:cs typeface="+mn-lt"/>
              </a:rPr>
              <a:t> </a:t>
            </a:r>
            <a:r>
              <a:rPr lang="ru-RU" err="1">
                <a:latin typeface="Corbel"/>
                <a:ea typeface="+mn-lt"/>
                <a:cs typeface="+mn-lt"/>
              </a:rPr>
              <a:t>going</a:t>
            </a:r>
            <a:r>
              <a:rPr lang="ru-RU" dirty="0">
                <a:latin typeface="Corbel"/>
                <a:ea typeface="+mn-lt"/>
                <a:cs typeface="+mn-lt"/>
              </a:rPr>
              <a:t> </a:t>
            </a:r>
            <a:r>
              <a:rPr lang="ru-RU" err="1">
                <a:latin typeface="Corbel"/>
                <a:ea typeface="+mn-lt"/>
                <a:cs typeface="+mn-lt"/>
              </a:rPr>
              <a:t>to</a:t>
            </a:r>
            <a:r>
              <a:rPr lang="ru-RU" dirty="0">
                <a:latin typeface="Corbel"/>
                <a:ea typeface="+mn-lt"/>
                <a:cs typeface="+mn-lt"/>
              </a:rPr>
              <a:t> </a:t>
            </a:r>
            <a:r>
              <a:rPr lang="ru-RU" err="1">
                <a:latin typeface="Corbel"/>
                <a:ea typeface="+mn-lt"/>
                <a:cs typeface="+mn-lt"/>
              </a:rPr>
              <a:t>fall</a:t>
            </a:r>
            <a:r>
              <a:rPr lang="ru-RU" dirty="0">
                <a:latin typeface="Corbel"/>
                <a:ea typeface="+mn-lt"/>
                <a:cs typeface="+mn-lt"/>
              </a:rPr>
              <a:t> </a:t>
            </a:r>
            <a:r>
              <a:rPr lang="ru-RU" err="1">
                <a:latin typeface="Corbel"/>
                <a:ea typeface="+mn-lt"/>
                <a:cs typeface="+mn-lt"/>
              </a:rPr>
              <a:t>down</a:t>
            </a:r>
            <a:r>
              <a:rPr lang="ru-RU" dirty="0">
                <a:latin typeface="Corbel"/>
                <a:ea typeface="+mn-lt"/>
                <a:cs typeface="+mn-lt"/>
              </a:rPr>
              <a:t>.</a:t>
            </a:r>
            <a:endParaRPr lang="ru-RU" dirty="0">
              <a:latin typeface="Corbel"/>
            </a:endParaRPr>
          </a:p>
          <a:p>
            <a:pPr marL="0" indent="0">
              <a:buNone/>
            </a:pPr>
            <a:r>
              <a:rPr lang="ru-RU" dirty="0">
                <a:latin typeface="Corbel"/>
                <a:ea typeface="+mn-lt"/>
                <a:cs typeface="+mn-lt"/>
              </a:rPr>
              <a:t>⦁    </a:t>
            </a:r>
            <a:r>
              <a:rPr lang="ru-RU" err="1">
                <a:latin typeface="Corbel"/>
                <a:ea typeface="+mn-lt"/>
                <a:cs typeface="+mn-lt"/>
              </a:rPr>
              <a:t>Helen</a:t>
            </a:r>
            <a:r>
              <a:rPr lang="ru-RU" dirty="0">
                <a:latin typeface="Corbel"/>
                <a:ea typeface="+mn-lt"/>
                <a:cs typeface="+mn-lt"/>
              </a:rPr>
              <a:t> </a:t>
            </a:r>
            <a:r>
              <a:rPr lang="ru-RU" err="1">
                <a:latin typeface="Corbel"/>
                <a:ea typeface="+mn-lt"/>
                <a:cs typeface="+mn-lt"/>
              </a:rPr>
              <a:t>sounded</a:t>
            </a:r>
            <a:r>
              <a:rPr lang="ru-RU" dirty="0">
                <a:latin typeface="Corbel"/>
                <a:ea typeface="+mn-lt"/>
                <a:cs typeface="+mn-lt"/>
              </a:rPr>
              <a:t> </a:t>
            </a:r>
            <a:r>
              <a:rPr lang="ru-RU" err="1">
                <a:latin typeface="Corbel"/>
                <a:ea typeface="+mn-lt"/>
                <a:cs typeface="+mn-lt"/>
              </a:rPr>
              <a:t>as</a:t>
            </a:r>
            <a:r>
              <a:rPr lang="ru-RU" dirty="0">
                <a:latin typeface="Corbel"/>
                <a:ea typeface="+mn-lt"/>
                <a:cs typeface="+mn-lt"/>
              </a:rPr>
              <a:t> </a:t>
            </a:r>
            <a:r>
              <a:rPr lang="ru-RU" err="1">
                <a:latin typeface="Corbel"/>
                <a:ea typeface="+mn-lt"/>
                <a:cs typeface="+mn-lt"/>
              </a:rPr>
              <a:t>if</a:t>
            </a:r>
            <a:r>
              <a:rPr lang="ru-RU" dirty="0">
                <a:latin typeface="Corbel"/>
                <a:ea typeface="+mn-lt"/>
                <a:cs typeface="+mn-lt"/>
              </a:rPr>
              <a:t> </a:t>
            </a:r>
            <a:r>
              <a:rPr lang="ru-RU" err="1">
                <a:latin typeface="Corbel"/>
                <a:ea typeface="+mn-lt"/>
                <a:cs typeface="+mn-lt"/>
              </a:rPr>
              <a:t>she</a:t>
            </a:r>
            <a:r>
              <a:rPr lang="ru-RU" dirty="0">
                <a:latin typeface="Corbel"/>
                <a:ea typeface="+mn-lt"/>
                <a:cs typeface="+mn-lt"/>
              </a:rPr>
              <a:t> </a:t>
            </a:r>
            <a:r>
              <a:rPr lang="ru-RU" err="1">
                <a:latin typeface="Corbel"/>
                <a:ea typeface="+mn-lt"/>
                <a:cs typeface="+mn-lt"/>
              </a:rPr>
              <a:t>had</a:t>
            </a:r>
            <a:r>
              <a:rPr lang="ru-RU" dirty="0">
                <a:latin typeface="Corbel"/>
                <a:ea typeface="+mn-lt"/>
                <a:cs typeface="+mn-lt"/>
              </a:rPr>
              <a:t> a </a:t>
            </a:r>
            <a:r>
              <a:rPr lang="ru-RU" err="1">
                <a:latin typeface="Corbel"/>
                <a:ea typeface="+mn-lt"/>
                <a:cs typeface="+mn-lt"/>
              </a:rPr>
              <a:t>cold</a:t>
            </a:r>
            <a:r>
              <a:rPr lang="ru-RU" dirty="0">
                <a:latin typeface="Corbel"/>
                <a:ea typeface="+mn-lt"/>
                <a:cs typeface="+mn-lt"/>
              </a:rPr>
              <a:t>, </a:t>
            </a:r>
            <a:r>
              <a:rPr lang="ru-RU" err="1">
                <a:latin typeface="Corbel"/>
                <a:ea typeface="+mn-lt"/>
                <a:cs typeface="+mn-lt"/>
              </a:rPr>
              <a:t>didn't</a:t>
            </a:r>
            <a:r>
              <a:rPr lang="ru-RU" dirty="0">
                <a:latin typeface="Corbel"/>
                <a:ea typeface="+mn-lt"/>
                <a:cs typeface="+mn-lt"/>
              </a:rPr>
              <a:t> </a:t>
            </a:r>
            <a:r>
              <a:rPr lang="ru-RU" err="1">
                <a:latin typeface="Corbel"/>
                <a:ea typeface="+mn-lt"/>
                <a:cs typeface="+mn-lt"/>
              </a:rPr>
              <a:t>she</a:t>
            </a:r>
            <a:r>
              <a:rPr lang="ru-RU" dirty="0">
                <a:latin typeface="Corbel"/>
                <a:ea typeface="+mn-lt"/>
                <a:cs typeface="+mn-lt"/>
              </a:rPr>
              <a:t>?</a:t>
            </a:r>
            <a:endParaRPr lang="ru-RU" dirty="0">
              <a:latin typeface="Corbel"/>
            </a:endParaRPr>
          </a:p>
          <a:p>
            <a:pPr marL="0" indent="0">
              <a:buNone/>
            </a:pPr>
            <a:r>
              <a:rPr lang="ru-RU" dirty="0">
                <a:latin typeface="Corbel"/>
                <a:ea typeface="+mn-lt"/>
                <a:cs typeface="+mn-lt"/>
              </a:rPr>
              <a:t>⦁    I </a:t>
            </a:r>
            <a:r>
              <a:rPr lang="ru-RU" err="1">
                <a:latin typeface="Corbel"/>
                <a:ea typeface="+mn-lt"/>
                <a:cs typeface="+mn-lt"/>
              </a:rPr>
              <a:t>don't</a:t>
            </a:r>
            <a:r>
              <a:rPr lang="ru-RU" dirty="0">
                <a:latin typeface="Corbel"/>
                <a:ea typeface="+mn-lt"/>
                <a:cs typeface="+mn-lt"/>
              </a:rPr>
              <a:t> </a:t>
            </a:r>
            <a:r>
              <a:rPr lang="ru-RU" err="1">
                <a:latin typeface="Corbel"/>
                <a:ea typeface="+mn-lt"/>
                <a:cs typeface="+mn-lt"/>
              </a:rPr>
              <a:t>feel</a:t>
            </a:r>
            <a:r>
              <a:rPr lang="ru-RU" dirty="0">
                <a:latin typeface="Corbel"/>
                <a:ea typeface="+mn-lt"/>
                <a:cs typeface="+mn-lt"/>
              </a:rPr>
              <a:t> </a:t>
            </a:r>
            <a:r>
              <a:rPr lang="ru-RU" err="1">
                <a:latin typeface="Corbel"/>
                <a:ea typeface="+mn-lt"/>
                <a:cs typeface="+mn-lt"/>
              </a:rPr>
              <a:t>as</a:t>
            </a:r>
            <a:r>
              <a:rPr lang="ru-RU" dirty="0">
                <a:latin typeface="Corbel"/>
                <a:ea typeface="+mn-lt"/>
                <a:cs typeface="+mn-lt"/>
              </a:rPr>
              <a:t> </a:t>
            </a:r>
            <a:r>
              <a:rPr lang="ru-RU" err="1">
                <a:latin typeface="Corbel"/>
                <a:ea typeface="+mn-lt"/>
                <a:cs typeface="+mn-lt"/>
              </a:rPr>
              <a:t>though</a:t>
            </a:r>
            <a:r>
              <a:rPr lang="ru-RU" dirty="0">
                <a:latin typeface="Corbel"/>
                <a:ea typeface="+mn-lt"/>
                <a:cs typeface="+mn-lt"/>
              </a:rPr>
              <a:t> </a:t>
            </a:r>
            <a:r>
              <a:rPr lang="ru-RU" err="1">
                <a:latin typeface="Corbel"/>
                <a:ea typeface="+mn-lt"/>
                <a:cs typeface="+mn-lt"/>
              </a:rPr>
              <a:t>I've</a:t>
            </a:r>
            <a:r>
              <a:rPr lang="ru-RU" dirty="0">
                <a:latin typeface="Corbel"/>
                <a:ea typeface="+mn-lt"/>
                <a:cs typeface="+mn-lt"/>
              </a:rPr>
              <a:t> </a:t>
            </a:r>
            <a:r>
              <a:rPr lang="ru-RU" err="1">
                <a:latin typeface="Corbel"/>
                <a:ea typeface="+mn-lt"/>
                <a:cs typeface="+mn-lt"/>
              </a:rPr>
              <a:t>had</a:t>
            </a:r>
            <a:r>
              <a:rPr lang="ru-RU" dirty="0">
                <a:latin typeface="Corbel"/>
                <a:ea typeface="+mn-lt"/>
                <a:cs typeface="+mn-lt"/>
              </a:rPr>
              <a:t> a </a:t>
            </a:r>
            <a:r>
              <a:rPr lang="ru-RU" err="1">
                <a:latin typeface="Corbel"/>
                <a:ea typeface="+mn-lt"/>
                <a:cs typeface="+mn-lt"/>
              </a:rPr>
              <a:t>holiday</a:t>
            </a:r>
            <a:r>
              <a:rPr lang="ru-RU" dirty="0">
                <a:latin typeface="Corbel"/>
                <a:ea typeface="+mn-lt"/>
                <a:cs typeface="+mn-lt"/>
              </a:rPr>
              <a:t>.</a:t>
            </a:r>
            <a:endParaRPr lang="ru-RU" dirty="0">
              <a:latin typeface="Corbel"/>
            </a:endParaRPr>
          </a:p>
          <a:p>
            <a:pPr marL="0" indent="0">
              <a:buNone/>
            </a:pPr>
            <a:r>
              <a:rPr lang="ru-RU" err="1">
                <a:latin typeface="Corbel"/>
                <a:ea typeface="+mn-lt"/>
                <a:cs typeface="+mn-lt"/>
              </a:rPr>
              <a:t>Compare</a:t>
            </a:r>
            <a:r>
              <a:rPr lang="ru-RU" dirty="0">
                <a:latin typeface="Corbel"/>
                <a:ea typeface="+mn-lt"/>
                <a:cs typeface="+mn-lt"/>
              </a:rPr>
              <a:t>:</a:t>
            </a:r>
            <a:endParaRPr lang="ru-RU" dirty="0">
              <a:latin typeface="Corbel"/>
            </a:endParaRPr>
          </a:p>
          <a:p>
            <a:pPr marL="0" indent="0">
              <a:buNone/>
            </a:pPr>
            <a:r>
              <a:rPr lang="ru-RU" dirty="0">
                <a:latin typeface="Corbel"/>
                <a:ea typeface="+mn-lt"/>
                <a:cs typeface="+mn-lt"/>
              </a:rPr>
              <a:t>⦁    You </a:t>
            </a:r>
            <a:r>
              <a:rPr lang="ru-RU" err="1">
                <a:latin typeface="Corbel"/>
                <a:ea typeface="+mn-lt"/>
                <a:cs typeface="+mn-lt"/>
              </a:rPr>
              <a:t>look</a:t>
            </a:r>
            <a:r>
              <a:rPr lang="ru-RU" dirty="0">
                <a:latin typeface="Corbel"/>
                <a:ea typeface="+mn-lt"/>
                <a:cs typeface="+mn-lt"/>
              </a:rPr>
              <a:t> </a:t>
            </a:r>
            <a:r>
              <a:rPr lang="ru-RU" err="1">
                <a:latin typeface="Corbel"/>
                <a:ea typeface="+mn-lt"/>
                <a:cs typeface="+mn-lt"/>
              </a:rPr>
              <a:t>tired</a:t>
            </a:r>
            <a:r>
              <a:rPr lang="ru-RU" dirty="0">
                <a:latin typeface="Corbel"/>
                <a:ea typeface="+mn-lt"/>
                <a:cs typeface="+mn-lt"/>
              </a:rPr>
              <a:t>. (</a:t>
            </a:r>
            <a:r>
              <a:rPr lang="ru-RU" err="1">
                <a:latin typeface="Corbel"/>
                <a:ea typeface="+mn-lt"/>
                <a:cs typeface="+mn-lt"/>
              </a:rPr>
              <a:t>look</a:t>
            </a:r>
            <a:r>
              <a:rPr lang="ru-RU" dirty="0">
                <a:latin typeface="Corbel"/>
                <a:ea typeface="+mn-lt"/>
                <a:cs typeface="+mn-lt"/>
              </a:rPr>
              <a:t>+ </a:t>
            </a:r>
            <a:r>
              <a:rPr lang="ru-RU" err="1">
                <a:latin typeface="Corbel"/>
                <a:ea typeface="+mn-lt"/>
                <a:cs typeface="+mn-lt"/>
              </a:rPr>
              <a:t>adjective</a:t>
            </a:r>
            <a:r>
              <a:rPr lang="ru-RU" dirty="0">
                <a:latin typeface="Corbel"/>
                <a:ea typeface="+mn-lt"/>
                <a:cs typeface="+mn-lt"/>
              </a:rPr>
              <a:t>)</a:t>
            </a:r>
            <a:endParaRPr lang="ru-RU" dirty="0">
              <a:latin typeface="Corbel"/>
            </a:endParaRPr>
          </a:p>
          <a:p>
            <a:pPr marL="0" indent="0">
              <a:buNone/>
            </a:pPr>
            <a:r>
              <a:rPr lang="ru-RU" dirty="0">
                <a:latin typeface="Corbel"/>
                <a:ea typeface="+mn-lt"/>
                <a:cs typeface="+mn-lt"/>
              </a:rPr>
              <a:t>            You </a:t>
            </a:r>
            <a:r>
              <a:rPr lang="ru-RU" err="1">
                <a:latin typeface="Corbel"/>
                <a:ea typeface="+mn-lt"/>
                <a:cs typeface="+mn-lt"/>
              </a:rPr>
              <a:t>look</a:t>
            </a:r>
            <a:r>
              <a:rPr lang="ru-RU" dirty="0">
                <a:latin typeface="Corbel"/>
                <a:ea typeface="+mn-lt"/>
                <a:cs typeface="+mn-lt"/>
              </a:rPr>
              <a:t> </a:t>
            </a:r>
            <a:r>
              <a:rPr lang="ru-RU" err="1">
                <a:latin typeface="Corbel"/>
                <a:ea typeface="+mn-lt"/>
                <a:cs typeface="+mn-lt"/>
              </a:rPr>
              <a:t>like</a:t>
            </a:r>
            <a:r>
              <a:rPr lang="ru-RU" dirty="0">
                <a:latin typeface="Corbel"/>
                <a:ea typeface="+mn-lt"/>
                <a:cs typeface="+mn-lt"/>
              </a:rPr>
              <a:t> </a:t>
            </a:r>
            <a:r>
              <a:rPr lang="ru-RU" err="1">
                <a:latin typeface="Corbel"/>
                <a:ea typeface="+mn-lt"/>
                <a:cs typeface="+mn-lt"/>
              </a:rPr>
              <a:t>you</a:t>
            </a:r>
            <a:r>
              <a:rPr lang="ru-RU" dirty="0">
                <a:latin typeface="Corbel"/>
                <a:ea typeface="+mn-lt"/>
                <a:cs typeface="+mn-lt"/>
              </a:rPr>
              <a:t> </a:t>
            </a:r>
            <a:r>
              <a:rPr lang="ru-RU" err="1">
                <a:latin typeface="Corbel"/>
                <a:ea typeface="+mn-lt"/>
                <a:cs typeface="+mn-lt"/>
              </a:rPr>
              <a:t>haven't</a:t>
            </a:r>
            <a:r>
              <a:rPr lang="ru-RU" dirty="0">
                <a:latin typeface="Corbel"/>
                <a:ea typeface="+mn-lt"/>
                <a:cs typeface="+mn-lt"/>
              </a:rPr>
              <a:t> </a:t>
            </a:r>
            <a:r>
              <a:rPr lang="ru-RU" err="1">
                <a:latin typeface="Corbel"/>
                <a:ea typeface="+mn-lt"/>
                <a:cs typeface="+mn-lt"/>
              </a:rPr>
              <a:t>slept</a:t>
            </a:r>
            <a:r>
              <a:rPr lang="ru-RU" dirty="0">
                <a:latin typeface="Corbel"/>
                <a:ea typeface="+mn-lt"/>
                <a:cs typeface="+mn-lt"/>
              </a:rPr>
              <a:t>.  (</a:t>
            </a:r>
            <a:r>
              <a:rPr lang="ru-RU" err="1">
                <a:latin typeface="Corbel"/>
                <a:ea typeface="+mn-lt"/>
                <a:cs typeface="+mn-lt"/>
              </a:rPr>
              <a:t>look</a:t>
            </a:r>
            <a:r>
              <a:rPr lang="ru-RU" dirty="0">
                <a:latin typeface="Corbel"/>
                <a:ea typeface="+mn-lt"/>
                <a:cs typeface="+mn-lt"/>
              </a:rPr>
              <a:t> </a:t>
            </a:r>
            <a:r>
              <a:rPr lang="ru-RU" err="1">
                <a:latin typeface="Corbel"/>
                <a:ea typeface="+mn-lt"/>
                <a:cs typeface="+mn-lt"/>
              </a:rPr>
              <a:t>like</a:t>
            </a:r>
            <a:r>
              <a:rPr lang="ru-RU" dirty="0">
                <a:latin typeface="Corbel"/>
                <a:ea typeface="+mn-lt"/>
                <a:cs typeface="+mn-lt"/>
              </a:rPr>
              <a:t> +</a:t>
            </a:r>
            <a:r>
              <a:rPr lang="ru-RU" err="1">
                <a:latin typeface="Corbel"/>
                <a:ea typeface="+mn-lt"/>
                <a:cs typeface="+mn-lt"/>
              </a:rPr>
              <a:t>subject</a:t>
            </a:r>
            <a:r>
              <a:rPr lang="ru-RU" dirty="0">
                <a:latin typeface="Corbel"/>
                <a:ea typeface="+mn-lt"/>
                <a:cs typeface="+mn-lt"/>
              </a:rPr>
              <a:t>+ </a:t>
            </a:r>
            <a:r>
              <a:rPr lang="ru-RU" err="1">
                <a:latin typeface="Corbel"/>
                <a:ea typeface="+mn-lt"/>
                <a:cs typeface="+mn-lt"/>
              </a:rPr>
              <a:t>verb</a:t>
            </a:r>
            <a:r>
              <a:rPr lang="ru-RU" dirty="0">
                <a:latin typeface="Corbel"/>
                <a:ea typeface="+mn-lt"/>
                <a:cs typeface="+mn-lt"/>
              </a:rPr>
              <a:t>)</a:t>
            </a:r>
            <a:endParaRPr lang="ru-RU" dirty="0">
              <a:latin typeface="Corbel"/>
            </a:endParaRPr>
          </a:p>
          <a:p>
            <a:pPr marL="0" indent="0">
              <a:buNone/>
            </a:pPr>
            <a:endParaRPr lang="ru-RU" dirty="0">
              <a:latin typeface="Corbel"/>
            </a:endParaRPr>
          </a:p>
          <a:p>
            <a:pPr marL="0" indent="0">
              <a:buNone/>
            </a:pPr>
            <a:r>
              <a:rPr lang="ru-RU" dirty="0">
                <a:latin typeface="Corbel"/>
                <a:ea typeface="+mn-lt"/>
                <a:cs typeface="+mn-lt"/>
              </a:rPr>
              <a:t>As </a:t>
            </a:r>
            <a:r>
              <a:rPr lang="ru-RU" err="1">
                <a:latin typeface="Corbel"/>
                <a:ea typeface="+mn-lt"/>
                <a:cs typeface="+mn-lt"/>
              </a:rPr>
              <a:t>if</a:t>
            </a:r>
            <a:r>
              <a:rPr lang="ru-RU" dirty="0">
                <a:latin typeface="Corbel"/>
                <a:ea typeface="+mn-lt"/>
                <a:cs typeface="+mn-lt"/>
              </a:rPr>
              <a:t> </a:t>
            </a:r>
            <a:r>
              <a:rPr lang="ru-RU" err="1">
                <a:latin typeface="Corbel"/>
                <a:ea typeface="+mn-lt"/>
                <a:cs typeface="+mn-lt"/>
              </a:rPr>
              <a:t>and</a:t>
            </a:r>
            <a:r>
              <a:rPr lang="ru-RU" dirty="0">
                <a:latin typeface="Corbel"/>
                <a:ea typeface="+mn-lt"/>
                <a:cs typeface="+mn-lt"/>
              </a:rPr>
              <a:t> </a:t>
            </a:r>
            <a:r>
              <a:rPr lang="ru-RU" err="1">
                <a:latin typeface="Corbel"/>
                <a:ea typeface="+mn-lt"/>
                <a:cs typeface="+mn-lt"/>
              </a:rPr>
              <a:t>as</a:t>
            </a:r>
            <a:r>
              <a:rPr lang="ru-RU" dirty="0">
                <a:latin typeface="Corbel"/>
                <a:ea typeface="+mn-lt"/>
                <a:cs typeface="+mn-lt"/>
              </a:rPr>
              <a:t> </a:t>
            </a:r>
            <a:r>
              <a:rPr lang="ru-RU" err="1">
                <a:latin typeface="Corbel"/>
                <a:ea typeface="+mn-lt"/>
                <a:cs typeface="+mn-lt"/>
              </a:rPr>
              <a:t>though</a:t>
            </a:r>
            <a:r>
              <a:rPr lang="ru-RU" dirty="0">
                <a:latin typeface="Corbel"/>
                <a:ea typeface="+mn-lt"/>
                <a:cs typeface="+mn-lt"/>
              </a:rPr>
              <a:t> </a:t>
            </a:r>
            <a:r>
              <a:rPr lang="ru-RU" err="1">
                <a:latin typeface="Corbel"/>
                <a:ea typeface="+mn-lt"/>
                <a:cs typeface="+mn-lt"/>
              </a:rPr>
              <a:t>are</a:t>
            </a:r>
            <a:r>
              <a:rPr lang="ru-RU" dirty="0">
                <a:latin typeface="Corbel"/>
                <a:ea typeface="+mn-lt"/>
                <a:cs typeface="+mn-lt"/>
              </a:rPr>
              <a:t> </a:t>
            </a:r>
            <a:r>
              <a:rPr lang="ru-RU" err="1">
                <a:latin typeface="Corbel"/>
                <a:ea typeface="+mn-lt"/>
                <a:cs typeface="+mn-lt"/>
              </a:rPr>
              <a:t>more</a:t>
            </a:r>
            <a:r>
              <a:rPr lang="ru-RU" dirty="0">
                <a:latin typeface="Corbel"/>
                <a:ea typeface="+mn-lt"/>
                <a:cs typeface="+mn-lt"/>
              </a:rPr>
              <a:t> </a:t>
            </a:r>
            <a:r>
              <a:rPr lang="ru-RU" err="1">
                <a:latin typeface="Corbel"/>
                <a:ea typeface="+mn-lt"/>
                <a:cs typeface="+mn-lt"/>
              </a:rPr>
              <a:t>formal</a:t>
            </a:r>
            <a:r>
              <a:rPr lang="ru-RU" dirty="0">
                <a:latin typeface="Corbel"/>
                <a:ea typeface="+mn-lt"/>
                <a:cs typeface="+mn-lt"/>
              </a:rPr>
              <a:t> </a:t>
            </a:r>
            <a:r>
              <a:rPr lang="ru-RU" err="1">
                <a:latin typeface="Corbel"/>
                <a:ea typeface="+mn-lt"/>
                <a:cs typeface="+mn-lt"/>
              </a:rPr>
              <a:t>than</a:t>
            </a:r>
            <a:r>
              <a:rPr lang="ru-RU" dirty="0">
                <a:latin typeface="Corbel"/>
                <a:ea typeface="+mn-lt"/>
                <a:cs typeface="+mn-lt"/>
              </a:rPr>
              <a:t> </a:t>
            </a:r>
            <a:r>
              <a:rPr lang="ru-RU" err="1">
                <a:latin typeface="Corbel"/>
                <a:ea typeface="+mn-lt"/>
                <a:cs typeface="+mn-lt"/>
              </a:rPr>
              <a:t>like</a:t>
            </a:r>
            <a:r>
              <a:rPr lang="ru-RU" dirty="0">
                <a:latin typeface="Corbel"/>
                <a:ea typeface="+mn-lt"/>
                <a:cs typeface="+mn-lt"/>
              </a:rPr>
              <a:t>.</a:t>
            </a:r>
            <a:endParaRPr lang="ru-RU" dirty="0">
              <a:latin typeface="Corbel"/>
            </a:endParaRPr>
          </a:p>
          <a:p>
            <a:endParaRPr lang="ru-RU" dirty="0">
              <a:latin typeface="Corbel"/>
            </a:endParaRPr>
          </a:p>
        </p:txBody>
      </p:sp>
    </p:spTree>
    <p:extLst>
      <p:ext uri="{BB962C8B-B14F-4D97-AF65-F5344CB8AC3E}">
        <p14:creationId xmlns:p14="http://schemas.microsoft.com/office/powerpoint/2010/main" val="79521780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BB2F9B3B-2DC2-C300-517B-00D0B02F99EC}"/>
              </a:ext>
            </a:extLst>
          </p:cNvPr>
          <p:cNvSpPr>
            <a:spLocks noGrp="1"/>
          </p:cNvSpPr>
          <p:nvPr>
            <p:ph type="title"/>
          </p:nvPr>
        </p:nvSpPr>
        <p:spPr>
          <a:xfrm>
            <a:off x="2231136" y="-1819148"/>
            <a:ext cx="7729728" cy="1188720"/>
          </a:xfrm>
        </p:spPr>
        <p:txBody>
          <a:bodyPr/>
          <a:lstStyle/>
          <a:p>
            <a:endParaRPr lang="ru-RU"/>
          </a:p>
        </p:txBody>
      </p:sp>
      <p:sp>
        <p:nvSpPr>
          <p:cNvPr id="3" name="Объект 2">
            <a:extLst>
              <a:ext uri="{FF2B5EF4-FFF2-40B4-BE49-F238E27FC236}">
                <a16:creationId xmlns:a16="http://schemas.microsoft.com/office/drawing/2014/main" id="{C4883005-1E0D-4E8B-F04F-B545FE1F3962}"/>
              </a:ext>
            </a:extLst>
          </p:cNvPr>
          <p:cNvSpPr>
            <a:spLocks noGrp="1"/>
          </p:cNvSpPr>
          <p:nvPr>
            <p:ph idx="1"/>
          </p:nvPr>
        </p:nvSpPr>
        <p:spPr>
          <a:xfrm>
            <a:off x="615696" y="616204"/>
            <a:ext cx="11194288" cy="6556383"/>
          </a:xfrm>
        </p:spPr>
        <p:txBody>
          <a:bodyPr vert="horz" lIns="91440" tIns="45720" rIns="91440" bIns="45720" rtlCol="0" anchor="t">
            <a:normAutofit/>
          </a:bodyPr>
          <a:lstStyle/>
          <a:p>
            <a:pPr marL="0" indent="0">
              <a:buNone/>
            </a:pPr>
            <a:r>
              <a:rPr lang="ru-RU" sz="2800" b="1" dirty="0">
                <a:latin typeface="Corbel"/>
                <a:ea typeface="+mn-lt"/>
                <a:cs typeface="+mn-lt"/>
              </a:rPr>
              <a:t>B.</a:t>
            </a:r>
            <a:endParaRPr lang="ru-RU" sz="2800">
              <a:latin typeface="Corbel"/>
            </a:endParaRPr>
          </a:p>
          <a:p>
            <a:pPr marL="0" indent="0">
              <a:buNone/>
            </a:pPr>
            <a:r>
              <a:rPr lang="ru-RU" sz="2800" dirty="0">
                <a:latin typeface="Corbel"/>
                <a:ea typeface="+mn-lt"/>
                <a:cs typeface="+mn-lt"/>
              </a:rPr>
              <a:t>You </a:t>
            </a:r>
            <a:r>
              <a:rPr lang="ru-RU" sz="2800" err="1">
                <a:latin typeface="Corbel"/>
                <a:ea typeface="+mn-lt"/>
                <a:cs typeface="+mn-lt"/>
              </a:rPr>
              <a:t>can</a:t>
            </a:r>
            <a:r>
              <a:rPr lang="ru-RU" sz="2800" dirty="0">
                <a:latin typeface="Corbel"/>
                <a:ea typeface="+mn-lt"/>
                <a:cs typeface="+mn-lt"/>
              </a:rPr>
              <a:t> </a:t>
            </a:r>
            <a:r>
              <a:rPr lang="ru-RU" sz="2800" err="1">
                <a:latin typeface="Corbel"/>
                <a:ea typeface="+mn-lt"/>
                <a:cs typeface="+mn-lt"/>
              </a:rPr>
              <a:t>say</a:t>
            </a:r>
            <a:r>
              <a:rPr lang="ru-RU" sz="2800" dirty="0">
                <a:latin typeface="Corbel"/>
                <a:ea typeface="+mn-lt"/>
                <a:cs typeface="+mn-lt"/>
              </a:rPr>
              <a:t> It </a:t>
            </a:r>
            <a:r>
              <a:rPr lang="ru-RU" sz="2800" err="1">
                <a:latin typeface="Corbel"/>
                <a:ea typeface="+mn-lt"/>
                <a:cs typeface="+mn-lt"/>
              </a:rPr>
              <a:t>looks</a:t>
            </a:r>
            <a:r>
              <a:rPr lang="ru-RU" sz="2800" dirty="0">
                <a:latin typeface="Corbel"/>
                <a:ea typeface="+mn-lt"/>
                <a:cs typeface="+mn-lt"/>
              </a:rPr>
              <a:t> </a:t>
            </a:r>
            <a:r>
              <a:rPr lang="ru-RU" sz="2800" err="1">
                <a:latin typeface="Corbel"/>
                <a:ea typeface="+mn-lt"/>
                <a:cs typeface="+mn-lt"/>
              </a:rPr>
              <a:t>like</a:t>
            </a:r>
            <a:r>
              <a:rPr lang="ru-RU" sz="2800" dirty="0">
                <a:latin typeface="Corbel"/>
                <a:ea typeface="+mn-lt"/>
                <a:cs typeface="+mn-lt"/>
              </a:rPr>
              <a:t> ... / It </a:t>
            </a:r>
            <a:r>
              <a:rPr lang="ru-RU" sz="2800" err="1">
                <a:latin typeface="Corbel"/>
                <a:ea typeface="+mn-lt"/>
                <a:cs typeface="+mn-lt"/>
              </a:rPr>
              <a:t>sounds</a:t>
            </a:r>
            <a:r>
              <a:rPr lang="ru-RU" sz="2800" dirty="0">
                <a:latin typeface="Corbel"/>
                <a:ea typeface="+mn-lt"/>
                <a:cs typeface="+mn-lt"/>
              </a:rPr>
              <a:t> </a:t>
            </a:r>
            <a:r>
              <a:rPr lang="ru-RU" sz="2800" err="1">
                <a:latin typeface="Corbel"/>
                <a:ea typeface="+mn-lt"/>
                <a:cs typeface="+mn-lt"/>
              </a:rPr>
              <a:t>like</a:t>
            </a:r>
            <a:r>
              <a:rPr lang="ru-RU" sz="2800" dirty="0">
                <a:latin typeface="Corbel"/>
                <a:ea typeface="+mn-lt"/>
                <a:cs typeface="+mn-lt"/>
              </a:rPr>
              <a:t> ... :</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Sarah</a:t>
            </a:r>
            <a:r>
              <a:rPr lang="ru-RU" sz="2800" dirty="0">
                <a:latin typeface="Corbel"/>
                <a:ea typeface="+mn-lt"/>
                <a:cs typeface="+mn-lt"/>
              </a:rPr>
              <a:t> </a:t>
            </a:r>
            <a:r>
              <a:rPr lang="ru-RU" sz="2800" err="1">
                <a:latin typeface="Corbel"/>
                <a:ea typeface="+mn-lt"/>
                <a:cs typeface="+mn-lt"/>
              </a:rPr>
              <a:t>is</a:t>
            </a:r>
            <a:r>
              <a:rPr lang="ru-RU" sz="2800" dirty="0">
                <a:latin typeface="Corbel"/>
                <a:ea typeface="+mn-lt"/>
                <a:cs typeface="+mn-lt"/>
              </a:rPr>
              <a:t> </a:t>
            </a:r>
            <a:r>
              <a:rPr lang="ru-RU" sz="2800" err="1">
                <a:latin typeface="Corbel"/>
                <a:ea typeface="+mn-lt"/>
                <a:cs typeface="+mn-lt"/>
              </a:rPr>
              <a:t>very</a:t>
            </a:r>
            <a:r>
              <a:rPr lang="ru-RU" sz="2800" dirty="0">
                <a:latin typeface="Corbel"/>
                <a:ea typeface="+mn-lt"/>
                <a:cs typeface="+mn-lt"/>
              </a:rPr>
              <a:t> </a:t>
            </a:r>
            <a:r>
              <a:rPr lang="ru-RU" sz="2800" err="1">
                <a:latin typeface="Corbel"/>
                <a:ea typeface="+mn-lt"/>
                <a:cs typeface="+mn-lt"/>
              </a:rPr>
              <a:t>late</a:t>
            </a:r>
            <a:r>
              <a:rPr lang="ru-RU" sz="2800" dirty="0">
                <a:latin typeface="Corbel"/>
                <a:ea typeface="+mn-lt"/>
                <a:cs typeface="+mn-lt"/>
              </a:rPr>
              <a:t>, </a:t>
            </a:r>
            <a:r>
              <a:rPr lang="ru-RU" sz="2800" err="1">
                <a:latin typeface="Corbel"/>
                <a:ea typeface="+mn-lt"/>
                <a:cs typeface="+mn-lt"/>
              </a:rPr>
              <a:t>isn't</a:t>
            </a:r>
            <a:r>
              <a:rPr lang="ru-RU" sz="2800" dirty="0">
                <a:latin typeface="Corbel"/>
                <a:ea typeface="+mn-lt"/>
                <a:cs typeface="+mn-lt"/>
              </a:rPr>
              <a:t> </a:t>
            </a:r>
            <a:r>
              <a:rPr lang="ru-RU" sz="2800" err="1">
                <a:latin typeface="Corbel"/>
                <a:ea typeface="+mn-lt"/>
                <a:cs typeface="+mn-lt"/>
              </a:rPr>
              <a:t>she</a:t>
            </a:r>
            <a:r>
              <a:rPr lang="ru-RU" sz="2800" dirty="0">
                <a:latin typeface="Corbel"/>
                <a:ea typeface="+mn-lt"/>
                <a:cs typeface="+mn-lt"/>
              </a:rPr>
              <a:t>? It </a:t>
            </a:r>
            <a:r>
              <a:rPr lang="ru-RU" sz="2800" err="1">
                <a:latin typeface="Corbel"/>
                <a:ea typeface="+mn-lt"/>
                <a:cs typeface="+mn-lt"/>
              </a:rPr>
              <a:t>looks</a:t>
            </a:r>
            <a:r>
              <a:rPr lang="ru-RU" sz="2800" dirty="0">
                <a:latin typeface="Corbel"/>
                <a:ea typeface="+mn-lt"/>
                <a:cs typeface="+mn-lt"/>
              </a:rPr>
              <a:t> </a:t>
            </a:r>
            <a:r>
              <a:rPr lang="ru-RU" sz="2800" err="1">
                <a:latin typeface="Corbel"/>
                <a:ea typeface="+mn-lt"/>
                <a:cs typeface="+mn-lt"/>
              </a:rPr>
              <a:t>like</a:t>
            </a:r>
            <a:r>
              <a:rPr lang="ru-RU" sz="2800" dirty="0">
                <a:latin typeface="Corbel"/>
                <a:ea typeface="+mn-lt"/>
                <a:cs typeface="+mn-lt"/>
              </a:rPr>
              <a:t> </a:t>
            </a:r>
            <a:r>
              <a:rPr lang="ru-RU" sz="2800" err="1">
                <a:latin typeface="Corbel"/>
                <a:ea typeface="+mn-lt"/>
                <a:cs typeface="+mn-lt"/>
              </a:rPr>
              <a:t>she</a:t>
            </a:r>
            <a:r>
              <a:rPr lang="ru-RU" sz="2800" dirty="0">
                <a:latin typeface="Corbel"/>
                <a:ea typeface="+mn-lt"/>
                <a:cs typeface="+mn-lt"/>
              </a:rPr>
              <a:t> </a:t>
            </a:r>
            <a:r>
              <a:rPr lang="ru-RU" sz="2800" err="1">
                <a:latin typeface="Corbel"/>
                <a:ea typeface="+mn-lt"/>
                <a:cs typeface="+mn-lt"/>
              </a:rPr>
              <a:t>isn't</a:t>
            </a:r>
            <a:r>
              <a:rPr lang="ru-RU" sz="2800" dirty="0">
                <a:latin typeface="Corbel"/>
                <a:ea typeface="+mn-lt"/>
                <a:cs typeface="+mn-lt"/>
              </a:rPr>
              <a:t> </a:t>
            </a:r>
            <a:r>
              <a:rPr lang="ru-RU" sz="2800" err="1">
                <a:latin typeface="Corbel"/>
                <a:ea typeface="+mn-lt"/>
                <a:cs typeface="+mn-lt"/>
              </a:rPr>
              <a:t>coming</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We </a:t>
            </a:r>
            <a:r>
              <a:rPr lang="ru-RU" sz="2800" err="1">
                <a:latin typeface="Corbel"/>
                <a:ea typeface="+mn-lt"/>
                <a:cs typeface="+mn-lt"/>
              </a:rPr>
              <a:t>took</a:t>
            </a:r>
            <a:r>
              <a:rPr lang="ru-RU" sz="2800" dirty="0">
                <a:latin typeface="Corbel"/>
                <a:ea typeface="+mn-lt"/>
                <a:cs typeface="+mn-lt"/>
              </a:rPr>
              <a:t> </a:t>
            </a:r>
            <a:r>
              <a:rPr lang="ru-RU" sz="2800" err="1">
                <a:latin typeface="Corbel"/>
                <a:ea typeface="+mn-lt"/>
                <a:cs typeface="+mn-lt"/>
              </a:rPr>
              <a:t>an</a:t>
            </a:r>
            <a:r>
              <a:rPr lang="ru-RU" sz="2800" dirty="0">
                <a:latin typeface="Corbel"/>
                <a:ea typeface="+mn-lt"/>
                <a:cs typeface="+mn-lt"/>
              </a:rPr>
              <a:t> </a:t>
            </a:r>
            <a:r>
              <a:rPr lang="ru-RU" sz="2800" err="1">
                <a:latin typeface="Corbel"/>
                <a:ea typeface="+mn-lt"/>
                <a:cs typeface="+mn-lt"/>
              </a:rPr>
              <a:t>umbrella</a:t>
            </a:r>
            <a:r>
              <a:rPr lang="ru-RU" sz="2800" dirty="0">
                <a:latin typeface="Corbel"/>
                <a:ea typeface="+mn-lt"/>
                <a:cs typeface="+mn-lt"/>
              </a:rPr>
              <a:t> </a:t>
            </a:r>
            <a:r>
              <a:rPr lang="ru-RU" sz="2800" err="1">
                <a:latin typeface="Corbel"/>
                <a:ea typeface="+mn-lt"/>
                <a:cs typeface="+mn-lt"/>
              </a:rPr>
              <a:t>because</a:t>
            </a:r>
            <a:r>
              <a:rPr lang="ru-RU" sz="2800" dirty="0">
                <a:latin typeface="Corbel"/>
                <a:ea typeface="+mn-lt"/>
                <a:cs typeface="+mn-lt"/>
              </a:rPr>
              <a:t> </a:t>
            </a:r>
            <a:r>
              <a:rPr lang="ru-RU" sz="2800" err="1">
                <a:latin typeface="Corbel"/>
                <a:ea typeface="+mn-lt"/>
                <a:cs typeface="+mn-lt"/>
              </a:rPr>
              <a:t>it</a:t>
            </a:r>
            <a:r>
              <a:rPr lang="ru-RU" sz="2800" dirty="0">
                <a:latin typeface="Corbel"/>
                <a:ea typeface="+mn-lt"/>
                <a:cs typeface="+mn-lt"/>
              </a:rPr>
              <a:t> </a:t>
            </a:r>
            <a:r>
              <a:rPr lang="ru-RU" sz="2800" err="1">
                <a:latin typeface="Corbel"/>
                <a:ea typeface="+mn-lt"/>
                <a:cs typeface="+mn-lt"/>
              </a:rPr>
              <a:t>looked</a:t>
            </a:r>
            <a:r>
              <a:rPr lang="ru-RU" sz="2800" dirty="0">
                <a:latin typeface="Corbel"/>
                <a:ea typeface="+mn-lt"/>
                <a:cs typeface="+mn-lt"/>
              </a:rPr>
              <a:t> </a:t>
            </a:r>
            <a:r>
              <a:rPr lang="ru-RU" sz="2800" err="1">
                <a:latin typeface="Corbel"/>
                <a:ea typeface="+mn-lt"/>
                <a:cs typeface="+mn-lt"/>
              </a:rPr>
              <a:t>like</a:t>
            </a:r>
            <a:r>
              <a:rPr lang="ru-RU" sz="2800" dirty="0">
                <a:latin typeface="Corbel"/>
                <a:ea typeface="+mn-lt"/>
                <a:cs typeface="+mn-lt"/>
              </a:rPr>
              <a:t> </a:t>
            </a:r>
            <a:r>
              <a:rPr lang="ru-RU" sz="2800" err="1">
                <a:latin typeface="Corbel"/>
                <a:ea typeface="+mn-lt"/>
                <a:cs typeface="+mn-lt"/>
              </a:rPr>
              <a:t>it</a:t>
            </a:r>
            <a:r>
              <a:rPr lang="ru-RU" sz="2800" dirty="0">
                <a:latin typeface="Corbel"/>
                <a:ea typeface="+mn-lt"/>
                <a:cs typeface="+mn-lt"/>
              </a:rPr>
              <a:t> </a:t>
            </a:r>
            <a:r>
              <a:rPr lang="ru-RU" sz="2800" err="1">
                <a:latin typeface="Corbel"/>
                <a:ea typeface="+mn-lt"/>
                <a:cs typeface="+mn-lt"/>
              </a:rPr>
              <a:t>was</a:t>
            </a:r>
            <a:r>
              <a:rPr lang="ru-RU" sz="2800" dirty="0">
                <a:latin typeface="Corbel"/>
                <a:ea typeface="+mn-lt"/>
                <a:cs typeface="+mn-lt"/>
              </a:rPr>
              <a:t> </a:t>
            </a:r>
            <a:r>
              <a:rPr lang="ru-RU" sz="2800" err="1">
                <a:latin typeface="Corbel"/>
                <a:ea typeface="+mn-lt"/>
                <a:cs typeface="+mn-lt"/>
              </a:rPr>
              <a:t>going</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rain</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The </a:t>
            </a:r>
            <a:r>
              <a:rPr lang="ru-RU" sz="2800" err="1">
                <a:latin typeface="Corbel"/>
                <a:ea typeface="+mn-lt"/>
                <a:cs typeface="+mn-lt"/>
              </a:rPr>
              <a:t>noise</a:t>
            </a:r>
            <a:r>
              <a:rPr lang="ru-RU" sz="2800" dirty="0">
                <a:latin typeface="Corbel"/>
                <a:ea typeface="+mn-lt"/>
                <a:cs typeface="+mn-lt"/>
              </a:rPr>
              <a:t> </a:t>
            </a:r>
            <a:r>
              <a:rPr lang="ru-RU" sz="2800" err="1">
                <a:latin typeface="Corbel"/>
                <a:ea typeface="+mn-lt"/>
                <a:cs typeface="+mn-lt"/>
              </a:rPr>
              <a:t>is</a:t>
            </a:r>
            <a:r>
              <a:rPr lang="ru-RU" sz="2800" dirty="0">
                <a:latin typeface="Corbel"/>
                <a:ea typeface="+mn-lt"/>
                <a:cs typeface="+mn-lt"/>
              </a:rPr>
              <a:t> </a:t>
            </a:r>
            <a:r>
              <a:rPr lang="ru-RU" sz="2800" err="1">
                <a:latin typeface="Corbel"/>
                <a:ea typeface="+mn-lt"/>
                <a:cs typeface="+mn-lt"/>
              </a:rPr>
              <a:t>very</a:t>
            </a:r>
            <a:r>
              <a:rPr lang="ru-RU" sz="2800" dirty="0">
                <a:latin typeface="Corbel"/>
                <a:ea typeface="+mn-lt"/>
                <a:cs typeface="+mn-lt"/>
              </a:rPr>
              <a:t> </a:t>
            </a:r>
            <a:r>
              <a:rPr lang="ru-RU" sz="2800" err="1">
                <a:latin typeface="Corbel"/>
                <a:ea typeface="+mn-lt"/>
                <a:cs typeface="+mn-lt"/>
              </a:rPr>
              <a:t>loud</a:t>
            </a:r>
            <a:r>
              <a:rPr lang="ru-RU" sz="2800" dirty="0">
                <a:latin typeface="Corbel"/>
                <a:ea typeface="+mn-lt"/>
                <a:cs typeface="+mn-lt"/>
              </a:rPr>
              <a:t> </a:t>
            </a:r>
            <a:r>
              <a:rPr lang="ru-RU" sz="2800" err="1">
                <a:latin typeface="Corbel"/>
                <a:ea typeface="+mn-lt"/>
                <a:cs typeface="+mn-lt"/>
              </a:rPr>
              <a:t>next</a:t>
            </a:r>
            <a:r>
              <a:rPr lang="ru-RU" sz="2800" dirty="0">
                <a:latin typeface="Corbel"/>
                <a:ea typeface="+mn-lt"/>
                <a:cs typeface="+mn-lt"/>
              </a:rPr>
              <a:t> </a:t>
            </a:r>
            <a:r>
              <a:rPr lang="ru-RU" sz="2800" err="1">
                <a:latin typeface="Corbel"/>
                <a:ea typeface="+mn-lt"/>
                <a:cs typeface="+mn-lt"/>
              </a:rPr>
              <a:t>door</a:t>
            </a:r>
            <a:r>
              <a:rPr lang="ru-RU" sz="2800" dirty="0">
                <a:latin typeface="Corbel"/>
                <a:ea typeface="+mn-lt"/>
                <a:cs typeface="+mn-lt"/>
              </a:rPr>
              <a:t>. It </a:t>
            </a:r>
            <a:r>
              <a:rPr lang="ru-RU" sz="2800" err="1">
                <a:latin typeface="Corbel"/>
                <a:ea typeface="+mn-lt"/>
                <a:cs typeface="+mn-lt"/>
              </a:rPr>
              <a:t>sounds</a:t>
            </a:r>
            <a:r>
              <a:rPr lang="ru-RU" sz="2800" dirty="0">
                <a:latin typeface="Corbel"/>
                <a:ea typeface="+mn-lt"/>
                <a:cs typeface="+mn-lt"/>
              </a:rPr>
              <a:t> </a:t>
            </a:r>
            <a:r>
              <a:rPr lang="ru-RU" sz="2800" err="1">
                <a:latin typeface="Corbel"/>
                <a:ea typeface="+mn-lt"/>
                <a:cs typeface="+mn-lt"/>
              </a:rPr>
              <a:t>like</a:t>
            </a:r>
            <a:r>
              <a:rPr lang="ru-RU" sz="2800" dirty="0">
                <a:latin typeface="Corbel"/>
                <a:ea typeface="+mn-lt"/>
                <a:cs typeface="+mn-lt"/>
              </a:rPr>
              <a:t> </a:t>
            </a:r>
            <a:r>
              <a:rPr lang="ru-RU" sz="2800" err="1">
                <a:latin typeface="Corbel"/>
                <a:ea typeface="+mn-lt"/>
                <a:cs typeface="+mn-lt"/>
              </a:rPr>
              <a:t>they're</a:t>
            </a:r>
            <a:r>
              <a:rPr lang="ru-RU" sz="2800" dirty="0">
                <a:latin typeface="Corbel"/>
                <a:ea typeface="+mn-lt"/>
                <a:cs typeface="+mn-lt"/>
              </a:rPr>
              <a:t> </a:t>
            </a:r>
            <a:r>
              <a:rPr lang="ru-RU" sz="2800" err="1">
                <a:latin typeface="Corbel"/>
                <a:ea typeface="+mn-lt"/>
                <a:cs typeface="+mn-lt"/>
              </a:rPr>
              <a:t>having</a:t>
            </a:r>
            <a:r>
              <a:rPr lang="ru-RU" sz="2800" dirty="0">
                <a:latin typeface="Corbel"/>
                <a:ea typeface="+mn-lt"/>
                <a:cs typeface="+mn-lt"/>
              </a:rPr>
              <a:t> a </a:t>
            </a:r>
            <a:r>
              <a:rPr lang="ru-RU" sz="2800" err="1">
                <a:latin typeface="Corbel"/>
                <a:ea typeface="+mn-lt"/>
                <a:cs typeface="+mn-lt"/>
              </a:rPr>
              <a:t>party</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You </a:t>
            </a:r>
            <a:r>
              <a:rPr lang="ru-RU" sz="2800" err="1">
                <a:latin typeface="Corbel"/>
                <a:ea typeface="+mn-lt"/>
                <a:cs typeface="+mn-lt"/>
              </a:rPr>
              <a:t>can</a:t>
            </a:r>
            <a:r>
              <a:rPr lang="ru-RU" sz="2800" dirty="0">
                <a:latin typeface="Corbel"/>
                <a:ea typeface="+mn-lt"/>
                <a:cs typeface="+mn-lt"/>
              </a:rPr>
              <a:t> </a:t>
            </a:r>
            <a:r>
              <a:rPr lang="ru-RU" sz="2800" err="1">
                <a:latin typeface="Corbel"/>
                <a:ea typeface="+mn-lt"/>
                <a:cs typeface="+mn-lt"/>
              </a:rPr>
              <a:t>also</a:t>
            </a:r>
            <a:r>
              <a:rPr lang="ru-RU" sz="2800" dirty="0">
                <a:latin typeface="Corbel"/>
                <a:ea typeface="+mn-lt"/>
                <a:cs typeface="+mn-lt"/>
              </a:rPr>
              <a:t> </a:t>
            </a:r>
            <a:r>
              <a:rPr lang="ru-RU" sz="2800" err="1">
                <a:latin typeface="Corbel"/>
                <a:ea typeface="+mn-lt"/>
                <a:cs typeface="+mn-lt"/>
              </a:rPr>
              <a:t>use</a:t>
            </a:r>
            <a:r>
              <a:rPr lang="ru-RU" sz="2800" dirty="0">
                <a:latin typeface="Corbel"/>
                <a:ea typeface="+mn-lt"/>
                <a:cs typeface="+mn-lt"/>
              </a:rPr>
              <a:t> </a:t>
            </a:r>
            <a:r>
              <a:rPr lang="ru-RU" sz="2800" err="1">
                <a:latin typeface="Corbel"/>
                <a:ea typeface="+mn-lt"/>
                <a:cs typeface="+mn-lt"/>
              </a:rPr>
              <a:t>as</a:t>
            </a:r>
            <a:r>
              <a:rPr lang="ru-RU" sz="2800" dirty="0">
                <a:latin typeface="Corbel"/>
                <a:ea typeface="+mn-lt"/>
                <a:cs typeface="+mn-lt"/>
              </a:rPr>
              <a:t> </a:t>
            </a:r>
            <a:r>
              <a:rPr lang="ru-RU" sz="2800" err="1">
                <a:latin typeface="Corbel"/>
                <a:ea typeface="+mn-lt"/>
                <a:cs typeface="+mn-lt"/>
              </a:rPr>
              <a:t>if</a:t>
            </a:r>
            <a:r>
              <a:rPr lang="ru-RU" sz="2800" dirty="0">
                <a:latin typeface="Corbel"/>
                <a:ea typeface="+mn-lt"/>
                <a:cs typeface="+mn-lt"/>
              </a:rPr>
              <a:t> </a:t>
            </a:r>
            <a:r>
              <a:rPr lang="ru-RU" sz="2800" err="1">
                <a:latin typeface="Corbel"/>
                <a:ea typeface="+mn-lt"/>
                <a:cs typeface="+mn-lt"/>
              </a:rPr>
              <a:t>or</a:t>
            </a:r>
            <a:r>
              <a:rPr lang="ru-RU" sz="2800" dirty="0">
                <a:latin typeface="Corbel"/>
                <a:ea typeface="+mn-lt"/>
                <a:cs typeface="+mn-lt"/>
              </a:rPr>
              <a:t> </a:t>
            </a:r>
            <a:r>
              <a:rPr lang="ru-RU" sz="2800" err="1">
                <a:latin typeface="Corbel"/>
                <a:ea typeface="+mn-lt"/>
                <a:cs typeface="+mn-lt"/>
              </a:rPr>
              <a:t>as</a:t>
            </a:r>
            <a:r>
              <a:rPr lang="ru-RU" sz="2800" dirty="0">
                <a:latin typeface="Corbel"/>
                <a:ea typeface="+mn-lt"/>
                <a:cs typeface="+mn-lt"/>
              </a:rPr>
              <a:t> </a:t>
            </a:r>
            <a:r>
              <a:rPr lang="ru-RU" sz="2800" err="1">
                <a:latin typeface="Corbel"/>
                <a:ea typeface="+mn-lt"/>
                <a:cs typeface="+mn-lt"/>
              </a:rPr>
              <a:t>though</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It </a:t>
            </a:r>
            <a:r>
              <a:rPr lang="ru-RU" sz="2800" dirty="0" err="1">
                <a:latin typeface="Corbel"/>
                <a:ea typeface="+mn-lt"/>
                <a:cs typeface="+mn-lt"/>
              </a:rPr>
              <a:t>looks</a:t>
            </a:r>
            <a:r>
              <a:rPr lang="ru-RU" sz="2800" dirty="0">
                <a:latin typeface="Corbel"/>
                <a:ea typeface="+mn-lt"/>
                <a:cs typeface="+mn-lt"/>
              </a:rPr>
              <a:t> </a:t>
            </a:r>
            <a:r>
              <a:rPr lang="ru-RU" sz="2800" dirty="0" err="1">
                <a:latin typeface="Corbel"/>
                <a:ea typeface="+mn-lt"/>
                <a:cs typeface="+mn-lt"/>
              </a:rPr>
              <a:t>as</a:t>
            </a:r>
            <a:r>
              <a:rPr lang="ru-RU" sz="2800" dirty="0">
                <a:latin typeface="Corbel"/>
                <a:ea typeface="+mn-lt"/>
                <a:cs typeface="+mn-lt"/>
              </a:rPr>
              <a:t> </a:t>
            </a:r>
            <a:r>
              <a:rPr lang="ru-RU" sz="2800" dirty="0" err="1">
                <a:latin typeface="Corbel"/>
                <a:ea typeface="+mn-lt"/>
                <a:cs typeface="+mn-lt"/>
              </a:rPr>
              <a:t>if</a:t>
            </a:r>
            <a:r>
              <a:rPr lang="ru-RU" sz="2800" dirty="0">
                <a:latin typeface="Corbel"/>
                <a:ea typeface="+mn-lt"/>
                <a:cs typeface="+mn-lt"/>
              </a:rPr>
              <a:t> </a:t>
            </a:r>
            <a:r>
              <a:rPr lang="ru-RU" sz="2800" dirty="0" err="1">
                <a:latin typeface="Corbel"/>
                <a:ea typeface="+mn-lt"/>
                <a:cs typeface="+mn-lt"/>
              </a:rPr>
              <a:t>she</a:t>
            </a:r>
            <a:r>
              <a:rPr lang="ru-RU" sz="2800" dirty="0">
                <a:latin typeface="Corbel"/>
                <a:ea typeface="+mn-lt"/>
                <a:cs typeface="+mn-lt"/>
              </a:rPr>
              <a:t> </a:t>
            </a:r>
            <a:r>
              <a:rPr lang="ru-RU" sz="2800" dirty="0" err="1">
                <a:latin typeface="Corbel"/>
                <a:ea typeface="+mn-lt"/>
                <a:cs typeface="+mn-lt"/>
              </a:rPr>
              <a:t>isn't</a:t>
            </a:r>
            <a:r>
              <a:rPr lang="ru-RU" sz="2800" dirty="0">
                <a:latin typeface="Corbel"/>
                <a:ea typeface="+mn-lt"/>
                <a:cs typeface="+mn-lt"/>
              </a:rPr>
              <a:t> </a:t>
            </a:r>
            <a:r>
              <a:rPr lang="ru-RU" sz="2800" dirty="0" err="1">
                <a:latin typeface="Corbel"/>
                <a:ea typeface="+mn-lt"/>
                <a:cs typeface="+mn-lt"/>
              </a:rPr>
              <a:t>coming</a:t>
            </a:r>
            <a:r>
              <a:rPr lang="ru-RU" sz="2800" dirty="0">
                <a:latin typeface="Corbel"/>
                <a:ea typeface="+mn-lt"/>
                <a:cs typeface="+mn-lt"/>
              </a:rPr>
              <a:t>. </a:t>
            </a:r>
            <a:r>
              <a:rPr lang="ru-RU" sz="2800" dirty="0" err="1">
                <a:latin typeface="Corbel"/>
                <a:ea typeface="+mn-lt"/>
                <a:cs typeface="+mn-lt"/>
              </a:rPr>
              <a:t>or</a:t>
            </a:r>
            <a:r>
              <a:rPr lang="ru-RU" sz="2800" dirty="0">
                <a:latin typeface="Corbel"/>
                <a:ea typeface="+mn-lt"/>
                <a:cs typeface="+mn-lt"/>
              </a:rPr>
              <a:t>  It </a:t>
            </a:r>
            <a:r>
              <a:rPr lang="ru-RU" sz="2800" dirty="0" err="1">
                <a:latin typeface="Corbel"/>
                <a:ea typeface="+mn-lt"/>
                <a:cs typeface="+mn-lt"/>
              </a:rPr>
              <a:t>looks</a:t>
            </a:r>
            <a:r>
              <a:rPr lang="ru-RU" sz="2800" dirty="0">
                <a:latin typeface="Corbel"/>
                <a:ea typeface="+mn-lt"/>
                <a:cs typeface="+mn-lt"/>
              </a:rPr>
              <a:t> </a:t>
            </a:r>
            <a:r>
              <a:rPr lang="ru-RU" sz="2800" dirty="0" err="1">
                <a:latin typeface="Corbel"/>
                <a:ea typeface="+mn-lt"/>
                <a:cs typeface="+mn-lt"/>
              </a:rPr>
              <a:t>as</a:t>
            </a:r>
            <a:r>
              <a:rPr lang="ru-RU" sz="2800" dirty="0">
                <a:latin typeface="Corbel"/>
                <a:ea typeface="+mn-lt"/>
                <a:cs typeface="+mn-lt"/>
              </a:rPr>
              <a:t> </a:t>
            </a:r>
            <a:r>
              <a:rPr lang="ru-RU" sz="2800" dirty="0" err="1">
                <a:latin typeface="Corbel"/>
                <a:ea typeface="+mn-lt"/>
                <a:cs typeface="+mn-lt"/>
              </a:rPr>
              <a:t>though</a:t>
            </a:r>
            <a:r>
              <a:rPr lang="ru-RU" sz="2800" dirty="0">
                <a:latin typeface="Corbel"/>
                <a:ea typeface="+mn-lt"/>
                <a:cs typeface="+mn-lt"/>
              </a:rPr>
              <a:t> </a:t>
            </a:r>
            <a:r>
              <a:rPr lang="ru-RU" sz="2800" dirty="0" err="1">
                <a:latin typeface="Corbel"/>
                <a:ea typeface="+mn-lt"/>
                <a:cs typeface="+mn-lt"/>
              </a:rPr>
              <a:t>she</a:t>
            </a:r>
            <a:r>
              <a:rPr lang="ru-RU" sz="2800" dirty="0">
                <a:latin typeface="Corbel"/>
                <a:ea typeface="+mn-lt"/>
                <a:cs typeface="+mn-lt"/>
              </a:rPr>
              <a:t> </a:t>
            </a:r>
            <a:r>
              <a:rPr lang="ru-RU" sz="2800" dirty="0" err="1">
                <a:latin typeface="Corbel"/>
                <a:ea typeface="+mn-lt"/>
                <a:cs typeface="+mn-lt"/>
              </a:rPr>
              <a:t>isn't</a:t>
            </a:r>
            <a:r>
              <a:rPr lang="ru-RU" sz="2800" dirty="0">
                <a:latin typeface="Corbel"/>
                <a:ea typeface="+mn-lt"/>
                <a:cs typeface="+mn-lt"/>
              </a:rPr>
              <a:t> </a:t>
            </a:r>
            <a:r>
              <a:rPr lang="ru-RU" sz="2800" dirty="0" err="1">
                <a:latin typeface="Corbel"/>
                <a:ea typeface="+mn-lt"/>
                <a:cs typeface="+mn-lt"/>
              </a:rPr>
              <a:t>coming</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It </a:t>
            </a:r>
            <a:r>
              <a:rPr lang="ru-RU" sz="2800" dirty="0" err="1">
                <a:latin typeface="Corbel"/>
                <a:ea typeface="+mn-lt"/>
                <a:cs typeface="+mn-lt"/>
              </a:rPr>
              <a:t>looked</a:t>
            </a:r>
            <a:r>
              <a:rPr lang="ru-RU" sz="2800" dirty="0">
                <a:latin typeface="Corbel"/>
                <a:ea typeface="+mn-lt"/>
                <a:cs typeface="+mn-lt"/>
              </a:rPr>
              <a:t> </a:t>
            </a:r>
            <a:r>
              <a:rPr lang="ru-RU" sz="2800" dirty="0" err="1">
                <a:latin typeface="Corbel"/>
                <a:ea typeface="+mn-lt"/>
                <a:cs typeface="+mn-lt"/>
              </a:rPr>
              <a:t>as</a:t>
            </a:r>
            <a:r>
              <a:rPr lang="ru-RU" sz="2800" dirty="0">
                <a:latin typeface="Corbel"/>
                <a:ea typeface="+mn-lt"/>
                <a:cs typeface="+mn-lt"/>
              </a:rPr>
              <a:t> </a:t>
            </a:r>
            <a:r>
              <a:rPr lang="ru-RU" sz="2800" dirty="0" err="1">
                <a:latin typeface="Corbel"/>
                <a:ea typeface="+mn-lt"/>
                <a:cs typeface="+mn-lt"/>
              </a:rPr>
              <a:t>if</a:t>
            </a:r>
            <a:r>
              <a:rPr lang="ru-RU" sz="2800" dirty="0">
                <a:latin typeface="Corbel"/>
                <a:ea typeface="+mn-lt"/>
                <a:cs typeface="+mn-lt"/>
              </a:rPr>
              <a:t> </a:t>
            </a:r>
            <a:r>
              <a:rPr lang="ru-RU" sz="2800" dirty="0" err="1">
                <a:latin typeface="Corbel"/>
                <a:ea typeface="+mn-lt"/>
                <a:cs typeface="+mn-lt"/>
              </a:rPr>
              <a:t>it</a:t>
            </a:r>
            <a:r>
              <a:rPr lang="ru-RU" sz="2800" dirty="0">
                <a:latin typeface="Corbel"/>
                <a:ea typeface="+mn-lt"/>
                <a:cs typeface="+mn-lt"/>
              </a:rPr>
              <a:t> </a:t>
            </a:r>
            <a:r>
              <a:rPr lang="ru-RU" sz="2800" dirty="0" err="1">
                <a:latin typeface="Corbel"/>
                <a:ea typeface="+mn-lt"/>
                <a:cs typeface="+mn-lt"/>
              </a:rPr>
              <a:t>was</a:t>
            </a:r>
            <a:r>
              <a:rPr lang="ru-RU" sz="2800" dirty="0">
                <a:latin typeface="Corbel"/>
                <a:ea typeface="+mn-lt"/>
                <a:cs typeface="+mn-lt"/>
              </a:rPr>
              <a:t> </a:t>
            </a:r>
            <a:r>
              <a:rPr lang="ru-RU" sz="2800" dirty="0" err="1">
                <a:latin typeface="Corbel"/>
                <a:ea typeface="+mn-lt"/>
                <a:cs typeface="+mn-lt"/>
              </a:rPr>
              <a:t>going</a:t>
            </a:r>
            <a:r>
              <a:rPr lang="ru-RU" sz="2800" dirty="0">
                <a:latin typeface="Corbel"/>
                <a:ea typeface="+mn-lt"/>
                <a:cs typeface="+mn-lt"/>
              </a:rPr>
              <a:t> </a:t>
            </a:r>
            <a:r>
              <a:rPr lang="ru-RU" sz="2800" dirty="0" err="1">
                <a:latin typeface="Corbel"/>
                <a:ea typeface="+mn-lt"/>
                <a:cs typeface="+mn-lt"/>
              </a:rPr>
              <a:t>to</a:t>
            </a:r>
            <a:r>
              <a:rPr lang="ru-RU" sz="2800" dirty="0">
                <a:latin typeface="Corbel"/>
                <a:ea typeface="+mn-lt"/>
                <a:cs typeface="+mn-lt"/>
              </a:rPr>
              <a:t> </a:t>
            </a:r>
            <a:r>
              <a:rPr lang="ru-RU" sz="2800" dirty="0" err="1">
                <a:latin typeface="Corbel"/>
                <a:ea typeface="+mn-lt"/>
                <a:cs typeface="+mn-lt"/>
              </a:rPr>
              <a:t>rain</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It </a:t>
            </a:r>
            <a:r>
              <a:rPr lang="ru-RU" sz="2800" dirty="0" err="1">
                <a:latin typeface="Corbel"/>
                <a:ea typeface="+mn-lt"/>
                <a:cs typeface="+mn-lt"/>
              </a:rPr>
              <a:t>sounds</a:t>
            </a:r>
            <a:r>
              <a:rPr lang="ru-RU" sz="2800" dirty="0">
                <a:latin typeface="Corbel"/>
                <a:ea typeface="+mn-lt"/>
                <a:cs typeface="+mn-lt"/>
              </a:rPr>
              <a:t> </a:t>
            </a:r>
            <a:r>
              <a:rPr lang="ru-RU" sz="2800" dirty="0" err="1">
                <a:latin typeface="Corbel"/>
                <a:ea typeface="+mn-lt"/>
                <a:cs typeface="+mn-lt"/>
              </a:rPr>
              <a:t>as</a:t>
            </a:r>
            <a:r>
              <a:rPr lang="ru-RU" sz="2800" dirty="0">
                <a:latin typeface="Corbel"/>
                <a:ea typeface="+mn-lt"/>
                <a:cs typeface="+mn-lt"/>
              </a:rPr>
              <a:t> </a:t>
            </a:r>
            <a:r>
              <a:rPr lang="ru-RU" sz="2800" dirty="0" err="1">
                <a:latin typeface="Corbel"/>
                <a:ea typeface="+mn-lt"/>
                <a:cs typeface="+mn-lt"/>
              </a:rPr>
              <a:t>though</a:t>
            </a:r>
            <a:r>
              <a:rPr lang="ru-RU" sz="2800" dirty="0">
                <a:latin typeface="Corbel"/>
                <a:ea typeface="+mn-lt"/>
                <a:cs typeface="+mn-lt"/>
              </a:rPr>
              <a:t> </a:t>
            </a:r>
            <a:r>
              <a:rPr lang="ru-RU" sz="2800" dirty="0" err="1">
                <a:latin typeface="Corbel"/>
                <a:ea typeface="+mn-lt"/>
                <a:cs typeface="+mn-lt"/>
              </a:rPr>
              <a:t>they're</a:t>
            </a:r>
            <a:r>
              <a:rPr lang="ru-RU" sz="2800" dirty="0">
                <a:latin typeface="Corbel"/>
                <a:ea typeface="+mn-lt"/>
                <a:cs typeface="+mn-lt"/>
              </a:rPr>
              <a:t> </a:t>
            </a:r>
            <a:r>
              <a:rPr lang="ru-RU" sz="2800" dirty="0" err="1">
                <a:latin typeface="Corbel"/>
                <a:ea typeface="+mn-lt"/>
                <a:cs typeface="+mn-lt"/>
              </a:rPr>
              <a:t>having</a:t>
            </a:r>
            <a:r>
              <a:rPr lang="ru-RU" sz="2800" dirty="0">
                <a:latin typeface="Corbel"/>
                <a:ea typeface="+mn-lt"/>
                <a:cs typeface="+mn-lt"/>
              </a:rPr>
              <a:t> a </a:t>
            </a:r>
            <a:r>
              <a:rPr lang="ru-RU" sz="2800" dirty="0" err="1">
                <a:latin typeface="Corbel"/>
                <a:ea typeface="+mn-lt"/>
                <a:cs typeface="+mn-lt"/>
              </a:rPr>
              <a:t>party</a:t>
            </a:r>
            <a:r>
              <a:rPr lang="ru-RU" sz="2800" dirty="0">
                <a:latin typeface="Corbel"/>
                <a:ea typeface="+mn-lt"/>
                <a:cs typeface="+mn-lt"/>
              </a:rPr>
              <a:t>.</a:t>
            </a:r>
            <a:endParaRPr lang="ru-RU" sz="2800">
              <a:latin typeface="Corbel"/>
            </a:endParaRPr>
          </a:p>
          <a:p>
            <a:endParaRPr lang="ru-RU" dirty="0">
              <a:latin typeface="Corbel"/>
            </a:endParaRPr>
          </a:p>
        </p:txBody>
      </p:sp>
    </p:spTree>
    <p:extLst>
      <p:ext uri="{BB962C8B-B14F-4D97-AF65-F5344CB8AC3E}">
        <p14:creationId xmlns:p14="http://schemas.microsoft.com/office/powerpoint/2010/main" val="3424697008"/>
      </p:ext>
    </p:extLst>
  </p:cSld>
  <p:clrMapOvr>
    <a:masterClrMapping/>
  </p:clrMapOvr>
</p:sld>
</file>

<file path=ppt/theme/theme1.xml><?xml version="1.0" encoding="utf-8"?>
<a:theme xmlns:a="http://schemas.openxmlformats.org/drawingml/2006/main" name="Посылка">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Стандартная">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Стандартная">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TF00001246</Template>
  <TotalTime>0</TotalTime>
  <Words>1</Words>
  <Application>Microsoft Office PowerPoint</Application>
  <PresentationFormat>Широкоэкранный</PresentationFormat>
  <Paragraphs>1</Paragraphs>
  <Slides>18</Slides>
  <Notes>1</Notes>
  <HiddenSlides>0</HiddenSlides>
  <MMClips>0</MMClips>
  <ScaleCrop>false</ScaleCrop>
  <HeadingPairs>
    <vt:vector size="4" baseType="variant">
      <vt:variant>
        <vt:lpstr>Тема</vt:lpstr>
      </vt:variant>
      <vt:variant>
        <vt:i4>1</vt:i4>
      </vt:variant>
      <vt:variant>
        <vt:lpstr>Заголовки слайдов</vt:lpstr>
      </vt:variant>
      <vt:variant>
        <vt:i4>18</vt:i4>
      </vt:variant>
    </vt:vector>
  </HeadingPairs>
  <TitlesOfParts>
    <vt:vector size="19" baseType="lpstr">
      <vt:lpstr>Посылка</vt:lpstr>
      <vt:lpstr> Практичне заняття 7(2 год.) Topic «Commas and Conjunctions. Direct and Reportedspeech. » Grammar revision </vt:lpstr>
      <vt:lpstr>Презентация PowerPoint</vt:lpstr>
      <vt:lpstr>Хід заняття (Procedure) Read and translate the theory. Part 1. Like and as </vt:lpstr>
      <vt:lpstr>Презентация PowerPoint</vt:lpstr>
      <vt:lpstr>Презентация PowerPoint</vt:lpstr>
      <vt:lpstr>Презентация PowerPoint</vt:lpstr>
      <vt:lpstr>Презентация PowerPoint</vt:lpstr>
      <vt:lpstr>Part 2. Like / as if / as though</vt:lpstr>
      <vt:lpstr>Презентация PowerPoint</vt:lpstr>
      <vt:lpstr>Презентация PowerPoint</vt:lpstr>
      <vt:lpstr>Презентация PowerPoint</vt:lpstr>
      <vt:lpstr> Read the text and translate into Ukrainian in the written form. Learn the new words and word combinations.   Make summery of the text in English.    Make some questions on the text. </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Презентация PowerPoint</dc:title>
  <dc:creator/>
  <cp:lastModifiedBy/>
  <cp:revision>94</cp:revision>
  <dcterms:created xsi:type="dcterms:W3CDTF">2024-08-21T15:27:18Z</dcterms:created>
  <dcterms:modified xsi:type="dcterms:W3CDTF">2024-08-21T15:40:41Z</dcterms:modified>
</cp:coreProperties>
</file>

<file path=docProps/thumbnail.jpeg>
</file>