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32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ый треугольник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grpSp>
        <p:nvGrpSpPr>
          <p:cNvPr id="2" name="Группа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Полилиния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Полилиния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Полилиния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Прямая соединительная линия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Нашивка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Нашивка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Прямоугольный треугольник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Нашивка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Нашивка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Полилиния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Полилиния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Прямоугольный треугольник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22.08.2024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60649"/>
            <a:ext cx="7772400" cy="2304255"/>
          </a:xfrm>
        </p:spPr>
        <p:txBody>
          <a:bodyPr>
            <a:normAutofit fontScale="90000"/>
          </a:bodyPr>
          <a:lstStyle/>
          <a:p>
            <a:r>
              <a:rPr lang="ru-RU" sz="2700" dirty="0" err="1" smtClean="0"/>
              <a:t>Практичне</a:t>
            </a:r>
            <a:r>
              <a:rPr lang="ru-RU" sz="2700" dirty="0" smtClean="0"/>
              <a:t> </a:t>
            </a:r>
            <a:r>
              <a:rPr lang="ru-RU" sz="2700" dirty="0" err="1" smtClean="0"/>
              <a:t>заняття</a:t>
            </a:r>
            <a:r>
              <a:rPr lang="en-US" sz="2700" dirty="0" smtClean="0"/>
              <a:t> 1</a:t>
            </a:r>
            <a:r>
              <a:rPr lang="uk-UA" sz="2700" dirty="0" smtClean="0"/>
              <a:t>8</a:t>
            </a:r>
            <a:r>
              <a:rPr lang="en-US" sz="2700" dirty="0" smtClean="0"/>
              <a:t>(2 </a:t>
            </a:r>
            <a:r>
              <a:rPr lang="ru-RU" sz="2700" dirty="0" smtClean="0"/>
              <a:t>год</a:t>
            </a:r>
            <a:r>
              <a:rPr lang="en-US" sz="2700" dirty="0" smtClean="0"/>
              <a:t>.)</a:t>
            </a:r>
            <a:r>
              <a:rPr lang="ru-RU" sz="2700" dirty="0" smtClean="0"/>
              <a:t/>
            </a:r>
            <a:br>
              <a:rPr lang="ru-RU" sz="2700" dirty="0" smtClean="0"/>
            </a:br>
            <a:r>
              <a:rPr lang="en-US" sz="2700" dirty="0" smtClean="0"/>
              <a:t>Topic </a:t>
            </a:r>
            <a:r>
              <a:rPr lang="uk-UA" sz="2700" dirty="0" smtClean="0"/>
              <a:t>«</a:t>
            </a:r>
            <a:r>
              <a:rPr lang="en-US" sz="2700" dirty="0" smtClean="0"/>
              <a:t>Plant growth»</a:t>
            </a:r>
            <a:r>
              <a:rPr lang="uk-UA" sz="2700" dirty="0" smtClean="0"/>
              <a:t> Вживання </a:t>
            </a:r>
            <a:r>
              <a:rPr lang="en-US" sz="2700" dirty="0" smtClean="0"/>
              <a:t>Conditional Mood</a:t>
            </a:r>
            <a:r>
              <a:rPr lang="uk-UA" sz="2700" dirty="0" smtClean="0"/>
              <a:t> та </a:t>
            </a:r>
            <a:r>
              <a:rPr lang="en-US" sz="2700" dirty="0" smtClean="0"/>
              <a:t>Subjunctive </a:t>
            </a:r>
            <a:r>
              <a:rPr lang="uk-UA" sz="2700" dirty="0" smtClean="0"/>
              <a:t>2 (</a:t>
            </a:r>
            <a:r>
              <a:rPr lang="uk-UA" sz="2700" dirty="0" err="1" smtClean="0"/>
              <a:t>if</a:t>
            </a:r>
            <a:r>
              <a:rPr lang="uk-UA" sz="2700" dirty="0" smtClean="0"/>
              <a:t> I </a:t>
            </a:r>
            <a:r>
              <a:rPr lang="uk-UA" sz="2700" dirty="0" err="1" smtClean="0"/>
              <a:t>had</a:t>
            </a:r>
            <a:r>
              <a:rPr lang="uk-UA" sz="2700" dirty="0" smtClean="0"/>
              <a:t> </a:t>
            </a:r>
            <a:r>
              <a:rPr lang="uk-UA" sz="2700" dirty="0" err="1" smtClean="0"/>
              <a:t>known</a:t>
            </a:r>
            <a:r>
              <a:rPr lang="uk-UA" sz="2700" dirty="0" smtClean="0"/>
              <a:t> …I </a:t>
            </a:r>
            <a:r>
              <a:rPr lang="uk-UA" sz="2700" dirty="0" err="1" smtClean="0"/>
              <a:t>wish</a:t>
            </a:r>
            <a:r>
              <a:rPr lang="uk-UA" sz="2700" dirty="0" smtClean="0"/>
              <a:t> I </a:t>
            </a:r>
            <a:r>
              <a:rPr lang="uk-UA" sz="2700" dirty="0" err="1" smtClean="0"/>
              <a:t>had</a:t>
            </a:r>
            <a:r>
              <a:rPr lang="uk-UA" sz="2700" dirty="0" smtClean="0"/>
              <a:t> </a:t>
            </a:r>
            <a:r>
              <a:rPr lang="uk-UA" sz="2700" dirty="0" err="1" smtClean="0"/>
              <a:t>known</a:t>
            </a:r>
            <a:r>
              <a:rPr lang="uk-UA" sz="2700" dirty="0" smtClean="0"/>
              <a:t> …)</a:t>
            </a:r>
            <a:r>
              <a:rPr lang="en-US" sz="2700" dirty="0" smtClean="0"/>
              <a:t> Grammar revision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85800" y="2276873"/>
            <a:ext cx="7772400" cy="2520280"/>
          </a:xfrm>
        </p:spPr>
        <p:txBody>
          <a:bodyPr>
            <a:normAutofit fontScale="62500" lnSpcReduction="20000"/>
          </a:bodyPr>
          <a:lstStyle/>
          <a:p>
            <a:r>
              <a:rPr lang="en-US" dirty="0" smtClean="0"/>
              <a:t>Objectives: 	</a:t>
            </a:r>
            <a:endParaRPr lang="ru-RU" dirty="0" smtClean="0"/>
          </a:p>
          <a:p>
            <a:r>
              <a:rPr lang="en-US" dirty="0" smtClean="0"/>
              <a:t>-	to learn new vocabulary;</a:t>
            </a:r>
            <a:endParaRPr lang="ru-RU" dirty="0" smtClean="0"/>
          </a:p>
          <a:p>
            <a:r>
              <a:rPr lang="en-US" dirty="0" smtClean="0"/>
              <a:t>   -  to practice grammar structures;</a:t>
            </a:r>
            <a:endParaRPr lang="ru-RU" dirty="0" smtClean="0"/>
          </a:p>
          <a:p>
            <a:r>
              <a:rPr lang="en-US" dirty="0" smtClean="0"/>
              <a:t>-	to enable </a:t>
            </a:r>
            <a:r>
              <a:rPr lang="en-US" dirty="0" err="1" smtClean="0"/>
              <a:t>st’s</a:t>
            </a:r>
            <a:r>
              <a:rPr lang="en-US" dirty="0" smtClean="0"/>
              <a:t> to talk and write on the topic;</a:t>
            </a:r>
            <a:endParaRPr lang="ru-RU" dirty="0" smtClean="0"/>
          </a:p>
          <a:p>
            <a:r>
              <a:rPr lang="en-US" dirty="0" smtClean="0"/>
              <a:t>-	to </a:t>
            </a:r>
            <a:r>
              <a:rPr lang="en-US" dirty="0" err="1" smtClean="0"/>
              <a:t>instil</a:t>
            </a:r>
            <a:r>
              <a:rPr lang="en-US" dirty="0" smtClean="0"/>
              <a:t> the idea that learning languages is necessary and essential;</a:t>
            </a:r>
            <a:endParaRPr lang="ru-RU" dirty="0" smtClean="0"/>
          </a:p>
          <a:p>
            <a:r>
              <a:rPr lang="en-US" dirty="0" smtClean="0"/>
              <a:t>-	to encourage </a:t>
            </a:r>
            <a:r>
              <a:rPr lang="en-US" dirty="0" err="1" smtClean="0"/>
              <a:t>st’s</a:t>
            </a:r>
            <a:r>
              <a:rPr lang="en-US" dirty="0" smtClean="0"/>
              <a:t> to go on learning English at the next level;</a:t>
            </a:r>
            <a:endParaRPr lang="ru-RU" dirty="0" smtClean="0"/>
          </a:p>
          <a:p>
            <a:r>
              <a:rPr lang="en-US" dirty="0" smtClean="0"/>
              <a:t>-	to lay the foundations for future study in terms to basic structures, lexis, language functions and basic study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en-US" b="1" dirty="0" smtClean="0"/>
              <a:t>D.</a:t>
            </a:r>
            <a:endParaRPr lang="ru-RU" dirty="0" smtClean="0"/>
          </a:p>
          <a:p>
            <a:r>
              <a:rPr lang="en-US" dirty="0" smtClean="0"/>
              <a:t>Compare </a:t>
            </a:r>
            <a:r>
              <a:rPr lang="en-US" b="1" dirty="0" smtClean="0"/>
              <a:t>would (do) </a:t>
            </a:r>
            <a:r>
              <a:rPr lang="en-US" dirty="0" smtClean="0"/>
              <a:t>and </a:t>
            </a:r>
            <a:r>
              <a:rPr lang="en-US" b="1" dirty="0" smtClean="0"/>
              <a:t>would have (done):</a:t>
            </a:r>
            <a:endParaRPr lang="ru-RU" dirty="0" smtClean="0"/>
          </a:p>
          <a:p>
            <a:pPr lvl="0"/>
            <a:r>
              <a:rPr lang="en-US" dirty="0" smtClean="0"/>
              <a:t>If I'd gone to the party last night, I </a:t>
            </a:r>
            <a:r>
              <a:rPr lang="en-US" b="1" dirty="0" smtClean="0"/>
              <a:t>would be </a:t>
            </a:r>
            <a:r>
              <a:rPr lang="en-US" dirty="0" smtClean="0"/>
              <a:t>tired now. (I am not tired now- </a:t>
            </a:r>
            <a:r>
              <a:rPr lang="en-US" i="1" dirty="0" smtClean="0"/>
              <a:t>present)</a:t>
            </a:r>
            <a:endParaRPr lang="ru-RU" dirty="0" smtClean="0"/>
          </a:p>
          <a:p>
            <a:pPr lvl="0"/>
            <a:r>
              <a:rPr lang="en-US" dirty="0" smtClean="0"/>
              <a:t>If I'd gone to the party last night, I </a:t>
            </a:r>
            <a:r>
              <a:rPr lang="en-US" b="1" dirty="0" smtClean="0"/>
              <a:t>would have met </a:t>
            </a:r>
            <a:r>
              <a:rPr lang="en-US" dirty="0" smtClean="0"/>
              <a:t>lots of people. (I didn't meet lots of people - </a:t>
            </a:r>
            <a:r>
              <a:rPr lang="en-US" i="1" dirty="0" smtClean="0"/>
              <a:t>past)</a:t>
            </a:r>
            <a:endParaRPr lang="ru-RU" dirty="0" smtClean="0"/>
          </a:p>
          <a:p>
            <a:r>
              <a:rPr lang="en-US" dirty="0" smtClean="0"/>
              <a:t>Compare </a:t>
            </a:r>
            <a:r>
              <a:rPr lang="en-US" b="1" dirty="0" smtClean="0"/>
              <a:t>would have, could have </a:t>
            </a:r>
            <a:r>
              <a:rPr lang="en-US" dirty="0" smtClean="0"/>
              <a:t>and </a:t>
            </a:r>
            <a:r>
              <a:rPr lang="en-US" b="1" dirty="0" smtClean="0"/>
              <a:t>might have:</a:t>
            </a:r>
            <a:endParaRPr lang="ru-RU" dirty="0" smtClean="0"/>
          </a:p>
          <a:p>
            <a:r>
              <a:rPr lang="en-US" dirty="0" smtClean="0"/>
              <a:t> </a:t>
            </a:r>
            <a:endParaRPr lang="ru-RU" dirty="0" smtClean="0"/>
          </a:p>
          <a:p>
            <a:r>
              <a:rPr lang="en-US" dirty="0" smtClean="0"/>
              <a:t>                                                              we </a:t>
            </a:r>
            <a:r>
              <a:rPr lang="en-US" b="1" dirty="0" smtClean="0"/>
              <a:t>would have gone </a:t>
            </a:r>
            <a:r>
              <a:rPr lang="en-US" dirty="0" smtClean="0"/>
              <a:t>out. </a:t>
            </a:r>
            <a:endParaRPr lang="ru-RU" dirty="0" smtClean="0"/>
          </a:p>
          <a:p>
            <a:r>
              <a:rPr lang="en-US" dirty="0" smtClean="0"/>
              <a:t>                                                              we </a:t>
            </a:r>
            <a:r>
              <a:rPr lang="en-US" b="1" dirty="0" smtClean="0"/>
              <a:t>could have gone </a:t>
            </a:r>
            <a:r>
              <a:rPr lang="en-US" dirty="0" smtClean="0"/>
              <a:t>out.</a:t>
            </a:r>
            <a:endParaRPr lang="ru-RU" dirty="0" smtClean="0"/>
          </a:p>
          <a:p>
            <a:r>
              <a:rPr lang="en-US" dirty="0" smtClean="0"/>
              <a:t>If the weather hadn't been so bad, -	  (=we would have been able to go out)</a:t>
            </a:r>
            <a:endParaRPr lang="ru-RU" dirty="0" smtClean="0"/>
          </a:p>
          <a:p>
            <a:r>
              <a:rPr lang="en-US" dirty="0" smtClean="0"/>
              <a:t>                                                              we might have gone out.</a:t>
            </a:r>
            <a:endParaRPr lang="ru-RU" dirty="0" smtClean="0"/>
          </a:p>
          <a:p>
            <a:r>
              <a:rPr lang="en-US" dirty="0" smtClean="0"/>
              <a:t>                                                              (= perhaps we would have gone out)</a:t>
            </a:r>
            <a:endParaRPr lang="ru-RU" dirty="0" smtClean="0"/>
          </a:p>
          <a:p>
            <a:r>
              <a:rPr lang="en-US" dirty="0" smtClean="0"/>
              <a:t> </a:t>
            </a:r>
            <a:endParaRPr lang="ru-RU" dirty="0" smtClean="0"/>
          </a:p>
          <a:p>
            <a:pPr lvl="0"/>
            <a:r>
              <a:rPr lang="uk-UA" b="1" dirty="0" err="1" smtClean="0"/>
              <a:t>Read</a:t>
            </a:r>
            <a:r>
              <a:rPr lang="uk-UA" b="1" dirty="0" smtClean="0"/>
              <a:t> </a:t>
            </a:r>
            <a:r>
              <a:rPr lang="uk-UA" b="1" dirty="0" err="1" smtClean="0"/>
              <a:t>the</a:t>
            </a:r>
            <a:r>
              <a:rPr lang="uk-UA" b="1" dirty="0" smtClean="0"/>
              <a:t> </a:t>
            </a:r>
            <a:r>
              <a:rPr lang="uk-UA" b="1" dirty="0" err="1" smtClean="0"/>
              <a:t>text</a:t>
            </a:r>
            <a:r>
              <a:rPr lang="uk-UA" b="1" dirty="0" smtClean="0"/>
              <a:t> </a:t>
            </a:r>
            <a:r>
              <a:rPr lang="uk-UA" b="1" dirty="0" err="1" smtClean="0"/>
              <a:t>and</a:t>
            </a:r>
            <a:r>
              <a:rPr lang="uk-UA" b="1" dirty="0" smtClean="0"/>
              <a:t> </a:t>
            </a:r>
            <a:r>
              <a:rPr lang="uk-UA" b="1" dirty="0" err="1" smtClean="0"/>
              <a:t>translate</a:t>
            </a:r>
            <a:r>
              <a:rPr lang="uk-UA" b="1" dirty="0" smtClean="0"/>
              <a:t> </a:t>
            </a:r>
            <a:r>
              <a:rPr lang="uk-UA" b="1" dirty="0" err="1" smtClean="0"/>
              <a:t>into</a:t>
            </a:r>
            <a:r>
              <a:rPr lang="uk-UA" b="1" dirty="0" smtClean="0"/>
              <a:t> </a:t>
            </a:r>
            <a:r>
              <a:rPr lang="uk-UA" b="1" dirty="0" err="1" smtClean="0"/>
              <a:t>Ukrainian</a:t>
            </a:r>
            <a:r>
              <a:rPr lang="uk-UA" b="1" dirty="0" smtClean="0"/>
              <a:t> </a:t>
            </a:r>
            <a:r>
              <a:rPr lang="uk-UA" b="1" dirty="0" err="1" smtClean="0"/>
              <a:t>in</a:t>
            </a:r>
            <a:r>
              <a:rPr lang="uk-UA" b="1" dirty="0" smtClean="0"/>
              <a:t> </a:t>
            </a:r>
            <a:r>
              <a:rPr lang="uk-UA" b="1" dirty="0" err="1" smtClean="0"/>
              <a:t>the</a:t>
            </a:r>
            <a:r>
              <a:rPr lang="uk-UA" b="1" dirty="0" smtClean="0"/>
              <a:t> </a:t>
            </a:r>
            <a:r>
              <a:rPr lang="uk-UA" b="1" dirty="0" err="1" smtClean="0"/>
              <a:t>written</a:t>
            </a:r>
            <a:r>
              <a:rPr lang="uk-UA" b="1" dirty="0" smtClean="0"/>
              <a:t> </a:t>
            </a:r>
            <a:r>
              <a:rPr lang="uk-UA" b="1" dirty="0" err="1" smtClean="0"/>
              <a:t>form</a:t>
            </a:r>
            <a:r>
              <a:rPr lang="uk-UA" b="1" dirty="0" smtClean="0"/>
              <a:t>.</a:t>
            </a:r>
            <a:endParaRPr lang="ru-RU" b="1" dirty="0" smtClean="0"/>
          </a:p>
          <a:p>
            <a:pPr lvl="0"/>
            <a:r>
              <a:rPr lang="en-US" b="1" dirty="0" smtClean="0"/>
              <a:t>Learn the new words and word combinations.</a:t>
            </a:r>
            <a:endParaRPr lang="ru-RU" dirty="0" smtClean="0"/>
          </a:p>
          <a:p>
            <a:pPr lvl="0"/>
            <a:r>
              <a:rPr lang="uk-UA" b="1" dirty="0" err="1" smtClean="0"/>
              <a:t>Make</a:t>
            </a:r>
            <a:r>
              <a:rPr lang="uk-UA" b="1" dirty="0" smtClean="0"/>
              <a:t> </a:t>
            </a:r>
            <a:r>
              <a:rPr lang="uk-UA" b="1" dirty="0" err="1" smtClean="0"/>
              <a:t>summery</a:t>
            </a:r>
            <a:r>
              <a:rPr lang="uk-UA" b="1" dirty="0" smtClean="0"/>
              <a:t> </a:t>
            </a:r>
            <a:r>
              <a:rPr lang="uk-UA" b="1" dirty="0" err="1" smtClean="0"/>
              <a:t>of</a:t>
            </a:r>
            <a:r>
              <a:rPr lang="uk-UA" b="1" dirty="0" smtClean="0"/>
              <a:t> </a:t>
            </a:r>
            <a:r>
              <a:rPr lang="uk-UA" b="1" dirty="0" err="1" smtClean="0"/>
              <a:t>the</a:t>
            </a:r>
            <a:r>
              <a:rPr lang="uk-UA" b="1" dirty="0" smtClean="0"/>
              <a:t> </a:t>
            </a:r>
            <a:r>
              <a:rPr lang="uk-UA" b="1" dirty="0" err="1" smtClean="0"/>
              <a:t>text</a:t>
            </a:r>
            <a:r>
              <a:rPr lang="uk-UA" b="1" dirty="0" smtClean="0"/>
              <a:t> </a:t>
            </a:r>
            <a:r>
              <a:rPr lang="uk-UA" b="1" dirty="0" err="1" smtClean="0"/>
              <a:t>in</a:t>
            </a:r>
            <a:r>
              <a:rPr lang="uk-UA" b="1" dirty="0" smtClean="0"/>
              <a:t> </a:t>
            </a:r>
            <a:r>
              <a:rPr lang="uk-UA" b="1" dirty="0" err="1" smtClean="0"/>
              <a:t>English</a:t>
            </a:r>
            <a:r>
              <a:rPr lang="uk-UA" b="1" dirty="0" smtClean="0"/>
              <a:t>.</a:t>
            </a:r>
            <a:endParaRPr lang="ru-RU" b="1" dirty="0" smtClean="0"/>
          </a:p>
          <a:p>
            <a:r>
              <a:rPr lang="en-US" b="1" dirty="0" smtClean="0"/>
              <a:t>Make some questions on the text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uk-UA" dirty="0" err="1" smtClean="0"/>
              <a:t>Have</a:t>
            </a:r>
            <a:r>
              <a:rPr lang="uk-UA" dirty="0" smtClean="0"/>
              <a:t> </a:t>
            </a:r>
            <a:r>
              <a:rPr lang="uk-UA" dirty="0" err="1" smtClean="0"/>
              <a:t>you</a:t>
            </a:r>
            <a:r>
              <a:rPr lang="uk-UA" dirty="0" smtClean="0"/>
              <a:t> </a:t>
            </a:r>
            <a:r>
              <a:rPr lang="uk-UA" dirty="0" err="1" smtClean="0"/>
              <a:t>ever</a:t>
            </a:r>
            <a:r>
              <a:rPr lang="uk-UA" dirty="0" smtClean="0"/>
              <a:t> </a:t>
            </a:r>
            <a:r>
              <a:rPr lang="uk-UA" dirty="0" err="1" smtClean="0"/>
              <a:t>thought</a:t>
            </a:r>
            <a:r>
              <a:rPr lang="uk-UA" dirty="0" smtClean="0"/>
              <a:t> </a:t>
            </a:r>
            <a:r>
              <a:rPr lang="uk-UA" dirty="0" err="1" smtClean="0"/>
              <a:t>about</a:t>
            </a:r>
            <a:r>
              <a:rPr lang="uk-UA" dirty="0" smtClean="0"/>
              <a:t> </a:t>
            </a:r>
            <a:r>
              <a:rPr lang="uk-UA" dirty="0" err="1" smtClean="0"/>
              <a:t>where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how</a:t>
            </a:r>
            <a:r>
              <a:rPr lang="uk-UA" dirty="0" smtClean="0"/>
              <a:t>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structures</a:t>
            </a:r>
            <a:r>
              <a:rPr lang="uk-UA" dirty="0" smtClean="0"/>
              <a:t> </a:t>
            </a:r>
            <a:r>
              <a:rPr lang="uk-UA" dirty="0" err="1" smtClean="0"/>
              <a:t>like</a:t>
            </a:r>
            <a:r>
              <a:rPr lang="uk-UA" dirty="0" smtClean="0"/>
              <a:t> </a:t>
            </a:r>
            <a:r>
              <a:rPr lang="uk-UA" dirty="0" err="1" smtClean="0"/>
              <a:t>roots</a:t>
            </a:r>
            <a:r>
              <a:rPr lang="uk-UA" dirty="0" smtClean="0"/>
              <a:t>, </a:t>
            </a:r>
            <a:r>
              <a:rPr lang="uk-UA" dirty="0" err="1" smtClean="0"/>
              <a:t>stems</a:t>
            </a:r>
            <a:r>
              <a:rPr lang="uk-UA" dirty="0" smtClean="0"/>
              <a:t>, </a:t>
            </a:r>
            <a:r>
              <a:rPr lang="uk-UA" dirty="0" err="1" smtClean="0"/>
              <a:t>leaves</a:t>
            </a:r>
            <a:r>
              <a:rPr lang="uk-UA" dirty="0" smtClean="0"/>
              <a:t>, </a:t>
            </a:r>
            <a:r>
              <a:rPr lang="uk-UA" dirty="0" err="1" smtClean="0"/>
              <a:t>flowers</a:t>
            </a:r>
            <a:r>
              <a:rPr lang="uk-UA" dirty="0" smtClean="0"/>
              <a:t>, </a:t>
            </a:r>
            <a:r>
              <a:rPr lang="uk-UA" dirty="0" err="1" smtClean="0"/>
              <a:t>fruits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seeds</a:t>
            </a:r>
            <a:r>
              <a:rPr lang="uk-UA" dirty="0" smtClean="0"/>
              <a:t> </a:t>
            </a:r>
            <a:r>
              <a:rPr lang="uk-UA" dirty="0" err="1" smtClean="0"/>
              <a:t>arise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that</a:t>
            </a:r>
            <a:r>
              <a:rPr lang="uk-UA" dirty="0" smtClean="0"/>
              <a:t> </a:t>
            </a:r>
            <a:r>
              <a:rPr lang="uk-UA" dirty="0" err="1" smtClean="0"/>
              <a:t>too</a:t>
            </a:r>
            <a:r>
              <a:rPr lang="uk-UA" dirty="0" smtClean="0"/>
              <a:t> </a:t>
            </a:r>
            <a:r>
              <a:rPr lang="uk-UA" dirty="0" err="1" smtClean="0"/>
              <a:t>in</a:t>
            </a:r>
            <a:r>
              <a:rPr lang="uk-UA" dirty="0" smtClean="0"/>
              <a:t> </a:t>
            </a:r>
            <a:r>
              <a:rPr lang="uk-UA" dirty="0" err="1" smtClean="0"/>
              <a:t>an</a:t>
            </a:r>
            <a:r>
              <a:rPr lang="uk-UA" dirty="0" smtClean="0"/>
              <a:t> </a:t>
            </a:r>
            <a:r>
              <a:rPr lang="uk-UA" dirty="0" err="1" smtClean="0"/>
              <a:t>orderly</a:t>
            </a:r>
            <a:r>
              <a:rPr lang="uk-UA" dirty="0" smtClean="0"/>
              <a:t> </a:t>
            </a:r>
            <a:r>
              <a:rPr lang="uk-UA" dirty="0" err="1" smtClean="0"/>
              <a:t>sequence</a:t>
            </a:r>
            <a:r>
              <a:rPr lang="uk-UA" dirty="0" smtClean="0"/>
              <a:t>? </a:t>
            </a:r>
            <a:r>
              <a:rPr lang="uk-UA" dirty="0" err="1" smtClean="0"/>
              <a:t>You</a:t>
            </a:r>
            <a:r>
              <a:rPr lang="uk-UA" dirty="0" smtClean="0"/>
              <a:t> </a:t>
            </a:r>
            <a:r>
              <a:rPr lang="uk-UA" dirty="0" err="1" smtClean="0"/>
              <a:t>are</a:t>
            </a:r>
            <a:r>
              <a:rPr lang="uk-UA" dirty="0" smtClean="0"/>
              <a:t>, </a:t>
            </a:r>
            <a:r>
              <a:rPr lang="uk-UA" dirty="0" err="1" smtClean="0"/>
              <a:t>by</a:t>
            </a:r>
            <a:r>
              <a:rPr lang="uk-UA" dirty="0" smtClean="0"/>
              <a:t> </a:t>
            </a:r>
            <a:r>
              <a:rPr lang="uk-UA" dirty="0" err="1" smtClean="0"/>
              <a:t>now</a:t>
            </a:r>
            <a:r>
              <a:rPr lang="uk-UA" dirty="0" smtClean="0"/>
              <a:t>, </a:t>
            </a:r>
            <a:r>
              <a:rPr lang="uk-UA" dirty="0" err="1" smtClean="0"/>
              <a:t>aware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terms</a:t>
            </a:r>
            <a:r>
              <a:rPr lang="uk-UA" dirty="0" smtClean="0"/>
              <a:t> </a:t>
            </a:r>
            <a:r>
              <a:rPr lang="uk-UA" dirty="0" err="1" smtClean="0"/>
              <a:t>seed</a:t>
            </a:r>
            <a:r>
              <a:rPr lang="uk-UA" dirty="0" smtClean="0"/>
              <a:t>, </a:t>
            </a:r>
            <a:r>
              <a:rPr lang="uk-UA" dirty="0" err="1" smtClean="0"/>
              <a:t>seedling</a:t>
            </a:r>
            <a:r>
              <a:rPr lang="uk-UA" dirty="0" smtClean="0"/>
              <a:t>, </a:t>
            </a:r>
            <a:r>
              <a:rPr lang="uk-UA" dirty="0" err="1" smtClean="0"/>
              <a:t>plantlet</a:t>
            </a:r>
            <a:r>
              <a:rPr lang="uk-UA" dirty="0" smtClean="0"/>
              <a:t>, </a:t>
            </a:r>
            <a:r>
              <a:rPr lang="uk-UA" dirty="0" err="1" smtClean="0"/>
              <a:t>mature</a:t>
            </a:r>
            <a:r>
              <a:rPr lang="uk-UA" dirty="0" smtClean="0"/>
              <a:t> </a:t>
            </a:r>
            <a:r>
              <a:rPr lang="uk-UA" dirty="0" err="1" smtClean="0"/>
              <a:t>plant</a:t>
            </a:r>
            <a:r>
              <a:rPr lang="uk-UA" dirty="0" smtClean="0"/>
              <a:t>. </a:t>
            </a:r>
            <a:r>
              <a:rPr lang="uk-UA" dirty="0" err="1" smtClean="0"/>
              <a:t>You</a:t>
            </a:r>
            <a:r>
              <a:rPr lang="uk-UA" dirty="0" smtClean="0"/>
              <a:t> </a:t>
            </a:r>
            <a:r>
              <a:rPr lang="uk-UA" dirty="0" err="1" smtClean="0"/>
              <a:t>have</a:t>
            </a:r>
            <a:r>
              <a:rPr lang="uk-UA" dirty="0" smtClean="0"/>
              <a:t> </a:t>
            </a:r>
            <a:r>
              <a:rPr lang="uk-UA" dirty="0" err="1" smtClean="0"/>
              <a:t>also</a:t>
            </a:r>
            <a:r>
              <a:rPr lang="uk-UA" dirty="0" smtClean="0"/>
              <a:t> </a:t>
            </a:r>
            <a:r>
              <a:rPr lang="uk-UA" dirty="0" err="1" smtClean="0"/>
              <a:t>seen</a:t>
            </a:r>
            <a:r>
              <a:rPr lang="uk-UA" dirty="0" smtClean="0"/>
              <a:t> </a:t>
            </a:r>
            <a:r>
              <a:rPr lang="uk-UA" dirty="0" err="1" smtClean="0"/>
              <a:t>that</a:t>
            </a:r>
            <a:r>
              <a:rPr lang="uk-UA" dirty="0" smtClean="0"/>
              <a:t> </a:t>
            </a:r>
            <a:r>
              <a:rPr lang="uk-UA" dirty="0" err="1" smtClean="0"/>
              <a:t>trees</a:t>
            </a:r>
            <a:r>
              <a:rPr lang="uk-UA" dirty="0" smtClean="0"/>
              <a:t> </a:t>
            </a:r>
            <a:r>
              <a:rPr lang="uk-UA" dirty="0" err="1" smtClean="0"/>
              <a:t>continue</a:t>
            </a:r>
            <a:r>
              <a:rPr lang="uk-UA" dirty="0" smtClean="0"/>
              <a:t> </a:t>
            </a:r>
            <a:r>
              <a:rPr lang="uk-UA" dirty="0" err="1" smtClean="0"/>
              <a:t>to</a:t>
            </a:r>
            <a:r>
              <a:rPr lang="uk-UA" dirty="0" smtClean="0"/>
              <a:t> </a:t>
            </a:r>
            <a:r>
              <a:rPr lang="uk-UA" dirty="0" err="1" smtClean="0"/>
              <a:t>increase</a:t>
            </a:r>
            <a:r>
              <a:rPr lang="uk-UA" dirty="0" smtClean="0"/>
              <a:t> </a:t>
            </a:r>
            <a:r>
              <a:rPr lang="uk-UA" dirty="0" err="1" smtClean="0"/>
              <a:t>in</a:t>
            </a:r>
            <a:r>
              <a:rPr lang="uk-UA" dirty="0" smtClean="0"/>
              <a:t> </a:t>
            </a:r>
            <a:r>
              <a:rPr lang="uk-UA" dirty="0" err="1" smtClean="0"/>
              <a:t>height</a:t>
            </a:r>
            <a:r>
              <a:rPr lang="uk-UA" dirty="0" smtClean="0"/>
              <a:t> </a:t>
            </a:r>
            <a:r>
              <a:rPr lang="uk-UA" dirty="0" err="1" smtClean="0"/>
              <a:t>or</a:t>
            </a:r>
            <a:r>
              <a:rPr lang="uk-UA" dirty="0" smtClean="0"/>
              <a:t> </a:t>
            </a:r>
            <a:r>
              <a:rPr lang="uk-UA" dirty="0" err="1" smtClean="0"/>
              <a:t>girth</a:t>
            </a:r>
            <a:r>
              <a:rPr lang="uk-UA" dirty="0" smtClean="0"/>
              <a:t> </a:t>
            </a:r>
            <a:r>
              <a:rPr lang="uk-UA" dirty="0" err="1" smtClean="0"/>
              <a:t>over</a:t>
            </a:r>
            <a:r>
              <a:rPr lang="uk-UA" dirty="0" smtClean="0"/>
              <a:t> a </a:t>
            </a:r>
            <a:r>
              <a:rPr lang="uk-UA" dirty="0" err="1" smtClean="0"/>
              <a:t>period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</a:t>
            </a:r>
            <a:r>
              <a:rPr lang="uk-UA" dirty="0" err="1" smtClean="0"/>
              <a:t>time</a:t>
            </a:r>
            <a:r>
              <a:rPr lang="uk-UA" dirty="0" smtClean="0"/>
              <a:t>. </a:t>
            </a:r>
            <a:r>
              <a:rPr lang="uk-UA" dirty="0" err="1" smtClean="0"/>
              <a:t>However</a:t>
            </a:r>
            <a:r>
              <a:rPr lang="uk-UA" dirty="0" smtClean="0"/>
              <a:t>,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leaves</a:t>
            </a:r>
            <a:r>
              <a:rPr lang="uk-UA" dirty="0" smtClean="0"/>
              <a:t>, </a:t>
            </a:r>
            <a:r>
              <a:rPr lang="uk-UA" dirty="0" err="1" smtClean="0"/>
              <a:t>flowers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fruits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same</a:t>
            </a:r>
            <a:r>
              <a:rPr lang="uk-UA" dirty="0" smtClean="0"/>
              <a:t> </a:t>
            </a:r>
            <a:r>
              <a:rPr lang="uk-UA" dirty="0" err="1" smtClean="0"/>
              <a:t>tree</a:t>
            </a:r>
            <a:r>
              <a:rPr lang="uk-UA" dirty="0" smtClean="0"/>
              <a:t> </a:t>
            </a:r>
            <a:r>
              <a:rPr lang="uk-UA" dirty="0" err="1" smtClean="0"/>
              <a:t>not</a:t>
            </a:r>
            <a:r>
              <a:rPr lang="uk-UA" dirty="0" smtClean="0"/>
              <a:t> </a:t>
            </a:r>
            <a:r>
              <a:rPr lang="uk-UA" dirty="0" err="1" smtClean="0"/>
              <a:t>only</a:t>
            </a:r>
            <a:r>
              <a:rPr lang="uk-UA" dirty="0" smtClean="0"/>
              <a:t> </a:t>
            </a:r>
            <a:r>
              <a:rPr lang="uk-UA" dirty="0" err="1" smtClean="0"/>
              <a:t>have</a:t>
            </a:r>
            <a:r>
              <a:rPr lang="uk-UA" dirty="0" smtClean="0"/>
              <a:t> </a:t>
            </a:r>
            <a:r>
              <a:rPr lang="uk-UA" dirty="0" err="1" smtClean="0"/>
              <a:t>limited</a:t>
            </a:r>
            <a:r>
              <a:rPr lang="uk-UA" dirty="0" smtClean="0"/>
              <a:t> </a:t>
            </a:r>
            <a:r>
              <a:rPr lang="uk-UA" dirty="0" err="1" smtClean="0"/>
              <a:t>dimensions</a:t>
            </a:r>
            <a:r>
              <a:rPr lang="uk-UA" dirty="0" smtClean="0"/>
              <a:t> </a:t>
            </a:r>
            <a:r>
              <a:rPr lang="uk-UA" dirty="0" err="1" smtClean="0"/>
              <a:t>but</a:t>
            </a:r>
            <a:r>
              <a:rPr lang="uk-UA" dirty="0" smtClean="0"/>
              <a:t> </a:t>
            </a:r>
            <a:r>
              <a:rPr lang="uk-UA" dirty="0" err="1" smtClean="0"/>
              <a:t>also</a:t>
            </a:r>
            <a:r>
              <a:rPr lang="uk-UA" dirty="0" smtClean="0"/>
              <a:t> </a:t>
            </a:r>
            <a:r>
              <a:rPr lang="uk-UA" dirty="0" err="1" smtClean="0"/>
              <a:t>appear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fall</a:t>
            </a:r>
            <a:r>
              <a:rPr lang="uk-UA" dirty="0" smtClean="0"/>
              <a:t> </a:t>
            </a:r>
            <a:r>
              <a:rPr lang="uk-UA" dirty="0" err="1" smtClean="0"/>
              <a:t>periodically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some</a:t>
            </a:r>
            <a:r>
              <a:rPr lang="uk-UA" dirty="0" smtClean="0"/>
              <a:t> </a:t>
            </a:r>
            <a:r>
              <a:rPr lang="uk-UA" dirty="0" err="1" smtClean="0"/>
              <a:t>time</a:t>
            </a:r>
            <a:r>
              <a:rPr lang="uk-UA" dirty="0" smtClean="0"/>
              <a:t> </a:t>
            </a:r>
            <a:r>
              <a:rPr lang="uk-UA" dirty="0" err="1" smtClean="0"/>
              <a:t>repeatedly</a:t>
            </a:r>
            <a:r>
              <a:rPr lang="uk-UA" dirty="0" smtClean="0"/>
              <a:t>. </a:t>
            </a:r>
            <a:r>
              <a:rPr lang="uk-UA" dirty="0" err="1" smtClean="0"/>
              <a:t>Why</a:t>
            </a:r>
            <a:r>
              <a:rPr lang="uk-UA" dirty="0" smtClean="0"/>
              <a:t> </a:t>
            </a:r>
            <a:r>
              <a:rPr lang="uk-UA" dirty="0" err="1" smtClean="0"/>
              <a:t>does</a:t>
            </a:r>
            <a:r>
              <a:rPr lang="uk-UA" dirty="0" smtClean="0"/>
              <a:t> </a:t>
            </a:r>
            <a:r>
              <a:rPr lang="uk-UA" dirty="0" err="1" smtClean="0"/>
              <a:t>vegetative</a:t>
            </a:r>
            <a:r>
              <a:rPr lang="uk-UA" dirty="0" smtClean="0"/>
              <a:t> </a:t>
            </a:r>
            <a:r>
              <a:rPr lang="uk-UA" dirty="0" err="1" smtClean="0"/>
              <a:t>phase</a:t>
            </a:r>
            <a:r>
              <a:rPr lang="uk-UA" dirty="0" smtClean="0"/>
              <a:t> </a:t>
            </a:r>
            <a:r>
              <a:rPr lang="uk-UA" dirty="0" err="1" smtClean="0"/>
              <a:t>precede</a:t>
            </a:r>
            <a:r>
              <a:rPr lang="uk-UA" dirty="0" smtClean="0"/>
              <a:t> </a:t>
            </a:r>
            <a:r>
              <a:rPr lang="uk-UA" dirty="0" err="1" smtClean="0"/>
              <a:t>flowering</a:t>
            </a:r>
            <a:r>
              <a:rPr lang="uk-UA" dirty="0" smtClean="0"/>
              <a:t> </a:t>
            </a:r>
            <a:r>
              <a:rPr lang="uk-UA" dirty="0" err="1" smtClean="0"/>
              <a:t>in</a:t>
            </a:r>
            <a:r>
              <a:rPr lang="uk-UA" dirty="0" smtClean="0"/>
              <a:t> a </a:t>
            </a:r>
            <a:r>
              <a:rPr lang="uk-UA" dirty="0" err="1" smtClean="0"/>
              <a:t>plant</a:t>
            </a:r>
            <a:r>
              <a:rPr lang="uk-UA" dirty="0" smtClean="0"/>
              <a:t>? </a:t>
            </a:r>
            <a:r>
              <a:rPr lang="uk-UA" dirty="0" err="1" smtClean="0"/>
              <a:t>All</a:t>
            </a:r>
            <a:r>
              <a:rPr lang="uk-UA" dirty="0" smtClean="0"/>
              <a:t> </a:t>
            </a:r>
            <a:r>
              <a:rPr lang="uk-UA" dirty="0" err="1" smtClean="0"/>
              <a:t>plant</a:t>
            </a:r>
            <a:r>
              <a:rPr lang="uk-UA" dirty="0" smtClean="0"/>
              <a:t> </a:t>
            </a:r>
            <a:r>
              <a:rPr lang="uk-UA" dirty="0" err="1" smtClean="0"/>
              <a:t>organs</a:t>
            </a:r>
            <a:r>
              <a:rPr lang="uk-UA" dirty="0" smtClean="0"/>
              <a:t> </a:t>
            </a:r>
            <a:r>
              <a:rPr lang="uk-UA" dirty="0" err="1" smtClean="0"/>
              <a:t>are</a:t>
            </a:r>
            <a:r>
              <a:rPr lang="uk-UA" dirty="0" smtClean="0"/>
              <a:t> </a:t>
            </a:r>
            <a:r>
              <a:rPr lang="uk-UA" dirty="0" err="1" smtClean="0"/>
              <a:t>made</a:t>
            </a:r>
            <a:r>
              <a:rPr lang="uk-UA" dirty="0" smtClean="0"/>
              <a:t> </a:t>
            </a:r>
            <a:r>
              <a:rPr lang="uk-UA" dirty="0" err="1" smtClean="0"/>
              <a:t>up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a </a:t>
            </a:r>
            <a:r>
              <a:rPr lang="uk-UA" dirty="0" err="1" smtClean="0"/>
              <a:t>variety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</a:t>
            </a:r>
            <a:r>
              <a:rPr lang="uk-UA" dirty="0" err="1" smtClean="0"/>
              <a:t>tissues</a:t>
            </a:r>
            <a:r>
              <a:rPr lang="uk-UA" dirty="0" smtClean="0"/>
              <a:t>; </a:t>
            </a:r>
            <a:r>
              <a:rPr lang="uk-UA" dirty="0" err="1" smtClean="0"/>
              <a:t>is</a:t>
            </a:r>
            <a:r>
              <a:rPr lang="uk-UA" dirty="0" smtClean="0"/>
              <a:t> </a:t>
            </a:r>
            <a:r>
              <a:rPr lang="uk-UA" dirty="0" err="1" smtClean="0"/>
              <a:t>there</a:t>
            </a:r>
            <a:r>
              <a:rPr lang="uk-UA" dirty="0" smtClean="0"/>
              <a:t> </a:t>
            </a:r>
            <a:r>
              <a:rPr lang="uk-UA" dirty="0" err="1" smtClean="0"/>
              <a:t>any</a:t>
            </a:r>
            <a:r>
              <a:rPr lang="uk-UA" dirty="0" smtClean="0"/>
              <a:t> </a:t>
            </a:r>
            <a:r>
              <a:rPr lang="uk-UA" dirty="0" err="1" smtClean="0"/>
              <a:t>relationship</a:t>
            </a:r>
            <a:r>
              <a:rPr lang="uk-UA" dirty="0" smtClean="0"/>
              <a:t> </a:t>
            </a:r>
            <a:r>
              <a:rPr lang="uk-UA" dirty="0" err="1" smtClean="0"/>
              <a:t>between</a:t>
            </a:r>
            <a:r>
              <a:rPr lang="uk-UA" dirty="0" smtClean="0"/>
              <a:t>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structure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a </a:t>
            </a:r>
            <a:r>
              <a:rPr lang="uk-UA" dirty="0" err="1" smtClean="0"/>
              <a:t>cell</a:t>
            </a:r>
            <a:r>
              <a:rPr lang="uk-UA" dirty="0" smtClean="0"/>
              <a:t>, a </a:t>
            </a:r>
            <a:r>
              <a:rPr lang="uk-UA" dirty="0" err="1" smtClean="0"/>
              <a:t>tissue</a:t>
            </a:r>
            <a:r>
              <a:rPr lang="uk-UA" dirty="0" smtClean="0"/>
              <a:t>, </a:t>
            </a:r>
            <a:r>
              <a:rPr lang="uk-UA" dirty="0" err="1" smtClean="0"/>
              <a:t>an</a:t>
            </a:r>
            <a:r>
              <a:rPr lang="uk-UA" dirty="0" smtClean="0"/>
              <a:t> </a:t>
            </a:r>
            <a:r>
              <a:rPr lang="uk-UA" dirty="0" err="1" smtClean="0"/>
              <a:t>organ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function</a:t>
            </a:r>
            <a:r>
              <a:rPr lang="uk-UA" dirty="0" smtClean="0"/>
              <a:t> </a:t>
            </a:r>
            <a:r>
              <a:rPr lang="uk-UA" dirty="0" err="1" smtClean="0"/>
              <a:t>they</a:t>
            </a:r>
            <a:r>
              <a:rPr lang="uk-UA" dirty="0" smtClean="0"/>
              <a:t> </a:t>
            </a:r>
            <a:r>
              <a:rPr lang="uk-UA" dirty="0" err="1" smtClean="0"/>
              <a:t>perform</a:t>
            </a:r>
            <a:r>
              <a:rPr lang="uk-UA" dirty="0" smtClean="0"/>
              <a:t>? </a:t>
            </a:r>
            <a:endParaRPr lang="ru-RU" dirty="0" smtClean="0"/>
          </a:p>
          <a:p>
            <a:r>
              <a:rPr lang="uk-UA" dirty="0" err="1" smtClean="0"/>
              <a:t>Can</a:t>
            </a:r>
            <a:r>
              <a:rPr lang="uk-UA" dirty="0" smtClean="0"/>
              <a:t>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structure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function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</a:t>
            </a:r>
            <a:r>
              <a:rPr lang="uk-UA" dirty="0" err="1" smtClean="0"/>
              <a:t>these</a:t>
            </a:r>
            <a:r>
              <a:rPr lang="uk-UA" dirty="0" smtClean="0"/>
              <a:t> </a:t>
            </a:r>
            <a:r>
              <a:rPr lang="uk-UA" dirty="0" err="1" smtClean="0"/>
              <a:t>be</a:t>
            </a:r>
            <a:r>
              <a:rPr lang="uk-UA" dirty="0" smtClean="0"/>
              <a:t> </a:t>
            </a:r>
            <a:r>
              <a:rPr lang="uk-UA" dirty="0" err="1" smtClean="0"/>
              <a:t>altered</a:t>
            </a:r>
            <a:r>
              <a:rPr lang="uk-UA" dirty="0" smtClean="0"/>
              <a:t>? </a:t>
            </a:r>
            <a:r>
              <a:rPr lang="uk-UA" dirty="0" err="1" smtClean="0"/>
              <a:t>All</a:t>
            </a:r>
            <a:r>
              <a:rPr lang="uk-UA" dirty="0" smtClean="0"/>
              <a:t> </a:t>
            </a:r>
            <a:r>
              <a:rPr lang="uk-UA" dirty="0" err="1" smtClean="0"/>
              <a:t>cells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a </a:t>
            </a:r>
            <a:r>
              <a:rPr lang="uk-UA" dirty="0" err="1" smtClean="0"/>
              <a:t>plant</a:t>
            </a:r>
            <a:r>
              <a:rPr lang="uk-UA" dirty="0" smtClean="0"/>
              <a:t> </a:t>
            </a:r>
            <a:r>
              <a:rPr lang="uk-UA" dirty="0" err="1" smtClean="0"/>
              <a:t>are</a:t>
            </a:r>
            <a:r>
              <a:rPr lang="uk-UA" dirty="0" smtClean="0"/>
              <a:t> </a:t>
            </a:r>
            <a:r>
              <a:rPr lang="uk-UA" dirty="0" err="1" smtClean="0"/>
              <a:t>descendents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zygote</a:t>
            </a:r>
            <a:r>
              <a:rPr lang="uk-UA" dirty="0" smtClean="0"/>
              <a:t>.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question</a:t>
            </a:r>
            <a:r>
              <a:rPr lang="uk-UA" dirty="0" smtClean="0"/>
              <a:t> </a:t>
            </a:r>
            <a:r>
              <a:rPr lang="uk-UA" dirty="0" err="1" smtClean="0"/>
              <a:t>is</a:t>
            </a:r>
            <a:r>
              <a:rPr lang="uk-UA" dirty="0" smtClean="0"/>
              <a:t>, </a:t>
            </a:r>
            <a:r>
              <a:rPr lang="uk-UA" dirty="0" err="1" smtClean="0"/>
              <a:t>then</a:t>
            </a:r>
            <a:r>
              <a:rPr lang="uk-UA" dirty="0" smtClean="0"/>
              <a:t>, </a:t>
            </a:r>
            <a:r>
              <a:rPr lang="uk-UA" dirty="0" err="1" smtClean="0"/>
              <a:t>why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how</a:t>
            </a:r>
            <a:r>
              <a:rPr lang="uk-UA" dirty="0" smtClean="0"/>
              <a:t> </a:t>
            </a:r>
            <a:r>
              <a:rPr lang="uk-UA" dirty="0" err="1" smtClean="0"/>
              <a:t>do</a:t>
            </a:r>
            <a:r>
              <a:rPr lang="uk-UA" dirty="0" smtClean="0"/>
              <a:t> </a:t>
            </a:r>
            <a:r>
              <a:rPr lang="uk-UA" dirty="0" err="1" smtClean="0"/>
              <a:t>they</a:t>
            </a:r>
            <a:r>
              <a:rPr lang="uk-UA" dirty="0" smtClean="0"/>
              <a:t> </a:t>
            </a:r>
            <a:r>
              <a:rPr lang="uk-UA" dirty="0" err="1" smtClean="0"/>
              <a:t>have</a:t>
            </a:r>
            <a:r>
              <a:rPr lang="uk-UA" dirty="0" smtClean="0"/>
              <a:t> </a:t>
            </a:r>
            <a:r>
              <a:rPr lang="uk-UA" dirty="0" err="1" smtClean="0"/>
              <a:t>different</a:t>
            </a:r>
            <a:r>
              <a:rPr lang="uk-UA" dirty="0" smtClean="0"/>
              <a:t> </a:t>
            </a:r>
            <a:r>
              <a:rPr lang="uk-UA" dirty="0" err="1" smtClean="0"/>
              <a:t>structural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functional</a:t>
            </a:r>
            <a:r>
              <a:rPr lang="uk-UA" dirty="0" smtClean="0"/>
              <a:t> </a:t>
            </a:r>
            <a:r>
              <a:rPr lang="uk-UA" dirty="0" err="1" smtClean="0"/>
              <a:t>attributes</a:t>
            </a:r>
            <a:r>
              <a:rPr lang="uk-UA" dirty="0" smtClean="0"/>
              <a:t>? </a:t>
            </a:r>
            <a:r>
              <a:rPr lang="uk-UA" dirty="0" err="1" smtClean="0"/>
              <a:t>Development</a:t>
            </a:r>
            <a:r>
              <a:rPr lang="uk-UA" dirty="0" smtClean="0"/>
              <a:t> </a:t>
            </a:r>
            <a:r>
              <a:rPr lang="uk-UA" dirty="0" err="1" smtClean="0"/>
              <a:t>is</a:t>
            </a:r>
            <a:r>
              <a:rPr lang="uk-UA" dirty="0" smtClean="0"/>
              <a:t>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sum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</a:t>
            </a:r>
            <a:r>
              <a:rPr lang="uk-UA" dirty="0" err="1" smtClean="0"/>
              <a:t>two</a:t>
            </a:r>
            <a:r>
              <a:rPr lang="uk-UA" dirty="0" smtClean="0"/>
              <a:t> </a:t>
            </a:r>
            <a:r>
              <a:rPr lang="uk-UA" dirty="0" err="1" smtClean="0"/>
              <a:t>processes</a:t>
            </a:r>
            <a:r>
              <a:rPr lang="uk-UA" dirty="0" smtClean="0"/>
              <a:t>: </a:t>
            </a:r>
            <a:r>
              <a:rPr lang="uk-UA" dirty="0" err="1" smtClean="0"/>
              <a:t>growth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differentiation</a:t>
            </a:r>
            <a:r>
              <a:rPr lang="uk-UA" dirty="0" smtClean="0"/>
              <a:t>. </a:t>
            </a:r>
            <a:r>
              <a:rPr lang="uk-UA" dirty="0" err="1" smtClean="0"/>
              <a:t>To</a:t>
            </a:r>
            <a:r>
              <a:rPr lang="uk-UA" dirty="0" smtClean="0"/>
              <a:t> </a:t>
            </a:r>
            <a:r>
              <a:rPr lang="uk-UA" dirty="0" err="1" smtClean="0"/>
              <a:t>begin</a:t>
            </a:r>
            <a:r>
              <a:rPr lang="uk-UA" dirty="0" smtClean="0"/>
              <a:t> </a:t>
            </a:r>
            <a:r>
              <a:rPr lang="uk-UA" dirty="0" err="1" smtClean="0"/>
              <a:t>with</a:t>
            </a:r>
            <a:r>
              <a:rPr lang="uk-UA" dirty="0" smtClean="0"/>
              <a:t>, </a:t>
            </a:r>
            <a:r>
              <a:rPr lang="uk-UA" dirty="0" err="1" smtClean="0"/>
              <a:t>it</a:t>
            </a:r>
            <a:r>
              <a:rPr lang="uk-UA" dirty="0" smtClean="0"/>
              <a:t> </a:t>
            </a:r>
            <a:r>
              <a:rPr lang="uk-UA" dirty="0" err="1" smtClean="0"/>
              <a:t>is</a:t>
            </a:r>
            <a:r>
              <a:rPr lang="uk-UA" dirty="0" smtClean="0"/>
              <a:t> </a:t>
            </a:r>
            <a:r>
              <a:rPr lang="uk-UA" dirty="0" err="1" smtClean="0"/>
              <a:t>essential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sufficient</a:t>
            </a:r>
            <a:r>
              <a:rPr lang="uk-UA" dirty="0" smtClean="0"/>
              <a:t> </a:t>
            </a:r>
            <a:r>
              <a:rPr lang="uk-UA" dirty="0" err="1" smtClean="0"/>
              <a:t>to</a:t>
            </a:r>
            <a:r>
              <a:rPr lang="uk-UA" dirty="0" smtClean="0"/>
              <a:t> </a:t>
            </a:r>
            <a:r>
              <a:rPr lang="uk-UA" dirty="0" err="1" smtClean="0"/>
              <a:t>know</a:t>
            </a:r>
            <a:r>
              <a:rPr lang="uk-UA" dirty="0" smtClean="0"/>
              <a:t> </a:t>
            </a:r>
            <a:r>
              <a:rPr lang="uk-UA" dirty="0" err="1" smtClean="0"/>
              <a:t>that</a:t>
            </a:r>
            <a:r>
              <a:rPr lang="uk-UA" dirty="0" smtClean="0"/>
              <a:t>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development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a </a:t>
            </a:r>
            <a:r>
              <a:rPr lang="uk-UA" dirty="0" err="1" smtClean="0"/>
              <a:t>mature</a:t>
            </a:r>
            <a:r>
              <a:rPr lang="uk-UA" dirty="0" smtClean="0"/>
              <a:t> </a:t>
            </a:r>
            <a:r>
              <a:rPr lang="uk-UA" dirty="0" err="1" smtClean="0"/>
              <a:t>plant</a:t>
            </a:r>
            <a:r>
              <a:rPr lang="uk-UA" dirty="0" smtClean="0"/>
              <a:t> </a:t>
            </a:r>
            <a:r>
              <a:rPr lang="uk-UA" dirty="0" err="1" smtClean="0"/>
              <a:t>from</a:t>
            </a:r>
            <a:r>
              <a:rPr lang="uk-UA" dirty="0" smtClean="0"/>
              <a:t> a </a:t>
            </a:r>
            <a:r>
              <a:rPr lang="uk-UA" dirty="0" err="1" smtClean="0"/>
              <a:t>zygote</a:t>
            </a:r>
            <a:r>
              <a:rPr lang="uk-UA" dirty="0" smtClean="0"/>
              <a:t> (</a:t>
            </a:r>
            <a:r>
              <a:rPr lang="uk-UA" dirty="0" err="1" smtClean="0"/>
              <a:t>fertilised</a:t>
            </a:r>
            <a:r>
              <a:rPr lang="uk-UA" dirty="0" smtClean="0"/>
              <a:t> </a:t>
            </a:r>
            <a:r>
              <a:rPr lang="uk-UA" dirty="0" err="1" smtClean="0"/>
              <a:t>egg</a:t>
            </a:r>
            <a:r>
              <a:rPr lang="uk-UA" dirty="0" smtClean="0"/>
              <a:t>) </a:t>
            </a:r>
            <a:r>
              <a:rPr lang="uk-UA" dirty="0" err="1" smtClean="0"/>
              <a:t>followa</a:t>
            </a:r>
            <a:r>
              <a:rPr lang="uk-UA" dirty="0" smtClean="0"/>
              <a:t> </a:t>
            </a:r>
            <a:r>
              <a:rPr lang="uk-UA" dirty="0" err="1" smtClean="0"/>
              <a:t>precise</a:t>
            </a:r>
            <a:r>
              <a:rPr lang="uk-UA" dirty="0" smtClean="0"/>
              <a:t>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highly</a:t>
            </a:r>
            <a:r>
              <a:rPr lang="uk-UA" dirty="0" smtClean="0"/>
              <a:t> </a:t>
            </a:r>
            <a:r>
              <a:rPr lang="uk-UA" dirty="0" err="1" smtClean="0"/>
              <a:t>ordered</a:t>
            </a:r>
            <a:r>
              <a:rPr lang="uk-UA" dirty="0" smtClean="0"/>
              <a:t> </a:t>
            </a:r>
            <a:r>
              <a:rPr lang="uk-UA" dirty="0" err="1" smtClean="0"/>
              <a:t>succession</a:t>
            </a:r>
            <a:r>
              <a:rPr lang="uk-UA" dirty="0" smtClean="0"/>
              <a:t> </a:t>
            </a:r>
            <a:r>
              <a:rPr lang="uk-UA" dirty="0" err="1" smtClean="0"/>
              <a:t>of</a:t>
            </a:r>
            <a:r>
              <a:rPr lang="uk-UA" dirty="0" smtClean="0"/>
              <a:t> </a:t>
            </a:r>
            <a:r>
              <a:rPr lang="uk-UA" dirty="0" err="1" smtClean="0"/>
              <a:t>events</a:t>
            </a:r>
            <a:r>
              <a:rPr lang="uk-UA" dirty="0" smtClean="0"/>
              <a:t>. </a:t>
            </a:r>
            <a:r>
              <a:rPr lang="uk-UA" dirty="0" err="1" smtClean="0"/>
              <a:t>During</a:t>
            </a:r>
            <a:r>
              <a:rPr lang="uk-UA" dirty="0" smtClean="0"/>
              <a:t> </a:t>
            </a:r>
            <a:r>
              <a:rPr lang="uk-UA" dirty="0" err="1" smtClean="0"/>
              <a:t>this</a:t>
            </a:r>
            <a:r>
              <a:rPr lang="uk-UA" dirty="0" smtClean="0"/>
              <a:t> </a:t>
            </a:r>
            <a:r>
              <a:rPr lang="uk-UA" dirty="0" err="1" smtClean="0"/>
              <a:t>process</a:t>
            </a:r>
            <a:r>
              <a:rPr lang="uk-UA" dirty="0" smtClean="0"/>
              <a:t> a </a:t>
            </a:r>
            <a:r>
              <a:rPr lang="uk-UA" dirty="0" err="1" smtClean="0"/>
              <a:t>complex</a:t>
            </a:r>
            <a:r>
              <a:rPr lang="uk-UA" dirty="0" smtClean="0"/>
              <a:t> </a:t>
            </a:r>
            <a:r>
              <a:rPr lang="uk-UA" dirty="0" err="1" smtClean="0"/>
              <a:t>body</a:t>
            </a:r>
            <a:r>
              <a:rPr lang="uk-UA" dirty="0" smtClean="0"/>
              <a:t> </a:t>
            </a:r>
            <a:r>
              <a:rPr lang="uk-UA" dirty="0" err="1" smtClean="0"/>
              <a:t>organisation</a:t>
            </a:r>
            <a:r>
              <a:rPr lang="uk-UA" dirty="0" smtClean="0"/>
              <a:t> </a:t>
            </a:r>
            <a:r>
              <a:rPr lang="uk-UA" dirty="0" err="1" smtClean="0"/>
              <a:t>is</a:t>
            </a:r>
            <a:r>
              <a:rPr lang="uk-UA" dirty="0" smtClean="0"/>
              <a:t> </a:t>
            </a:r>
            <a:r>
              <a:rPr lang="uk-UA" dirty="0" err="1" smtClean="0"/>
              <a:t>formed</a:t>
            </a:r>
            <a:r>
              <a:rPr lang="uk-UA" dirty="0" smtClean="0"/>
              <a:t> </a:t>
            </a:r>
            <a:r>
              <a:rPr lang="uk-UA" dirty="0" err="1" smtClean="0"/>
              <a:t>that</a:t>
            </a:r>
            <a:r>
              <a:rPr lang="uk-UA" dirty="0" smtClean="0"/>
              <a:t> </a:t>
            </a:r>
            <a:r>
              <a:rPr lang="uk-UA" dirty="0" err="1" smtClean="0"/>
              <a:t>produces</a:t>
            </a:r>
            <a:r>
              <a:rPr lang="uk-UA" dirty="0" smtClean="0"/>
              <a:t> </a:t>
            </a:r>
            <a:r>
              <a:rPr lang="uk-UA" dirty="0" err="1" smtClean="0"/>
              <a:t>roots</a:t>
            </a:r>
            <a:r>
              <a:rPr lang="uk-UA" dirty="0" smtClean="0"/>
              <a:t>, </a:t>
            </a:r>
            <a:r>
              <a:rPr lang="uk-UA" dirty="0" err="1" smtClean="0"/>
              <a:t>leaves</a:t>
            </a:r>
            <a:r>
              <a:rPr lang="uk-UA" dirty="0" smtClean="0"/>
              <a:t>, </a:t>
            </a:r>
            <a:r>
              <a:rPr lang="uk-UA" dirty="0" err="1" smtClean="0"/>
              <a:t>branches</a:t>
            </a:r>
            <a:r>
              <a:rPr lang="uk-UA" dirty="0" smtClean="0"/>
              <a:t>, </a:t>
            </a:r>
            <a:r>
              <a:rPr lang="uk-UA" dirty="0" err="1" smtClean="0"/>
              <a:t>flowers</a:t>
            </a:r>
            <a:r>
              <a:rPr lang="uk-UA" dirty="0" smtClean="0"/>
              <a:t>, </a:t>
            </a:r>
            <a:r>
              <a:rPr lang="uk-UA" dirty="0" err="1" smtClean="0"/>
              <a:t>fruits</a:t>
            </a:r>
            <a:r>
              <a:rPr lang="uk-UA" dirty="0" smtClean="0"/>
              <a:t>,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seeds</a:t>
            </a:r>
            <a:r>
              <a:rPr lang="uk-UA" dirty="0" smtClean="0"/>
              <a:t>, </a:t>
            </a:r>
            <a:r>
              <a:rPr lang="uk-UA" dirty="0" err="1" smtClean="0"/>
              <a:t>and</a:t>
            </a:r>
            <a:r>
              <a:rPr lang="uk-UA" dirty="0" smtClean="0"/>
              <a:t> </a:t>
            </a:r>
            <a:r>
              <a:rPr lang="uk-UA" dirty="0" err="1" smtClean="0"/>
              <a:t>eventually</a:t>
            </a:r>
            <a:r>
              <a:rPr lang="uk-UA" dirty="0" smtClean="0"/>
              <a:t> </a:t>
            </a:r>
            <a:r>
              <a:rPr lang="uk-UA" dirty="0" err="1" smtClean="0"/>
              <a:t>they</a:t>
            </a:r>
            <a:r>
              <a:rPr lang="uk-UA" dirty="0" smtClean="0"/>
              <a:t> </a:t>
            </a:r>
            <a:r>
              <a:rPr lang="uk-UA" dirty="0" err="1" smtClean="0"/>
              <a:t>die</a:t>
            </a:r>
            <a:r>
              <a:rPr lang="uk-UA" dirty="0" smtClean="0"/>
              <a:t> (</a:t>
            </a:r>
            <a:r>
              <a:rPr lang="uk-UA" dirty="0" err="1" smtClean="0"/>
              <a:t>Figure</a:t>
            </a:r>
            <a:r>
              <a:rPr lang="uk-UA" dirty="0" smtClean="0"/>
              <a:t> 15.1). </a:t>
            </a:r>
            <a:endParaRPr lang="ru-RU" dirty="0" smtClean="0"/>
          </a:p>
          <a:p>
            <a:r>
              <a:rPr lang="ru-RU" dirty="0" err="1" smtClean="0"/>
              <a:t>The</a:t>
            </a:r>
            <a:r>
              <a:rPr lang="ru-RU" dirty="0" smtClean="0"/>
              <a:t> </a:t>
            </a:r>
            <a:r>
              <a:rPr lang="ru-RU" dirty="0" err="1" smtClean="0"/>
              <a:t>first</a:t>
            </a:r>
            <a:r>
              <a:rPr lang="ru-RU" dirty="0" smtClean="0"/>
              <a:t> </a:t>
            </a:r>
            <a:r>
              <a:rPr lang="ru-RU" dirty="0" err="1" smtClean="0"/>
              <a:t>step</a:t>
            </a:r>
            <a:r>
              <a:rPr lang="ru-RU" dirty="0" smtClean="0"/>
              <a:t> </a:t>
            </a:r>
            <a:r>
              <a:rPr lang="ru-RU" dirty="0" err="1" smtClean="0"/>
              <a:t>in</a:t>
            </a:r>
            <a:r>
              <a:rPr lang="ru-RU" dirty="0" smtClean="0"/>
              <a:t> </a:t>
            </a:r>
            <a:r>
              <a:rPr lang="ru-RU" dirty="0" err="1" smtClean="0"/>
              <a:t>the</a:t>
            </a:r>
            <a:r>
              <a:rPr lang="ru-RU" dirty="0" smtClean="0"/>
              <a:t> </a:t>
            </a:r>
            <a:r>
              <a:rPr lang="ru-RU" dirty="0" err="1" smtClean="0"/>
              <a:t>process</a:t>
            </a:r>
            <a:r>
              <a:rPr lang="ru-RU" dirty="0" smtClean="0"/>
              <a:t> </a:t>
            </a:r>
            <a:r>
              <a:rPr lang="ru-RU" dirty="0" err="1" smtClean="0"/>
              <a:t>of</a:t>
            </a:r>
            <a:r>
              <a:rPr lang="ru-RU" dirty="0" smtClean="0"/>
              <a:t> </a:t>
            </a:r>
            <a:r>
              <a:rPr lang="ru-RU" dirty="0" err="1" smtClean="0"/>
              <a:t>plant</a:t>
            </a:r>
            <a:r>
              <a:rPr lang="ru-RU" dirty="0" smtClean="0"/>
              <a:t> </a:t>
            </a:r>
            <a:r>
              <a:rPr lang="ru-RU" dirty="0" err="1" smtClean="0"/>
              <a:t>growth</a:t>
            </a:r>
            <a:r>
              <a:rPr lang="ru-RU" dirty="0" smtClean="0"/>
              <a:t> </a:t>
            </a:r>
            <a:r>
              <a:rPr lang="ru-RU" dirty="0" err="1" smtClean="0"/>
              <a:t>is</a:t>
            </a:r>
            <a:r>
              <a:rPr lang="ru-RU" dirty="0" smtClean="0"/>
              <a:t> </a:t>
            </a:r>
            <a:r>
              <a:rPr lang="ru-RU" dirty="0" err="1" smtClean="0"/>
              <a:t>seed</a:t>
            </a:r>
            <a:r>
              <a:rPr lang="ru-RU" dirty="0" smtClean="0"/>
              <a:t> </a:t>
            </a:r>
            <a:r>
              <a:rPr lang="ru-RU" dirty="0" err="1" smtClean="0"/>
              <a:t>germination</a:t>
            </a:r>
            <a:r>
              <a:rPr lang="ru-RU" dirty="0" smtClean="0"/>
              <a:t>. </a:t>
            </a:r>
            <a:r>
              <a:rPr lang="ru-RU" dirty="0" err="1" smtClean="0"/>
              <a:t>The</a:t>
            </a:r>
            <a:r>
              <a:rPr lang="ru-RU" dirty="0" smtClean="0"/>
              <a:t> </a:t>
            </a:r>
            <a:r>
              <a:rPr lang="ru-RU" dirty="0" err="1" smtClean="0"/>
              <a:t>seed</a:t>
            </a:r>
            <a:r>
              <a:rPr lang="ru-RU" dirty="0" smtClean="0"/>
              <a:t> </a:t>
            </a:r>
            <a:r>
              <a:rPr lang="ru-RU" dirty="0" err="1" smtClean="0"/>
              <a:t>germinates</a:t>
            </a:r>
            <a:r>
              <a:rPr lang="ru-RU" dirty="0" smtClean="0"/>
              <a:t> </a:t>
            </a:r>
            <a:r>
              <a:rPr lang="ru-RU" dirty="0" err="1" smtClean="0"/>
              <a:t>when</a:t>
            </a:r>
            <a:r>
              <a:rPr lang="ru-RU" dirty="0" smtClean="0"/>
              <a:t> </a:t>
            </a:r>
            <a:r>
              <a:rPr lang="ru-RU" dirty="0" err="1" smtClean="0"/>
              <a:t>favourable</a:t>
            </a:r>
            <a:r>
              <a:rPr lang="ru-RU" dirty="0" smtClean="0"/>
              <a:t> </a:t>
            </a:r>
            <a:r>
              <a:rPr lang="ru-RU" dirty="0" err="1" smtClean="0"/>
              <a:t>conditions</a:t>
            </a:r>
            <a:r>
              <a:rPr lang="ru-RU" dirty="0" smtClean="0"/>
              <a:t> </a:t>
            </a:r>
            <a:r>
              <a:rPr lang="ru-RU" dirty="0" err="1" smtClean="0"/>
              <a:t>for</a:t>
            </a:r>
            <a:r>
              <a:rPr lang="ru-RU" dirty="0" smtClean="0"/>
              <a:t> </a:t>
            </a:r>
            <a:r>
              <a:rPr lang="ru-RU" dirty="0" err="1" smtClean="0"/>
              <a:t>growth</a:t>
            </a:r>
            <a:r>
              <a:rPr lang="ru-RU" dirty="0" smtClean="0"/>
              <a:t> </a:t>
            </a:r>
            <a:r>
              <a:rPr lang="ru-RU" dirty="0" err="1" smtClean="0"/>
              <a:t>exist</a:t>
            </a:r>
            <a:r>
              <a:rPr lang="ru-RU" dirty="0" smtClean="0"/>
              <a:t> </a:t>
            </a:r>
            <a:r>
              <a:rPr lang="ru-RU" dirty="0" err="1" smtClean="0"/>
              <a:t>in</a:t>
            </a:r>
            <a:r>
              <a:rPr lang="ru-RU" dirty="0" smtClean="0"/>
              <a:t> </a:t>
            </a:r>
            <a:r>
              <a:rPr lang="ru-RU" dirty="0" err="1" smtClean="0"/>
              <a:t>the</a:t>
            </a:r>
            <a:r>
              <a:rPr lang="ru-RU" dirty="0" smtClean="0"/>
              <a:t> </a:t>
            </a:r>
            <a:r>
              <a:rPr lang="ru-RU" dirty="0" err="1" smtClean="0"/>
              <a:t>environment</a:t>
            </a:r>
            <a:r>
              <a:rPr lang="ru-RU" dirty="0" smtClean="0"/>
              <a:t>. </a:t>
            </a:r>
            <a:r>
              <a:rPr lang="ru-RU" dirty="0" err="1" smtClean="0"/>
              <a:t>In</a:t>
            </a:r>
            <a:r>
              <a:rPr lang="ru-RU" dirty="0" smtClean="0"/>
              <a:t> </a:t>
            </a:r>
            <a:r>
              <a:rPr lang="ru-RU" dirty="0" err="1" smtClean="0"/>
              <a:t>absence</a:t>
            </a:r>
            <a:r>
              <a:rPr lang="ru-RU" dirty="0" smtClean="0"/>
              <a:t> </a:t>
            </a:r>
            <a:r>
              <a:rPr lang="ru-RU" dirty="0" err="1" smtClean="0"/>
              <a:t>of</a:t>
            </a:r>
            <a:r>
              <a:rPr lang="ru-RU" dirty="0" smtClean="0"/>
              <a:t> </a:t>
            </a:r>
            <a:r>
              <a:rPr lang="ru-RU" dirty="0" err="1" smtClean="0"/>
              <a:t>such</a:t>
            </a:r>
            <a:r>
              <a:rPr lang="ru-RU" dirty="0" smtClean="0"/>
              <a:t> </a:t>
            </a:r>
            <a:r>
              <a:rPr lang="ru-RU" dirty="0" err="1" smtClean="0"/>
              <a:t>favourable</a:t>
            </a:r>
            <a:r>
              <a:rPr lang="ru-RU" dirty="0" smtClean="0"/>
              <a:t> </a:t>
            </a:r>
            <a:r>
              <a:rPr lang="ru-RU" dirty="0" err="1" smtClean="0"/>
              <a:t>conditions</a:t>
            </a:r>
            <a:r>
              <a:rPr lang="ru-RU" dirty="0" smtClean="0"/>
              <a:t> </a:t>
            </a:r>
            <a:r>
              <a:rPr lang="ru-RU" dirty="0" err="1" smtClean="0"/>
              <a:t>the</a:t>
            </a:r>
            <a:r>
              <a:rPr lang="ru-RU" dirty="0" smtClean="0"/>
              <a:t> </a:t>
            </a:r>
            <a:r>
              <a:rPr lang="ru-RU" dirty="0" err="1" smtClean="0"/>
              <a:t>seeds</a:t>
            </a:r>
            <a:r>
              <a:rPr lang="ru-RU" dirty="0" smtClean="0"/>
              <a:t> </a:t>
            </a:r>
            <a:r>
              <a:rPr lang="ru-RU" dirty="0" err="1" smtClean="0"/>
              <a:t>do</a:t>
            </a:r>
            <a:r>
              <a:rPr lang="ru-RU" dirty="0" smtClean="0"/>
              <a:t> </a:t>
            </a:r>
            <a:r>
              <a:rPr lang="ru-RU" dirty="0" err="1" smtClean="0"/>
              <a:t>not</a:t>
            </a:r>
            <a:r>
              <a:rPr lang="ru-RU" dirty="0" smtClean="0"/>
              <a:t> </a:t>
            </a:r>
            <a:r>
              <a:rPr lang="ru-RU" dirty="0" err="1" smtClean="0"/>
              <a:t>germinate</a:t>
            </a:r>
            <a:r>
              <a:rPr lang="ru-RU" dirty="0" smtClean="0"/>
              <a:t> </a:t>
            </a:r>
            <a:r>
              <a:rPr lang="ru-RU" dirty="0" err="1" smtClean="0"/>
              <a:t>and</a:t>
            </a:r>
            <a:r>
              <a:rPr lang="ru-RU" dirty="0" smtClean="0"/>
              <a:t> </a:t>
            </a:r>
            <a:r>
              <a:rPr lang="ru-RU" dirty="0" err="1" smtClean="0"/>
              <a:t>goes</a:t>
            </a:r>
            <a:r>
              <a:rPr lang="ru-RU" dirty="0" smtClean="0"/>
              <a:t> </a:t>
            </a:r>
            <a:r>
              <a:rPr lang="ru-RU" dirty="0" err="1" smtClean="0"/>
              <a:t>into</a:t>
            </a:r>
            <a:r>
              <a:rPr lang="ru-RU" dirty="0" smtClean="0"/>
              <a:t> </a:t>
            </a:r>
            <a:r>
              <a:rPr lang="ru-RU" dirty="0" err="1" smtClean="0"/>
              <a:t>a</a:t>
            </a:r>
            <a:r>
              <a:rPr lang="ru-RU" dirty="0" smtClean="0"/>
              <a:t> </a:t>
            </a:r>
            <a:r>
              <a:rPr lang="ru-RU" dirty="0" err="1" smtClean="0"/>
              <a:t>period</a:t>
            </a:r>
            <a:r>
              <a:rPr lang="ru-RU" dirty="0" smtClean="0"/>
              <a:t> </a:t>
            </a:r>
            <a:r>
              <a:rPr lang="ru-RU" dirty="0" err="1" smtClean="0"/>
              <a:t>of</a:t>
            </a:r>
            <a:r>
              <a:rPr lang="ru-RU" dirty="0" smtClean="0"/>
              <a:t> </a:t>
            </a:r>
            <a:r>
              <a:rPr lang="ru-RU" dirty="0" err="1" smtClean="0"/>
              <a:t>suspended</a:t>
            </a:r>
            <a:r>
              <a:rPr lang="ru-RU" dirty="0" smtClean="0"/>
              <a:t> </a:t>
            </a:r>
            <a:r>
              <a:rPr lang="ru-RU" dirty="0" err="1" smtClean="0"/>
              <a:t>growth</a:t>
            </a:r>
            <a:r>
              <a:rPr lang="ru-RU" dirty="0" smtClean="0"/>
              <a:t> </a:t>
            </a:r>
            <a:r>
              <a:rPr lang="ru-RU" dirty="0" err="1" smtClean="0"/>
              <a:t>or</a:t>
            </a:r>
            <a:r>
              <a:rPr lang="ru-RU" dirty="0" smtClean="0"/>
              <a:t> </a:t>
            </a:r>
            <a:r>
              <a:rPr lang="ru-RU" dirty="0" err="1" smtClean="0"/>
              <a:t>rest</a:t>
            </a:r>
            <a:r>
              <a:rPr lang="ru-RU" dirty="0" smtClean="0"/>
              <a:t>. </a:t>
            </a:r>
            <a:r>
              <a:rPr lang="ru-RU" dirty="0" err="1" smtClean="0"/>
              <a:t>Once</a:t>
            </a:r>
            <a:r>
              <a:rPr lang="ru-RU" dirty="0" smtClean="0"/>
              <a:t> </a:t>
            </a:r>
            <a:r>
              <a:rPr lang="ru-RU" dirty="0" err="1" smtClean="0"/>
              <a:t>favourable</a:t>
            </a:r>
            <a:r>
              <a:rPr lang="ru-RU" dirty="0" smtClean="0"/>
              <a:t> </a:t>
            </a:r>
            <a:r>
              <a:rPr lang="ru-RU" dirty="0" err="1" smtClean="0"/>
              <a:t>conditions</a:t>
            </a:r>
            <a:r>
              <a:rPr lang="ru-RU" dirty="0" smtClean="0"/>
              <a:t> </a:t>
            </a:r>
            <a:r>
              <a:rPr lang="ru-RU" dirty="0" err="1" smtClean="0"/>
              <a:t>return</a:t>
            </a:r>
            <a:r>
              <a:rPr lang="ru-RU" dirty="0" smtClean="0"/>
              <a:t>, </a:t>
            </a:r>
            <a:r>
              <a:rPr lang="ru-RU" dirty="0" err="1" smtClean="0"/>
              <a:t>the</a:t>
            </a:r>
            <a:r>
              <a:rPr lang="ru-RU" dirty="0" smtClean="0"/>
              <a:t> </a:t>
            </a:r>
            <a:r>
              <a:rPr lang="ru-RU" dirty="0" err="1" smtClean="0"/>
              <a:t>seeds</a:t>
            </a:r>
            <a:r>
              <a:rPr lang="ru-RU" dirty="0" smtClean="0"/>
              <a:t> </a:t>
            </a:r>
            <a:r>
              <a:rPr lang="ru-RU" dirty="0" err="1" smtClean="0"/>
              <a:t>resume</a:t>
            </a:r>
            <a:r>
              <a:rPr lang="ru-RU" dirty="0" smtClean="0"/>
              <a:t> </a:t>
            </a:r>
            <a:r>
              <a:rPr lang="ru-RU" dirty="0" err="1" smtClean="0"/>
              <a:t>metabolic</a:t>
            </a:r>
            <a:r>
              <a:rPr lang="ru-RU" dirty="0" smtClean="0"/>
              <a:t> </a:t>
            </a:r>
            <a:r>
              <a:rPr lang="ru-RU" dirty="0" err="1" smtClean="0"/>
              <a:t>activities</a:t>
            </a:r>
            <a:r>
              <a:rPr lang="ru-RU" dirty="0" smtClean="0"/>
              <a:t> </a:t>
            </a:r>
            <a:r>
              <a:rPr lang="ru-RU" dirty="0" err="1" smtClean="0"/>
              <a:t>and</a:t>
            </a:r>
            <a:r>
              <a:rPr lang="ru-RU" dirty="0" smtClean="0"/>
              <a:t> </a:t>
            </a:r>
            <a:r>
              <a:rPr lang="ru-RU" dirty="0" err="1" smtClean="0"/>
              <a:t>growth</a:t>
            </a:r>
            <a:r>
              <a:rPr lang="ru-RU" dirty="0" smtClean="0"/>
              <a:t> </a:t>
            </a:r>
            <a:r>
              <a:rPr lang="ru-RU" dirty="0" err="1" smtClean="0"/>
              <a:t>takes</a:t>
            </a:r>
            <a:r>
              <a:rPr lang="ru-RU" dirty="0" smtClean="0"/>
              <a:t> </a:t>
            </a:r>
            <a:r>
              <a:rPr lang="ru-RU" dirty="0" err="1" smtClean="0"/>
              <a:t>place</a:t>
            </a:r>
            <a:r>
              <a:rPr lang="ru-RU" dirty="0" smtClean="0"/>
              <a:t>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lvl="0"/>
            <a:r>
              <a:rPr lang="en-US" dirty="0" smtClean="0"/>
              <a:t>I didn’t see you. If</a:t>
            </a:r>
            <a:r>
              <a:rPr lang="en-US" u="dotted" dirty="0" smtClean="0"/>
              <a:t> </a:t>
            </a:r>
            <a:r>
              <a:rPr lang="en-US" b="1" i="1" u="dotted" dirty="0" smtClean="0"/>
              <a:t>I’d seen</a:t>
            </a:r>
            <a:r>
              <a:rPr lang="en-US" u="dotted" dirty="0" smtClean="0"/>
              <a:t>	</a:t>
            </a:r>
            <a:r>
              <a:rPr lang="en-US" dirty="0" smtClean="0"/>
              <a:t>(I / see) you,	</a:t>
            </a:r>
            <a:r>
              <a:rPr lang="en-US" b="1" i="1" dirty="0" smtClean="0"/>
              <a:t>I would have said</a:t>
            </a:r>
            <a:r>
              <a:rPr lang="en-US" dirty="0" smtClean="0"/>
              <a:t>	(I / say) hello.</a:t>
            </a:r>
            <a:endParaRPr lang="ru-RU" dirty="0" smtClean="0"/>
          </a:p>
          <a:p>
            <a:pPr lvl="0"/>
            <a:r>
              <a:rPr lang="en-US" dirty="0" smtClean="0"/>
              <a:t>Sarah got to the station just in time to catch her train to the airport. </a:t>
            </a:r>
            <a:r>
              <a:rPr lang="ru-RU" dirty="0" err="1" smtClean="0"/>
              <a:t>If</a:t>
            </a:r>
            <a:endParaRPr lang="ru-RU" dirty="0" smtClean="0"/>
          </a:p>
          <a:p>
            <a:r>
              <a:rPr lang="uk-UA" dirty="0" smtClean="0"/>
              <a:t>(</a:t>
            </a:r>
            <a:r>
              <a:rPr lang="uk-UA" dirty="0" err="1" smtClean="0"/>
              <a:t>she</a:t>
            </a:r>
            <a:r>
              <a:rPr lang="uk-UA" dirty="0" smtClean="0"/>
              <a:t> / </a:t>
            </a:r>
            <a:r>
              <a:rPr lang="uk-UA" dirty="0" err="1" smtClean="0"/>
              <a:t>miss</a:t>
            </a:r>
            <a:r>
              <a:rPr lang="uk-UA" dirty="0" smtClean="0"/>
              <a:t>)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train</a:t>
            </a:r>
            <a:r>
              <a:rPr lang="uk-UA" dirty="0" smtClean="0"/>
              <a:t>,</a:t>
            </a:r>
            <a:r>
              <a:rPr lang="uk-UA" u="dotted" dirty="0" smtClean="0"/>
              <a:t>                                             </a:t>
            </a:r>
            <a:r>
              <a:rPr lang="uk-UA" dirty="0" smtClean="0"/>
              <a:t>(</a:t>
            </a:r>
            <a:r>
              <a:rPr lang="uk-UA" dirty="0" err="1" smtClean="0"/>
              <a:t>she</a:t>
            </a:r>
            <a:r>
              <a:rPr lang="uk-UA" dirty="0" smtClean="0"/>
              <a:t> / </a:t>
            </a:r>
            <a:r>
              <a:rPr lang="uk-UA" dirty="0" err="1" smtClean="0"/>
              <a:t>miss</a:t>
            </a:r>
            <a:r>
              <a:rPr lang="uk-UA" dirty="0" smtClean="0"/>
              <a:t>) </a:t>
            </a:r>
            <a:r>
              <a:rPr lang="uk-UA" dirty="0" err="1" smtClean="0"/>
              <a:t>her</a:t>
            </a:r>
            <a:r>
              <a:rPr lang="uk-UA" dirty="0" smtClean="0"/>
              <a:t> </a:t>
            </a:r>
            <a:r>
              <a:rPr lang="uk-UA" dirty="0" err="1" smtClean="0"/>
              <a:t>flight</a:t>
            </a:r>
            <a:r>
              <a:rPr lang="uk-UA" dirty="0" smtClean="0"/>
              <a:t> </a:t>
            </a:r>
            <a:r>
              <a:rPr lang="uk-UA" dirty="0" err="1" smtClean="0"/>
              <a:t>too</a:t>
            </a:r>
            <a:r>
              <a:rPr lang="uk-UA" dirty="0" smtClean="0"/>
              <a:t>.</a:t>
            </a:r>
            <a:endParaRPr lang="ru-RU" dirty="0" smtClean="0"/>
          </a:p>
          <a:p>
            <a:pPr lvl="0"/>
            <a:r>
              <a:rPr lang="en-US" dirty="0" smtClean="0"/>
              <a:t>Thanks for reminding me about Lisa’s birthday.</a:t>
            </a:r>
            <a:r>
              <a:rPr lang="en-US" u="dotted" dirty="0" smtClean="0"/>
              <a:t>                    </a:t>
            </a:r>
            <a:r>
              <a:rPr lang="uk-UA" u="dotted" dirty="0" smtClean="0"/>
              <a:t>                </a:t>
            </a:r>
            <a:r>
              <a:rPr lang="uk-UA" dirty="0" smtClean="0"/>
              <a:t> </a:t>
            </a:r>
            <a:r>
              <a:rPr lang="ru-RU" dirty="0" smtClean="0"/>
              <a:t>(I / </a:t>
            </a:r>
            <a:r>
              <a:rPr lang="ru-RU" dirty="0" err="1" smtClean="0"/>
              <a:t>forget</a:t>
            </a:r>
            <a:r>
              <a:rPr lang="ru-RU" dirty="0" smtClean="0"/>
              <a:t>)</a:t>
            </a:r>
          </a:p>
          <a:p>
            <a:r>
              <a:rPr lang="uk-UA" dirty="0" err="1" smtClean="0"/>
              <a:t>if</a:t>
            </a:r>
            <a:r>
              <a:rPr lang="uk-UA" u="dotted" dirty="0" smtClean="0"/>
              <a:t>	</a:t>
            </a:r>
            <a:r>
              <a:rPr lang="uk-UA" dirty="0" smtClean="0"/>
              <a:t>(</a:t>
            </a:r>
            <a:r>
              <a:rPr lang="uk-UA" dirty="0" err="1" smtClean="0"/>
              <a:t>you</a:t>
            </a:r>
            <a:r>
              <a:rPr lang="uk-UA" dirty="0" smtClean="0"/>
              <a:t> / </a:t>
            </a:r>
            <a:r>
              <a:rPr lang="uk-UA" dirty="0" err="1" smtClean="0"/>
              <a:t>not</a:t>
            </a:r>
            <a:r>
              <a:rPr lang="uk-UA" dirty="0" smtClean="0"/>
              <a:t> / </a:t>
            </a:r>
            <a:r>
              <a:rPr lang="uk-UA" dirty="0" err="1" smtClean="0"/>
              <a:t>remind</a:t>
            </a:r>
            <a:r>
              <a:rPr lang="uk-UA" dirty="0" smtClean="0"/>
              <a:t>) </a:t>
            </a:r>
            <a:r>
              <a:rPr lang="uk-UA" dirty="0" err="1" smtClean="0"/>
              <a:t>me</a:t>
            </a:r>
            <a:r>
              <a:rPr lang="uk-UA" dirty="0" smtClean="0"/>
              <a:t>.</a:t>
            </a:r>
            <a:endParaRPr lang="ru-RU" dirty="0" smtClean="0"/>
          </a:p>
          <a:p>
            <a:pPr lvl="0"/>
            <a:r>
              <a:rPr lang="en-US" dirty="0" smtClean="0"/>
              <a:t>I didn’t have your email address, so I couldn’t contact you. If</a:t>
            </a:r>
            <a:r>
              <a:rPr lang="en-US" u="dotted" dirty="0" smtClean="0"/>
              <a:t>                    </a:t>
            </a:r>
            <a:r>
              <a:rPr lang="en-US" dirty="0" smtClean="0"/>
              <a:t>(I / have) your email address,</a:t>
            </a:r>
            <a:r>
              <a:rPr lang="en-US" u="dotted" dirty="0" smtClean="0"/>
              <a:t>	</a:t>
            </a:r>
            <a:r>
              <a:rPr lang="en-US" dirty="0" smtClean="0"/>
              <a:t>(I / send) you an email.</a:t>
            </a:r>
            <a:endParaRPr lang="ru-RU" dirty="0" smtClean="0"/>
          </a:p>
          <a:p>
            <a:pPr lvl="0"/>
            <a:r>
              <a:rPr lang="en-US" dirty="0" smtClean="0"/>
              <a:t>Their trip was OK, but</a:t>
            </a:r>
            <a:r>
              <a:rPr lang="en-US" u="dotted" dirty="0" smtClean="0"/>
              <a:t>		</a:t>
            </a:r>
            <a:r>
              <a:rPr lang="en-US" dirty="0" smtClean="0"/>
              <a:t>(they / enjoy) it more if the weather </a:t>
            </a:r>
            <a:r>
              <a:rPr lang="en-US" u="dotted" dirty="0" smtClean="0"/>
              <a:t>                   </a:t>
            </a:r>
            <a:r>
              <a:rPr lang="uk-UA" u="dotted" dirty="0" smtClean="0"/>
              <a:t>                    </a:t>
            </a:r>
            <a:r>
              <a:rPr lang="uk-UA" dirty="0" smtClean="0"/>
              <a:t> </a:t>
            </a:r>
            <a:r>
              <a:rPr lang="en-US" dirty="0" smtClean="0"/>
              <a:t>(be) better.</a:t>
            </a:r>
            <a:endParaRPr lang="ru-RU" dirty="0" smtClean="0"/>
          </a:p>
          <a:p>
            <a:pPr lvl="0"/>
            <a:r>
              <a:rPr lang="en-US" dirty="0" smtClean="0"/>
              <a:t>Sorry we’re late. Our taxi got stuck in the traffic.</a:t>
            </a:r>
            <a:r>
              <a:rPr lang="en-US" u="dotted" dirty="0" smtClean="0"/>
              <a:t>                   </a:t>
            </a:r>
            <a:r>
              <a:rPr lang="uk-UA" u="dotted" dirty="0" smtClean="0"/>
              <a:t>                  </a:t>
            </a:r>
            <a:r>
              <a:rPr lang="en-US" dirty="0" smtClean="0"/>
              <a:t>(it / be) quicker if</a:t>
            </a:r>
            <a:r>
              <a:rPr lang="en-US" u="dotted" dirty="0" smtClean="0"/>
              <a:t>	</a:t>
            </a:r>
            <a:r>
              <a:rPr lang="en-US" dirty="0" smtClean="0"/>
              <a:t>(we / walk).</a:t>
            </a:r>
            <a:endParaRPr lang="ru-RU" dirty="0" smtClean="0"/>
          </a:p>
          <a:p>
            <a:pPr lvl="0"/>
            <a:r>
              <a:rPr lang="en-US" dirty="0" smtClean="0"/>
              <a:t>Why didn’t you tell me about your problem? </a:t>
            </a:r>
            <a:r>
              <a:rPr lang="ru-RU" dirty="0" err="1" smtClean="0"/>
              <a:t>If</a:t>
            </a:r>
            <a:r>
              <a:rPr lang="ru-RU" u="dotted" dirty="0" smtClean="0"/>
              <a:t>                                     </a:t>
            </a:r>
            <a:r>
              <a:rPr lang="ru-RU" dirty="0" smtClean="0"/>
              <a:t>(</a:t>
            </a:r>
            <a:r>
              <a:rPr lang="ru-RU" dirty="0" err="1" smtClean="0"/>
              <a:t>you</a:t>
            </a:r>
            <a:r>
              <a:rPr lang="ru-RU" dirty="0" smtClean="0"/>
              <a:t> / </a:t>
            </a:r>
            <a:r>
              <a:rPr lang="ru-RU" dirty="0" err="1" smtClean="0"/>
              <a:t>tell</a:t>
            </a:r>
            <a:r>
              <a:rPr lang="ru-RU" dirty="0" smtClean="0"/>
              <a:t>) </a:t>
            </a:r>
            <a:r>
              <a:rPr lang="ru-RU" dirty="0" err="1" smtClean="0"/>
              <a:t>me</a:t>
            </a:r>
            <a:r>
              <a:rPr lang="ru-RU" dirty="0" smtClean="0"/>
              <a:t>,</a:t>
            </a:r>
          </a:p>
          <a:p>
            <a:r>
              <a:rPr lang="uk-UA" u="dotted" dirty="0" smtClean="0"/>
              <a:t> 	</a:t>
            </a:r>
            <a:r>
              <a:rPr lang="uk-UA" dirty="0" smtClean="0"/>
              <a:t> (I / </a:t>
            </a:r>
            <a:r>
              <a:rPr lang="uk-UA" dirty="0" err="1" smtClean="0"/>
              <a:t>try</a:t>
            </a:r>
            <a:r>
              <a:rPr lang="uk-UA" dirty="0" smtClean="0"/>
              <a:t>) </a:t>
            </a:r>
            <a:r>
              <a:rPr lang="uk-UA" dirty="0" err="1" smtClean="0"/>
              <a:t>to</a:t>
            </a:r>
            <a:r>
              <a:rPr lang="uk-UA" dirty="0" smtClean="0"/>
              <a:t> </a:t>
            </a:r>
            <a:r>
              <a:rPr lang="uk-UA" dirty="0" err="1" smtClean="0"/>
              <a:t>help</a:t>
            </a:r>
            <a:r>
              <a:rPr lang="uk-UA" dirty="0" smtClean="0"/>
              <a:t> </a:t>
            </a:r>
            <a:r>
              <a:rPr lang="uk-UA" dirty="0" err="1" smtClean="0"/>
              <a:t>you</a:t>
            </a:r>
            <a:r>
              <a:rPr lang="uk-UA" dirty="0" smtClean="0"/>
              <a:t>.</a:t>
            </a:r>
            <a:endParaRPr lang="ru-RU" dirty="0" smtClean="0"/>
          </a:p>
          <a:p>
            <a:pPr lvl="0"/>
            <a:r>
              <a:rPr lang="en-US" dirty="0" smtClean="0"/>
              <a:t>I’m not tired. If</a:t>
            </a:r>
            <a:r>
              <a:rPr lang="en-US" u="dotted" dirty="0" smtClean="0"/>
              <a:t>                   </a:t>
            </a:r>
            <a:r>
              <a:rPr lang="uk-UA" u="dotted" dirty="0" smtClean="0"/>
              <a:t>                       </a:t>
            </a:r>
            <a:r>
              <a:rPr lang="en-US" dirty="0" smtClean="0"/>
              <a:t>(I / be) tired, I’d go home now.</a:t>
            </a:r>
            <a:endParaRPr lang="ru-RU" dirty="0" smtClean="0"/>
          </a:p>
          <a:p>
            <a:r>
              <a:rPr lang="en-US" dirty="0" smtClean="0"/>
              <a:t>I wasn’t tired last night. If</a:t>
            </a:r>
            <a:r>
              <a:rPr lang="en-US" u="dotted" dirty="0" smtClean="0"/>
              <a:t>                   </a:t>
            </a:r>
            <a:r>
              <a:rPr lang="uk-UA" u="dotted" dirty="0" smtClean="0"/>
              <a:t>           </a:t>
            </a:r>
            <a:r>
              <a:rPr lang="en-US" dirty="0" smtClean="0"/>
              <a:t>(I / be) tired, I would have gone home earlier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Put the verb into the correct form</a:t>
            </a:r>
            <a:endParaRPr lang="ru-R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lvl="0"/>
            <a:r>
              <a:rPr lang="en-US" dirty="0" smtClean="0"/>
              <a:t>I wasn’t hungry, so I didn’t eat anything.</a:t>
            </a:r>
            <a:r>
              <a:rPr lang="ru-RU" dirty="0" smtClean="0"/>
              <a:t> </a:t>
            </a:r>
            <a:r>
              <a:rPr lang="en-US" b="1" i="1" u="dotted" dirty="0" smtClean="0"/>
              <a:t>If I’d been hungry, I would have eaten something</a:t>
            </a:r>
            <a:r>
              <a:rPr lang="en-US" u="dotted" dirty="0" smtClean="0"/>
              <a:t>.	</a:t>
            </a:r>
            <a:endParaRPr lang="ru-RU" dirty="0" smtClean="0"/>
          </a:p>
          <a:p>
            <a:pPr lvl="0"/>
            <a:r>
              <a:rPr lang="en-US" dirty="0" smtClean="0"/>
              <a:t>The accident happened because the road was icy.</a:t>
            </a:r>
            <a:endParaRPr lang="ru-RU" dirty="0" smtClean="0"/>
          </a:p>
          <a:p>
            <a:r>
              <a:rPr lang="uk-UA" dirty="0" err="1" smtClean="0"/>
              <a:t>If</a:t>
            </a:r>
            <a:r>
              <a:rPr lang="uk-UA" dirty="0" smtClean="0"/>
              <a:t> </a:t>
            </a:r>
            <a:r>
              <a:rPr lang="uk-UA" dirty="0" err="1" smtClean="0"/>
              <a:t>the</a:t>
            </a:r>
            <a:r>
              <a:rPr lang="uk-UA" dirty="0" smtClean="0"/>
              <a:t> </a:t>
            </a:r>
            <a:r>
              <a:rPr lang="uk-UA" dirty="0" err="1" smtClean="0"/>
              <a:t>road</a:t>
            </a:r>
            <a:r>
              <a:rPr lang="en-US" u="dotted" dirty="0" smtClean="0"/>
              <a:t>        </a:t>
            </a:r>
            <a:r>
              <a:rPr lang="uk-UA" u="dotted" dirty="0" smtClean="0"/>
              <a:t>                                                                    .</a:t>
            </a:r>
            <a:endParaRPr lang="ru-RU" dirty="0" smtClean="0"/>
          </a:p>
          <a:p>
            <a:pPr lvl="0"/>
            <a:r>
              <a:rPr lang="en-US" dirty="0" smtClean="0"/>
              <a:t>I didn’t know that you had to get up early, so I didn’t wake you up.</a:t>
            </a:r>
            <a:endParaRPr lang="ru-RU" dirty="0" smtClean="0"/>
          </a:p>
          <a:p>
            <a:r>
              <a:rPr lang="uk-UA" dirty="0" err="1" smtClean="0"/>
              <a:t>If</a:t>
            </a:r>
            <a:r>
              <a:rPr lang="uk-UA" dirty="0" smtClean="0"/>
              <a:t> I</a:t>
            </a:r>
            <a:r>
              <a:rPr lang="en-US" u="dotted" dirty="0" smtClean="0"/>
              <a:t>        </a:t>
            </a:r>
            <a:r>
              <a:rPr lang="uk-UA" u="dotted" dirty="0" smtClean="0"/>
              <a:t>                                                                          .</a:t>
            </a:r>
            <a:endParaRPr lang="ru-RU" dirty="0" smtClean="0"/>
          </a:p>
          <a:p>
            <a:pPr lvl="0"/>
            <a:r>
              <a:rPr lang="en-US" dirty="0" smtClean="0"/>
              <a:t>Unfortunately I lost my phone, so I couldn’t call you.</a:t>
            </a:r>
            <a:endParaRPr lang="ru-RU" dirty="0" smtClean="0"/>
          </a:p>
          <a:p>
            <a:r>
              <a:rPr lang="en-US" u="dotted" dirty="0" smtClean="0"/>
              <a:t>        </a:t>
            </a:r>
            <a:r>
              <a:rPr lang="uk-UA" u="dotted" dirty="0" smtClean="0"/>
              <a:t>                                                                            .</a:t>
            </a:r>
            <a:endParaRPr lang="ru-RU" dirty="0" smtClean="0"/>
          </a:p>
          <a:p>
            <a:pPr lvl="0"/>
            <a:r>
              <a:rPr lang="en-US" dirty="0" smtClean="0"/>
              <a:t>Karen wasn’t injured in the crash, because fortunately she was wearing a seat belt.</a:t>
            </a:r>
            <a:endParaRPr lang="ru-RU" dirty="0" smtClean="0"/>
          </a:p>
          <a:p>
            <a:r>
              <a:rPr lang="en-US" u="dotted" dirty="0" smtClean="0"/>
              <a:t>        </a:t>
            </a:r>
            <a:r>
              <a:rPr lang="uk-UA" u="dotted" dirty="0" smtClean="0"/>
              <a:t>                                                                            .</a:t>
            </a:r>
            <a:endParaRPr lang="ru-RU" dirty="0" smtClean="0"/>
          </a:p>
          <a:p>
            <a:pPr lvl="0"/>
            <a:r>
              <a:rPr lang="en-US" dirty="0" smtClean="0"/>
              <a:t>You didn’t have any breakfast – that’s why you’re hungry now.</a:t>
            </a:r>
            <a:endParaRPr lang="ru-RU" dirty="0" smtClean="0"/>
          </a:p>
          <a:p>
            <a:r>
              <a:rPr lang="en-US" u="dotted" dirty="0" smtClean="0"/>
              <a:t>        </a:t>
            </a:r>
            <a:r>
              <a:rPr lang="uk-UA" u="dotted" dirty="0" smtClean="0"/>
              <a:t>                                                                            .</a:t>
            </a:r>
            <a:endParaRPr lang="ru-RU" dirty="0" smtClean="0"/>
          </a:p>
          <a:p>
            <a:pPr lvl="0"/>
            <a:r>
              <a:rPr lang="en-US" dirty="0" smtClean="0"/>
              <a:t>I didn’t get a taxi because I didn’t have enough money.</a:t>
            </a:r>
            <a:endParaRPr lang="ru-RU" dirty="0" smtClean="0"/>
          </a:p>
          <a:p>
            <a:r>
              <a:rPr lang="en-US" u="dotted" dirty="0" smtClean="0"/>
              <a:t>        </a:t>
            </a:r>
            <a:r>
              <a:rPr lang="uk-UA" u="dotted" dirty="0" smtClean="0"/>
              <a:t>                                                                            .</a:t>
            </a:r>
            <a:endParaRPr lang="ru-RU" dirty="0" smtClean="0"/>
          </a:p>
          <a:p>
            <a:pPr lvl="0"/>
            <a:r>
              <a:rPr lang="en-US" dirty="0" smtClean="0"/>
              <a:t>Dan didn’t do well at school, so he couldn’t go to university.</a:t>
            </a:r>
            <a:endParaRPr lang="ru-RU" dirty="0" smtClean="0"/>
          </a:p>
          <a:p>
            <a:r>
              <a:rPr lang="en-US" u="dotted" dirty="0" smtClean="0"/>
              <a:t>        </a:t>
            </a:r>
            <a:r>
              <a:rPr lang="uk-UA" u="dotted" dirty="0" smtClean="0"/>
              <a:t>                                                                            .</a:t>
            </a:r>
            <a:endParaRPr lang="ru-RU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For each situation, write a sentence beginning with </a:t>
            </a:r>
            <a:r>
              <a:rPr lang="en-US" i="1" dirty="0" smtClean="0"/>
              <a:t>If</a:t>
            </a:r>
            <a:r>
              <a:rPr lang="en-US" dirty="0" smtClean="0"/>
              <a:t>.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lvl="0"/>
            <a:r>
              <a:rPr lang="en-US" dirty="0" smtClean="0"/>
              <a:t>You’ve eaten too much and now you feel sick.</a:t>
            </a:r>
            <a:endParaRPr lang="ru-RU" dirty="0" smtClean="0"/>
          </a:p>
          <a:p>
            <a:r>
              <a:rPr lang="en-US" dirty="0" smtClean="0"/>
              <a:t>You say: </a:t>
            </a:r>
            <a:r>
              <a:rPr lang="en-US" b="1" i="1" u="dotted" dirty="0" smtClean="0"/>
              <a:t>I wish I hadn’t eaten so much       </a:t>
            </a:r>
            <a:r>
              <a:rPr lang="en-US" u="dotted" dirty="0" smtClean="0"/>
              <a:t>                                             .</a:t>
            </a:r>
            <a:endParaRPr lang="ru-RU" dirty="0" smtClean="0"/>
          </a:p>
          <a:p>
            <a:pPr lvl="0"/>
            <a:r>
              <a:rPr lang="en-US" dirty="0" smtClean="0"/>
              <a:t>When you were younger, you never learned to play a musical instrument. Now you regret this.</a:t>
            </a:r>
            <a:endParaRPr lang="ru-RU" dirty="0" smtClean="0"/>
          </a:p>
          <a:p>
            <a:r>
              <a:rPr lang="uk-UA" dirty="0" err="1" smtClean="0"/>
              <a:t>You</a:t>
            </a:r>
            <a:r>
              <a:rPr lang="uk-UA" dirty="0" smtClean="0"/>
              <a:t> </a:t>
            </a:r>
            <a:r>
              <a:rPr lang="uk-UA" dirty="0" err="1" smtClean="0"/>
              <a:t>say</a:t>
            </a:r>
            <a:r>
              <a:rPr lang="uk-UA" dirty="0" smtClean="0"/>
              <a:t>: </a:t>
            </a:r>
            <a:r>
              <a:rPr lang="uk-UA" u="dotted" dirty="0" smtClean="0"/>
              <a:t>                                                                            .</a:t>
            </a:r>
            <a:endParaRPr lang="ru-RU" dirty="0" smtClean="0"/>
          </a:p>
          <a:p>
            <a:pPr lvl="0"/>
            <a:r>
              <a:rPr lang="en-US" dirty="0" smtClean="0"/>
              <a:t>You’ve painted the gate red. Now you think it doesn’t look good. </a:t>
            </a:r>
            <a:r>
              <a:rPr lang="ru-RU" dirty="0" err="1" smtClean="0"/>
              <a:t>Red</a:t>
            </a:r>
            <a:r>
              <a:rPr lang="ru-RU" dirty="0" smtClean="0"/>
              <a:t> </a:t>
            </a:r>
            <a:r>
              <a:rPr lang="ru-RU" dirty="0" err="1" smtClean="0"/>
              <a:t>was</a:t>
            </a:r>
            <a:r>
              <a:rPr lang="ru-RU" dirty="0" smtClean="0"/>
              <a:t> </a:t>
            </a:r>
            <a:r>
              <a:rPr lang="ru-RU" dirty="0" err="1" smtClean="0"/>
              <a:t>the</a:t>
            </a:r>
            <a:r>
              <a:rPr lang="ru-RU" dirty="0" smtClean="0"/>
              <a:t> </a:t>
            </a:r>
            <a:r>
              <a:rPr lang="ru-RU" dirty="0" err="1" smtClean="0"/>
              <a:t>wrong</a:t>
            </a:r>
            <a:r>
              <a:rPr lang="ru-RU" dirty="0" smtClean="0"/>
              <a:t> </a:t>
            </a:r>
            <a:r>
              <a:rPr lang="ru-RU" dirty="0" err="1" smtClean="0"/>
              <a:t>colour</a:t>
            </a:r>
            <a:r>
              <a:rPr lang="ru-RU" dirty="0" smtClean="0"/>
              <a:t>.</a:t>
            </a:r>
          </a:p>
          <a:p>
            <a:r>
              <a:rPr lang="uk-UA" dirty="0" err="1" smtClean="0"/>
              <a:t>You</a:t>
            </a:r>
            <a:r>
              <a:rPr lang="uk-UA" dirty="0" smtClean="0"/>
              <a:t> </a:t>
            </a:r>
            <a:r>
              <a:rPr lang="uk-UA" dirty="0" err="1" smtClean="0"/>
              <a:t>say</a:t>
            </a:r>
            <a:r>
              <a:rPr lang="uk-UA" dirty="0" smtClean="0"/>
              <a:t>: </a:t>
            </a:r>
            <a:r>
              <a:rPr lang="uk-UA" u="dotted" dirty="0" smtClean="0"/>
              <a:t>                                                                            .</a:t>
            </a:r>
            <a:endParaRPr lang="ru-RU" dirty="0" smtClean="0"/>
          </a:p>
          <a:p>
            <a:pPr lvl="0"/>
            <a:r>
              <a:rPr lang="en-US" dirty="0" smtClean="0"/>
              <a:t>You decided to travel by car, but the journey was long and tiring. Going by train would have been better. You say: I wish we </a:t>
            </a:r>
            <a:r>
              <a:rPr lang="en-US" u="dotted" dirty="0" smtClean="0"/>
              <a:t>                       </a:t>
            </a:r>
            <a:r>
              <a:rPr lang="uk-UA" u="dotted" dirty="0" smtClean="0"/>
              <a:t>                                                    .</a:t>
            </a:r>
            <a:endParaRPr lang="ru-RU" dirty="0" smtClean="0"/>
          </a:p>
          <a:p>
            <a:pPr lvl="0"/>
            <a:r>
              <a:rPr lang="en-US" dirty="0" smtClean="0"/>
              <a:t>Last year you went to New York with a friend. You didn’t have time to do all the things you wanted to do. </a:t>
            </a:r>
            <a:r>
              <a:rPr lang="ru-RU" dirty="0" err="1" smtClean="0"/>
              <a:t>You</a:t>
            </a:r>
            <a:r>
              <a:rPr lang="ru-RU" dirty="0" smtClean="0"/>
              <a:t> </a:t>
            </a:r>
            <a:r>
              <a:rPr lang="ru-RU" dirty="0" err="1" smtClean="0"/>
              <a:t>say</a:t>
            </a:r>
            <a:r>
              <a:rPr lang="ru-RU" dirty="0" smtClean="0"/>
              <a:t>: </a:t>
            </a:r>
            <a:r>
              <a:rPr lang="ru-RU" u="dotted" dirty="0" smtClean="0"/>
              <a:t>                       </a:t>
            </a:r>
            <a:r>
              <a:rPr lang="uk-UA" u="dotted" dirty="0" smtClean="0"/>
              <a:t>                                                             .</a:t>
            </a:r>
            <a:endParaRPr lang="ru-RU" dirty="0" smtClean="0"/>
          </a:p>
          <a:p>
            <a:pPr lvl="0"/>
            <a:r>
              <a:rPr lang="en-US" dirty="0" smtClean="0"/>
              <a:t>You moved to a new flat a few months ago. Now you don’t like your new flat. </a:t>
            </a:r>
            <a:r>
              <a:rPr lang="ru-RU" dirty="0" err="1" smtClean="0"/>
              <a:t>You</a:t>
            </a:r>
            <a:r>
              <a:rPr lang="ru-RU" dirty="0" smtClean="0"/>
              <a:t> </a:t>
            </a:r>
            <a:r>
              <a:rPr lang="ru-RU" dirty="0" err="1" smtClean="0"/>
              <a:t>think</a:t>
            </a:r>
            <a:r>
              <a:rPr lang="ru-RU" dirty="0" smtClean="0"/>
              <a:t> </a:t>
            </a:r>
            <a:r>
              <a:rPr lang="ru-RU" dirty="0" err="1" smtClean="0"/>
              <a:t>that</a:t>
            </a:r>
            <a:r>
              <a:rPr lang="ru-RU" dirty="0" smtClean="0"/>
              <a:t> </a:t>
            </a:r>
            <a:r>
              <a:rPr lang="ru-RU" dirty="0" err="1" smtClean="0"/>
              <a:t>moving</a:t>
            </a:r>
            <a:r>
              <a:rPr lang="ru-RU" dirty="0" smtClean="0"/>
              <a:t> </a:t>
            </a:r>
            <a:r>
              <a:rPr lang="ru-RU" dirty="0" err="1" smtClean="0"/>
              <a:t>was</a:t>
            </a:r>
            <a:r>
              <a:rPr lang="ru-RU" dirty="0" smtClean="0"/>
              <a:t> </a:t>
            </a:r>
            <a:r>
              <a:rPr lang="ru-RU" dirty="0" err="1" smtClean="0"/>
              <a:t>a</a:t>
            </a:r>
            <a:r>
              <a:rPr lang="ru-RU" dirty="0" smtClean="0"/>
              <a:t> </a:t>
            </a:r>
            <a:r>
              <a:rPr lang="ru-RU" dirty="0" err="1" smtClean="0"/>
              <a:t>bad</a:t>
            </a:r>
            <a:r>
              <a:rPr lang="ru-RU" dirty="0" smtClean="0"/>
              <a:t> </a:t>
            </a:r>
            <a:r>
              <a:rPr lang="ru-RU" dirty="0" err="1" smtClean="0"/>
              <a:t>idea</a:t>
            </a:r>
            <a:r>
              <a:rPr lang="ru-RU" dirty="0" smtClean="0"/>
              <a:t>.</a:t>
            </a:r>
          </a:p>
          <a:p>
            <a:r>
              <a:rPr lang="uk-UA" dirty="0" err="1" smtClean="0"/>
              <a:t>You</a:t>
            </a:r>
            <a:r>
              <a:rPr lang="uk-UA" dirty="0" smtClean="0"/>
              <a:t> </a:t>
            </a:r>
            <a:r>
              <a:rPr lang="uk-UA" dirty="0" err="1" smtClean="0"/>
              <a:t>say</a:t>
            </a:r>
            <a:r>
              <a:rPr lang="uk-UA" dirty="0" smtClean="0"/>
              <a:t>: </a:t>
            </a:r>
            <a:r>
              <a:rPr lang="uk-UA" u="dotted" dirty="0" smtClean="0"/>
              <a:t>                                                                            .</a:t>
            </a:r>
            <a:endParaRPr lang="ru-RU" dirty="0" smtClean="0"/>
          </a:p>
          <a:p>
            <a:r>
              <a:rPr lang="uk-UA" dirty="0" smtClean="0"/>
              <a:t> </a:t>
            </a:r>
            <a:endParaRPr lang="ru-RU" dirty="0" smtClean="0"/>
          </a:p>
          <a:p>
            <a:r>
              <a:rPr lang="uk-UA" dirty="0" smtClean="0"/>
              <a:t> </a:t>
            </a:r>
            <a:endParaRPr lang="ru-RU" smtClean="0"/>
          </a:p>
          <a:p>
            <a:endParaRPr lang="ru-RU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100" dirty="0" smtClean="0"/>
              <a:t>Imagine that you are in these situations. For each situation, write a sentence with </a:t>
            </a:r>
            <a:r>
              <a:rPr lang="en-US" sz="3100" i="1" dirty="0" smtClean="0"/>
              <a:t>I wish</a:t>
            </a:r>
            <a:r>
              <a:rPr lang="en-US" sz="3100" dirty="0" smtClean="0"/>
              <a:t>.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en-US" b="1" dirty="0" smtClean="0"/>
              <a:t>A.</a:t>
            </a:r>
            <a:endParaRPr lang="ru-RU" dirty="0" smtClean="0"/>
          </a:p>
          <a:p>
            <a:r>
              <a:rPr lang="en-US" dirty="0" smtClean="0"/>
              <a:t>Sarah wants to phone Paul, but she can't do this because she doesn't know his number.</a:t>
            </a:r>
            <a:endParaRPr lang="ru-RU" dirty="0" smtClean="0"/>
          </a:p>
          <a:p>
            <a:r>
              <a:rPr lang="en-US" dirty="0" smtClean="0"/>
              <a:t>She says:</a:t>
            </a:r>
            <a:endParaRPr lang="ru-RU" dirty="0" smtClean="0"/>
          </a:p>
          <a:p>
            <a:r>
              <a:rPr lang="en-US" dirty="0" smtClean="0"/>
              <a:t>If I </a:t>
            </a:r>
            <a:r>
              <a:rPr lang="en-US" b="1" dirty="0" smtClean="0"/>
              <a:t>knew </a:t>
            </a:r>
            <a:r>
              <a:rPr lang="en-US" dirty="0" smtClean="0"/>
              <a:t>his number, I </a:t>
            </a:r>
            <a:r>
              <a:rPr lang="en-US" b="1" dirty="0" smtClean="0"/>
              <a:t>would phone </a:t>
            </a:r>
            <a:r>
              <a:rPr lang="en-US" dirty="0" smtClean="0"/>
              <a:t>him.</a:t>
            </a:r>
            <a:endParaRPr lang="ru-RU" dirty="0" smtClean="0"/>
          </a:p>
          <a:p>
            <a:r>
              <a:rPr lang="en-US" dirty="0" smtClean="0"/>
              <a:t>Sarah says:</a:t>
            </a:r>
            <a:endParaRPr lang="ru-RU" dirty="0" smtClean="0"/>
          </a:p>
          <a:p>
            <a:r>
              <a:rPr lang="en-US" b="1" dirty="0" smtClean="0"/>
              <a:t>If </a:t>
            </a:r>
            <a:r>
              <a:rPr lang="en-US" dirty="0" smtClean="0"/>
              <a:t>I </a:t>
            </a:r>
            <a:r>
              <a:rPr lang="en-US" b="1" dirty="0" smtClean="0"/>
              <a:t>knew </a:t>
            </a:r>
            <a:r>
              <a:rPr lang="en-US" dirty="0" smtClean="0"/>
              <a:t>his number… . This tells us that she </a:t>
            </a:r>
            <a:r>
              <a:rPr lang="en-US" i="1" dirty="0" smtClean="0"/>
              <a:t>doesn't </a:t>
            </a:r>
            <a:r>
              <a:rPr lang="en-US" dirty="0" smtClean="0"/>
              <a:t>know his number. She is imagining the situation. The </a:t>
            </a:r>
            <a:r>
              <a:rPr lang="en-US" i="1" dirty="0" smtClean="0"/>
              <a:t>real </a:t>
            </a:r>
            <a:r>
              <a:rPr lang="en-US" dirty="0" smtClean="0"/>
              <a:t>situation is that she doesn't know his number.</a:t>
            </a:r>
            <a:endParaRPr lang="ru-RU" dirty="0" smtClean="0"/>
          </a:p>
          <a:p>
            <a:r>
              <a:rPr lang="en-US" dirty="0" smtClean="0"/>
              <a:t> </a:t>
            </a:r>
            <a:endParaRPr lang="ru-RU" dirty="0" smtClean="0"/>
          </a:p>
          <a:p>
            <a:r>
              <a:rPr lang="en-US" dirty="0" smtClean="0"/>
              <a:t>When we imagine a situation like this, we use </a:t>
            </a:r>
            <a:r>
              <a:rPr lang="en-US" b="1" dirty="0" smtClean="0"/>
              <a:t>if+ </a:t>
            </a:r>
            <a:r>
              <a:rPr lang="en-US" i="1" dirty="0" smtClean="0"/>
              <a:t>past </a:t>
            </a:r>
            <a:r>
              <a:rPr lang="en-US" b="1" dirty="0" smtClean="0"/>
              <a:t>{if </a:t>
            </a:r>
            <a:r>
              <a:rPr lang="en-US" dirty="0" smtClean="0"/>
              <a:t>I </a:t>
            </a:r>
            <a:r>
              <a:rPr lang="en-US" b="1" dirty="0" smtClean="0"/>
              <a:t>knew/ if </a:t>
            </a:r>
            <a:r>
              <a:rPr lang="en-US" dirty="0" smtClean="0"/>
              <a:t>you </a:t>
            </a:r>
            <a:r>
              <a:rPr lang="en-US" b="1" dirty="0" smtClean="0"/>
              <a:t>were/ if we didn't </a:t>
            </a:r>
            <a:r>
              <a:rPr lang="en-US" dirty="0" smtClean="0"/>
              <a:t>etc.). But the meaning is present, </a:t>
            </a:r>
            <a:r>
              <a:rPr lang="en-US" i="1" dirty="0" smtClean="0"/>
              <a:t>not </a:t>
            </a:r>
            <a:r>
              <a:rPr lang="en-US" dirty="0" smtClean="0"/>
              <a:t>pas:</a:t>
            </a:r>
            <a:endParaRPr lang="ru-RU" dirty="0" smtClean="0"/>
          </a:p>
          <a:p>
            <a:r>
              <a:rPr lang="en-US" dirty="0" smtClean="0"/>
              <a:t>There are many things I'd like to do </a:t>
            </a:r>
            <a:r>
              <a:rPr lang="en-US" b="1" dirty="0" smtClean="0"/>
              <a:t>if </a:t>
            </a:r>
            <a:r>
              <a:rPr lang="en-US" dirty="0" smtClean="0"/>
              <a:t>I </a:t>
            </a:r>
            <a:r>
              <a:rPr lang="en-US" b="1" dirty="0" smtClean="0"/>
              <a:t>had </a:t>
            </a:r>
            <a:r>
              <a:rPr lang="en-US" dirty="0" smtClean="0"/>
              <a:t>more time. {but I don't have time)</a:t>
            </a:r>
            <a:endParaRPr lang="ru-RU" dirty="0" smtClean="0"/>
          </a:p>
          <a:p>
            <a:pPr lvl="0"/>
            <a:r>
              <a:rPr lang="en-US" b="1" dirty="0" smtClean="0"/>
              <a:t>If </a:t>
            </a:r>
            <a:r>
              <a:rPr lang="en-US" dirty="0" smtClean="0"/>
              <a:t>I </a:t>
            </a:r>
            <a:r>
              <a:rPr lang="en-US" b="1" dirty="0" smtClean="0"/>
              <a:t>didn't </a:t>
            </a:r>
            <a:r>
              <a:rPr lang="en-US" dirty="0" smtClean="0"/>
              <a:t>want to go to the party, I wouldn't go. (but I want to go)</a:t>
            </a:r>
            <a:endParaRPr lang="ru-RU" dirty="0" smtClean="0"/>
          </a:p>
          <a:p>
            <a:pPr lvl="0"/>
            <a:r>
              <a:rPr lang="en-US" dirty="0" smtClean="0"/>
              <a:t>We wouldn't have any money </a:t>
            </a:r>
            <a:r>
              <a:rPr lang="en-US" b="1" dirty="0" smtClean="0"/>
              <a:t>if </a:t>
            </a:r>
            <a:r>
              <a:rPr lang="en-US" dirty="0" smtClean="0"/>
              <a:t>we </a:t>
            </a:r>
            <a:r>
              <a:rPr lang="en-US" b="1" dirty="0" smtClean="0"/>
              <a:t>didn't </a:t>
            </a:r>
            <a:r>
              <a:rPr lang="en-US" dirty="0" smtClean="0"/>
              <a:t>work. {but we work)</a:t>
            </a:r>
            <a:endParaRPr lang="ru-RU" dirty="0" smtClean="0"/>
          </a:p>
          <a:p>
            <a:pPr lvl="0"/>
            <a:r>
              <a:rPr lang="en-US" b="1" dirty="0" smtClean="0"/>
              <a:t>If </a:t>
            </a:r>
            <a:r>
              <a:rPr lang="en-US" dirty="0" smtClean="0"/>
              <a:t>you </a:t>
            </a:r>
            <a:r>
              <a:rPr lang="en-US" b="1" dirty="0" smtClean="0"/>
              <a:t>were </a:t>
            </a:r>
            <a:r>
              <a:rPr lang="en-US" dirty="0" smtClean="0"/>
              <a:t>in my position, what would you do?</a:t>
            </a:r>
            <a:endParaRPr lang="ru-RU" dirty="0" smtClean="0"/>
          </a:p>
          <a:p>
            <a:pPr lvl="0"/>
            <a:r>
              <a:rPr lang="en-US" dirty="0" smtClean="0"/>
              <a:t>It's a pity he can't drive. It would be useful </a:t>
            </a:r>
            <a:r>
              <a:rPr lang="en-US" b="1" dirty="0" smtClean="0"/>
              <a:t>if </a:t>
            </a:r>
            <a:r>
              <a:rPr lang="en-US" dirty="0" smtClean="0"/>
              <a:t>he </a:t>
            </a:r>
            <a:r>
              <a:rPr lang="en-US" b="1" dirty="0" smtClean="0"/>
              <a:t>could.</a:t>
            </a:r>
            <a:endParaRPr lang="ru-RU" dirty="0" smtClean="0"/>
          </a:p>
          <a:p>
            <a:r>
              <a:rPr lang="en-US" dirty="0" smtClean="0"/>
              <a:t> </a:t>
            </a:r>
            <a:endParaRPr lang="ru-RU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800" dirty="0" err="1" smtClean="0"/>
              <a:t>Хід</a:t>
            </a:r>
            <a:r>
              <a:rPr lang="ru-RU" sz="2800" dirty="0" smtClean="0"/>
              <a:t> </a:t>
            </a:r>
            <a:r>
              <a:rPr lang="ru-RU" sz="2800" dirty="0" err="1" smtClean="0"/>
              <a:t>заняття</a:t>
            </a:r>
            <a:r>
              <a:rPr lang="ru-RU" sz="2800" dirty="0" smtClean="0"/>
              <a:t> </a:t>
            </a:r>
            <a:r>
              <a:rPr lang="en-US" sz="2800" dirty="0" smtClean="0"/>
              <a:t>(Procedure)</a:t>
            </a:r>
            <a:r>
              <a:rPr lang="ru-RU" sz="2800" dirty="0" smtClean="0"/>
              <a:t/>
            </a:r>
            <a:br>
              <a:rPr lang="ru-RU" sz="2800" dirty="0" smtClean="0"/>
            </a:br>
            <a:r>
              <a:rPr lang="en-US" sz="2800" dirty="0" smtClean="0"/>
              <a:t>  Read and translate the theory</a:t>
            </a:r>
            <a:r>
              <a:rPr lang="ru-RU" sz="2800" dirty="0" smtClean="0"/>
              <a:t/>
            </a:r>
            <a:br>
              <a:rPr lang="ru-RU" sz="2800" dirty="0" smtClean="0"/>
            </a:br>
            <a:r>
              <a:rPr lang="en-US" sz="2800" dirty="0" smtClean="0"/>
              <a:t>Part 1. If knew…  I wish l knew…</a:t>
            </a:r>
            <a:r>
              <a:rPr lang="ru-RU" sz="2800" dirty="0" smtClean="0"/>
              <a:t/>
            </a:r>
            <a:br>
              <a:rPr lang="ru-RU" sz="2800" dirty="0" smtClean="0"/>
            </a:br>
            <a:endParaRPr lang="ru-RU" sz="2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b="1" dirty="0" smtClean="0"/>
              <a:t>B.</a:t>
            </a:r>
            <a:endParaRPr lang="ru-RU" dirty="0" smtClean="0"/>
          </a:p>
          <a:p>
            <a:r>
              <a:rPr lang="en-US" dirty="0" smtClean="0"/>
              <a:t>We use the past in the same way after </a:t>
            </a:r>
            <a:r>
              <a:rPr lang="en-US" b="1" dirty="0" smtClean="0"/>
              <a:t>wish </a:t>
            </a:r>
            <a:r>
              <a:rPr lang="en-US" dirty="0" smtClean="0"/>
              <a:t>{I </a:t>
            </a:r>
            <a:r>
              <a:rPr lang="en-US" b="1" dirty="0" smtClean="0"/>
              <a:t>wish </a:t>
            </a:r>
            <a:r>
              <a:rPr lang="en-US" dirty="0" smtClean="0"/>
              <a:t>I </a:t>
            </a:r>
            <a:r>
              <a:rPr lang="en-US" b="1" dirty="0" smtClean="0"/>
              <a:t>knew/ </a:t>
            </a:r>
            <a:r>
              <a:rPr lang="en-US" dirty="0" smtClean="0"/>
              <a:t>I </a:t>
            </a:r>
            <a:r>
              <a:rPr lang="en-US" b="1" dirty="0" smtClean="0"/>
              <a:t>wish </a:t>
            </a:r>
            <a:r>
              <a:rPr lang="en-US" dirty="0" smtClean="0"/>
              <a:t>you </a:t>
            </a:r>
            <a:r>
              <a:rPr lang="en-US" b="1" dirty="0" smtClean="0"/>
              <a:t>were </a:t>
            </a:r>
            <a:r>
              <a:rPr lang="en-US" dirty="0" smtClean="0"/>
              <a:t>etc.). We use </a:t>
            </a:r>
            <a:r>
              <a:rPr lang="en-US" b="1" dirty="0" smtClean="0"/>
              <a:t>wish </a:t>
            </a:r>
            <a:r>
              <a:rPr lang="en-US" dirty="0" smtClean="0"/>
              <a:t>to say that we regret something, that something is not as we would like it to be:</a:t>
            </a:r>
            <a:endParaRPr lang="ru-RU" dirty="0" smtClean="0"/>
          </a:p>
          <a:p>
            <a:r>
              <a:rPr lang="en-US" dirty="0" smtClean="0"/>
              <a:t>I </a:t>
            </a:r>
            <a:r>
              <a:rPr lang="en-US" b="1" dirty="0" smtClean="0"/>
              <a:t>wish </a:t>
            </a:r>
            <a:r>
              <a:rPr lang="en-US" dirty="0" smtClean="0"/>
              <a:t>I </a:t>
            </a:r>
            <a:r>
              <a:rPr lang="en-US" b="1" dirty="0" smtClean="0"/>
              <a:t>knew </a:t>
            </a:r>
            <a:r>
              <a:rPr lang="en-US" dirty="0" smtClean="0"/>
              <a:t>Paul's phone number. (= I don't know it and I regret this)</a:t>
            </a:r>
            <a:endParaRPr lang="ru-RU" dirty="0" smtClean="0"/>
          </a:p>
          <a:p>
            <a:pPr lvl="0"/>
            <a:r>
              <a:rPr lang="en-US" dirty="0" smtClean="0"/>
              <a:t>Do you ever </a:t>
            </a:r>
            <a:r>
              <a:rPr lang="en-US" b="1" dirty="0" smtClean="0"/>
              <a:t>wish </a:t>
            </a:r>
            <a:r>
              <a:rPr lang="en-US" dirty="0" smtClean="0"/>
              <a:t>you </a:t>
            </a:r>
            <a:r>
              <a:rPr lang="en-US" b="1" dirty="0" smtClean="0"/>
              <a:t>could </a:t>
            </a:r>
            <a:r>
              <a:rPr lang="en-US" dirty="0" smtClean="0"/>
              <a:t>fly? (you can't fly)</a:t>
            </a:r>
            <a:endParaRPr lang="ru-RU" dirty="0" smtClean="0"/>
          </a:p>
          <a:p>
            <a:pPr lvl="0"/>
            <a:r>
              <a:rPr lang="en-US" dirty="0" smtClean="0"/>
              <a:t>It rains a lot here. I </a:t>
            </a:r>
            <a:r>
              <a:rPr lang="en-US" b="1" dirty="0" smtClean="0"/>
              <a:t>wish </a:t>
            </a:r>
            <a:r>
              <a:rPr lang="en-US" dirty="0" smtClean="0"/>
              <a:t>it </a:t>
            </a:r>
            <a:r>
              <a:rPr lang="en-US" b="1" dirty="0" smtClean="0"/>
              <a:t>didn't </a:t>
            </a:r>
            <a:r>
              <a:rPr lang="en-US" dirty="0" smtClean="0"/>
              <a:t>rain so much.</a:t>
            </a:r>
            <a:endParaRPr lang="ru-RU" dirty="0" smtClean="0"/>
          </a:p>
          <a:p>
            <a:pPr lvl="0"/>
            <a:r>
              <a:rPr lang="en-US" dirty="0" err="1" smtClean="0"/>
              <a:t>It'svery</a:t>
            </a:r>
            <a:r>
              <a:rPr lang="en-US" dirty="0" smtClean="0"/>
              <a:t> crowded here. I </a:t>
            </a:r>
            <a:r>
              <a:rPr lang="en-US" b="1" dirty="0" smtClean="0"/>
              <a:t>wish </a:t>
            </a:r>
            <a:r>
              <a:rPr lang="en-US" dirty="0" smtClean="0"/>
              <a:t>there </a:t>
            </a:r>
            <a:r>
              <a:rPr lang="en-US" b="1" dirty="0" smtClean="0"/>
              <a:t>weren't </a:t>
            </a:r>
            <a:r>
              <a:rPr lang="en-US" dirty="0" smtClean="0"/>
              <a:t>so many people. {there are a lot of people)</a:t>
            </a:r>
            <a:endParaRPr lang="ru-RU" dirty="0" smtClean="0"/>
          </a:p>
          <a:p>
            <a:r>
              <a:rPr lang="en-US" dirty="0" smtClean="0"/>
              <a:t>I </a:t>
            </a:r>
            <a:r>
              <a:rPr lang="en-US" b="1" dirty="0" smtClean="0"/>
              <a:t>wish </a:t>
            </a:r>
            <a:r>
              <a:rPr lang="en-US" dirty="0" smtClean="0"/>
              <a:t>I </a:t>
            </a:r>
            <a:r>
              <a:rPr lang="en-US" b="1" dirty="0" smtClean="0"/>
              <a:t>didn't </a:t>
            </a:r>
            <a:r>
              <a:rPr lang="en-US" dirty="0" smtClean="0"/>
              <a:t>have to work tomorrow, but unfortunately I do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1700" b="1" dirty="0" smtClean="0"/>
              <a:t>C.</a:t>
            </a:r>
            <a:endParaRPr lang="ru-RU" sz="1700" dirty="0" smtClean="0"/>
          </a:p>
          <a:p>
            <a:r>
              <a:rPr lang="en-US" sz="1700" dirty="0" smtClean="0"/>
              <a:t>If I </a:t>
            </a:r>
            <a:r>
              <a:rPr lang="en-US" sz="1700" b="1" dirty="0" smtClean="0"/>
              <a:t>were/ </a:t>
            </a:r>
            <a:r>
              <a:rPr lang="en-US" sz="1700" dirty="0" smtClean="0"/>
              <a:t>if I </a:t>
            </a:r>
            <a:r>
              <a:rPr lang="en-US" sz="1700" b="1" dirty="0" smtClean="0"/>
              <a:t>was</a:t>
            </a:r>
            <a:endParaRPr lang="ru-RU" sz="1700" dirty="0" smtClean="0"/>
          </a:p>
          <a:p>
            <a:r>
              <a:rPr lang="en-US" sz="1700" dirty="0" smtClean="0"/>
              <a:t>After </a:t>
            </a:r>
            <a:r>
              <a:rPr lang="en-US" sz="1700" b="1" dirty="0" smtClean="0"/>
              <a:t>if </a:t>
            </a:r>
            <a:r>
              <a:rPr lang="en-US" sz="1700" dirty="0" smtClean="0"/>
              <a:t>and </a:t>
            </a:r>
            <a:r>
              <a:rPr lang="en-US" sz="1700" b="1" dirty="0" err="1" smtClean="0"/>
              <a:t>wish,</a:t>
            </a:r>
            <a:r>
              <a:rPr lang="en-US" sz="1700" dirty="0" err="1" smtClean="0"/>
              <a:t>you</a:t>
            </a:r>
            <a:r>
              <a:rPr lang="en-US" sz="1700" dirty="0" smtClean="0"/>
              <a:t> can use </a:t>
            </a:r>
            <a:r>
              <a:rPr lang="en-US" sz="1700" b="1" dirty="0" smtClean="0"/>
              <a:t>were </a:t>
            </a:r>
            <a:r>
              <a:rPr lang="en-US" sz="1700" dirty="0" smtClean="0"/>
              <a:t>instead of </a:t>
            </a:r>
            <a:r>
              <a:rPr lang="en-US" sz="1700" b="1" dirty="0" smtClean="0"/>
              <a:t>was {if </a:t>
            </a:r>
            <a:r>
              <a:rPr lang="en-US" sz="1700" dirty="0" smtClean="0"/>
              <a:t>I </a:t>
            </a:r>
            <a:r>
              <a:rPr lang="en-US" sz="1700" b="1" dirty="0" smtClean="0"/>
              <a:t>were/ </a:t>
            </a:r>
            <a:r>
              <a:rPr lang="en-US" sz="1700" dirty="0" smtClean="0"/>
              <a:t>I </a:t>
            </a:r>
            <a:r>
              <a:rPr lang="en-US" sz="1700" b="1" dirty="0" smtClean="0"/>
              <a:t>wish it were </a:t>
            </a:r>
            <a:r>
              <a:rPr lang="en-US" sz="1700" dirty="0" smtClean="0"/>
              <a:t>etc.). If I </a:t>
            </a:r>
            <a:r>
              <a:rPr lang="en-US" sz="1700" b="1" dirty="0" smtClean="0"/>
              <a:t>was/ </a:t>
            </a:r>
            <a:r>
              <a:rPr lang="en-US" sz="1700" dirty="0" smtClean="0"/>
              <a:t>I </a:t>
            </a:r>
            <a:r>
              <a:rPr lang="en-US" sz="1700" b="1" dirty="0" smtClean="0"/>
              <a:t>wish it was </a:t>
            </a:r>
            <a:r>
              <a:rPr lang="en-US" sz="1700" dirty="0" smtClean="0"/>
              <a:t>are also possible. </a:t>
            </a:r>
            <a:r>
              <a:rPr lang="en-US" sz="1700" dirty="0" err="1" smtClean="0"/>
              <a:t>Soyou</a:t>
            </a:r>
            <a:r>
              <a:rPr lang="en-US" sz="1700" dirty="0" smtClean="0"/>
              <a:t> can say:</a:t>
            </a:r>
            <a:endParaRPr lang="ru-RU" sz="1700" dirty="0" smtClean="0"/>
          </a:p>
          <a:p>
            <a:pPr lvl="0"/>
            <a:r>
              <a:rPr lang="en-US" sz="1700" dirty="0" smtClean="0"/>
              <a:t>If I </a:t>
            </a:r>
            <a:r>
              <a:rPr lang="en-US" sz="1700" b="1" dirty="0" smtClean="0"/>
              <a:t>were </a:t>
            </a:r>
            <a:r>
              <a:rPr lang="en-US" sz="1700" dirty="0" smtClean="0"/>
              <a:t>you, I wouldn't buy that coat.	</a:t>
            </a:r>
            <a:r>
              <a:rPr lang="en-US" sz="1700" i="1" dirty="0" smtClean="0"/>
              <a:t>or     </a:t>
            </a:r>
            <a:r>
              <a:rPr lang="en-US" sz="1700" dirty="0" smtClean="0"/>
              <a:t>if I was you, ...</a:t>
            </a:r>
            <a:endParaRPr lang="ru-RU" sz="1700" dirty="0" smtClean="0"/>
          </a:p>
          <a:p>
            <a:pPr lvl="0"/>
            <a:r>
              <a:rPr lang="en-US" sz="1700" dirty="0" smtClean="0"/>
              <a:t>I'd go for a walk </a:t>
            </a:r>
            <a:r>
              <a:rPr lang="en-US" sz="1700" b="1" dirty="0" smtClean="0"/>
              <a:t>if it weren't </a:t>
            </a:r>
            <a:r>
              <a:rPr lang="en-US" sz="1700" dirty="0" smtClean="0"/>
              <a:t>so cold.	</a:t>
            </a:r>
            <a:r>
              <a:rPr lang="en-US" sz="1700" i="1" dirty="0" smtClean="0"/>
              <a:t>or   </a:t>
            </a:r>
            <a:r>
              <a:rPr lang="en-US" sz="1700" dirty="0" smtClean="0"/>
              <a:t>... </a:t>
            </a:r>
            <a:r>
              <a:rPr lang="en-US" sz="1700" b="1" dirty="0" smtClean="0"/>
              <a:t>if it wasn't </a:t>
            </a:r>
            <a:r>
              <a:rPr lang="en-US" sz="1700" dirty="0" smtClean="0"/>
              <a:t>so cold</a:t>
            </a:r>
            <a:r>
              <a:rPr lang="en-US" sz="1700" i="1" dirty="0" smtClean="0"/>
              <a:t>.</a:t>
            </a:r>
            <a:endParaRPr lang="ru-RU" sz="1700" dirty="0" smtClean="0"/>
          </a:p>
          <a:p>
            <a:pPr lvl="0"/>
            <a:r>
              <a:rPr lang="en-US" sz="1700" dirty="0" smtClean="0"/>
              <a:t>I </a:t>
            </a:r>
            <a:r>
              <a:rPr lang="en-US" sz="1700" b="1" dirty="0" smtClean="0"/>
              <a:t>wish she were </a:t>
            </a:r>
            <a:r>
              <a:rPr lang="en-US" sz="1700" dirty="0" smtClean="0"/>
              <a:t>here.                                    </a:t>
            </a:r>
            <a:r>
              <a:rPr lang="en-US" sz="1700" i="1" dirty="0" smtClean="0"/>
              <a:t>or</a:t>
            </a:r>
            <a:r>
              <a:rPr lang="en-US" sz="1700" dirty="0" smtClean="0"/>
              <a:t>    l </a:t>
            </a:r>
            <a:r>
              <a:rPr lang="en-US" sz="1700" b="1" dirty="0" smtClean="0"/>
              <a:t>wish she was </a:t>
            </a:r>
            <a:r>
              <a:rPr lang="en-US" sz="1700" dirty="0" smtClean="0"/>
              <a:t>here.</a:t>
            </a:r>
            <a:endParaRPr lang="ru-RU" sz="1700" dirty="0" smtClean="0"/>
          </a:p>
          <a:p>
            <a:pPr>
              <a:buNone/>
            </a:pPr>
            <a:endParaRPr lang="ru-RU" sz="1700" dirty="0" smtClean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 </a:t>
            </a:r>
            <a:endParaRPr lang="ru-RU" dirty="0" smtClean="0"/>
          </a:p>
          <a:p>
            <a:r>
              <a:rPr lang="en-US" b="1" dirty="0" smtClean="0"/>
              <a:t>D.</a:t>
            </a:r>
            <a:endParaRPr lang="ru-RU" dirty="0" smtClean="0"/>
          </a:p>
          <a:p>
            <a:r>
              <a:rPr lang="en-US" dirty="0" smtClean="0"/>
              <a:t>We do not normally use </a:t>
            </a:r>
            <a:r>
              <a:rPr lang="en-US" b="1" dirty="0" smtClean="0"/>
              <a:t>would </a:t>
            </a:r>
            <a:r>
              <a:rPr lang="en-US" dirty="0" smtClean="0"/>
              <a:t>in the if-part of the sentence or after </a:t>
            </a:r>
            <a:r>
              <a:rPr lang="en-US" b="1" dirty="0" smtClean="0"/>
              <a:t>wish:</a:t>
            </a:r>
            <a:endParaRPr lang="ru-RU" dirty="0" smtClean="0"/>
          </a:p>
          <a:p>
            <a:pPr lvl="0"/>
            <a:r>
              <a:rPr lang="en-US" b="1" dirty="0" smtClean="0"/>
              <a:t>If </a:t>
            </a:r>
            <a:r>
              <a:rPr lang="en-US" dirty="0" smtClean="0"/>
              <a:t>I </a:t>
            </a:r>
            <a:r>
              <a:rPr lang="en-US" b="1" dirty="0" smtClean="0"/>
              <a:t>were </a:t>
            </a:r>
            <a:r>
              <a:rPr lang="en-US" dirty="0" smtClean="0"/>
              <a:t>rich, I </a:t>
            </a:r>
            <a:r>
              <a:rPr lang="en-US" b="1" dirty="0" smtClean="0"/>
              <a:t>would </a:t>
            </a:r>
            <a:r>
              <a:rPr lang="en-US" dirty="0" smtClean="0"/>
              <a:t>travel a lot. </a:t>
            </a:r>
            <a:r>
              <a:rPr lang="en-US" i="1" dirty="0" smtClean="0"/>
              <a:t>(not </a:t>
            </a:r>
            <a:r>
              <a:rPr lang="en-US" dirty="0" smtClean="0"/>
              <a:t>If I would be rich)</a:t>
            </a:r>
            <a:endParaRPr lang="ru-RU" dirty="0" smtClean="0"/>
          </a:p>
          <a:p>
            <a:pPr lvl="0"/>
            <a:r>
              <a:rPr lang="en-US" dirty="0" smtClean="0"/>
              <a:t>Who </a:t>
            </a:r>
            <a:r>
              <a:rPr lang="en-US" b="1" dirty="0" smtClean="0"/>
              <a:t>would </a:t>
            </a:r>
            <a:r>
              <a:rPr lang="en-US" dirty="0" smtClean="0"/>
              <a:t>you ask </a:t>
            </a:r>
            <a:r>
              <a:rPr lang="en-US" b="1" dirty="0" smtClean="0"/>
              <a:t>if </a:t>
            </a:r>
            <a:r>
              <a:rPr lang="en-US" dirty="0" smtClean="0"/>
              <a:t>you </a:t>
            </a:r>
            <a:r>
              <a:rPr lang="en-US" b="1" dirty="0" smtClean="0"/>
              <a:t>needed </a:t>
            </a:r>
            <a:r>
              <a:rPr lang="en-US" dirty="0" smtClean="0"/>
              <a:t>help?  </a:t>
            </a:r>
            <a:r>
              <a:rPr lang="en-US" i="1" dirty="0" smtClean="0"/>
              <a:t>(not </a:t>
            </a:r>
            <a:r>
              <a:rPr lang="en-US" dirty="0" smtClean="0"/>
              <a:t>if you would need)</a:t>
            </a:r>
            <a:endParaRPr lang="ru-RU" dirty="0" smtClean="0"/>
          </a:p>
          <a:p>
            <a:pPr lvl="0"/>
            <a:r>
              <a:rPr lang="en-US" dirty="0" smtClean="0"/>
              <a:t>I </a:t>
            </a:r>
            <a:r>
              <a:rPr lang="en-US" b="1" dirty="0" smtClean="0"/>
              <a:t>wish </a:t>
            </a:r>
            <a:r>
              <a:rPr lang="en-US" dirty="0" smtClean="0"/>
              <a:t>I </a:t>
            </a:r>
            <a:r>
              <a:rPr lang="en-US" b="1" dirty="0" smtClean="0"/>
              <a:t>had </a:t>
            </a:r>
            <a:r>
              <a:rPr lang="en-US" dirty="0" smtClean="0"/>
              <a:t>something to read. </a:t>
            </a:r>
            <a:r>
              <a:rPr lang="en-US" i="1" dirty="0" smtClean="0"/>
              <a:t>(not </a:t>
            </a:r>
            <a:r>
              <a:rPr lang="en-US" dirty="0" smtClean="0"/>
              <a:t>I wish I would have) </a:t>
            </a:r>
            <a:endParaRPr lang="ru-RU" dirty="0" smtClean="0"/>
          </a:p>
          <a:p>
            <a:r>
              <a:rPr lang="en-US" dirty="0" smtClean="0"/>
              <a:t> </a:t>
            </a:r>
            <a:endParaRPr lang="ru-RU" dirty="0" smtClean="0"/>
          </a:p>
          <a:p>
            <a:r>
              <a:rPr lang="en-US" dirty="0" smtClean="0"/>
              <a:t>Sometimes </a:t>
            </a:r>
            <a:r>
              <a:rPr lang="en-US" b="1" dirty="0" smtClean="0"/>
              <a:t>wish </a:t>
            </a:r>
            <a:r>
              <a:rPr lang="en-US" dirty="0" smtClean="0"/>
              <a:t>... </a:t>
            </a:r>
            <a:r>
              <a:rPr lang="en-US" b="1" dirty="0" smtClean="0"/>
              <a:t>would </a:t>
            </a:r>
            <a:r>
              <a:rPr lang="en-US" dirty="0" smtClean="0"/>
              <a:t>is possible: I </a:t>
            </a:r>
            <a:r>
              <a:rPr lang="en-US" b="1" dirty="0" smtClean="0"/>
              <a:t>wish you would listen</a:t>
            </a:r>
            <a:endParaRPr lang="ru-RU" dirty="0" smtClean="0"/>
          </a:p>
          <a:p>
            <a:r>
              <a:rPr lang="en-US" dirty="0" smtClean="0"/>
              <a:t> </a:t>
            </a:r>
            <a:endParaRPr lang="ru-RU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800" b="1" dirty="0" smtClean="0"/>
              <a:t>E.</a:t>
            </a:r>
            <a:endParaRPr lang="ru-RU" sz="1800" dirty="0" smtClean="0"/>
          </a:p>
          <a:p>
            <a:r>
              <a:rPr lang="en-US" sz="1800" b="1" dirty="0" smtClean="0"/>
              <a:t>Could </a:t>
            </a:r>
            <a:r>
              <a:rPr lang="en-US" sz="1800" dirty="0" smtClean="0"/>
              <a:t>sometimes means 'would be able to' and sometimes 'was/were able to':</a:t>
            </a:r>
            <a:endParaRPr lang="ru-RU" sz="1800" dirty="0" smtClean="0"/>
          </a:p>
          <a:p>
            <a:pPr lvl="0"/>
            <a:r>
              <a:rPr lang="en-US" sz="1800" dirty="0" smtClean="0"/>
              <a:t>She </a:t>
            </a:r>
            <a:r>
              <a:rPr lang="en-US" sz="1800" b="1" dirty="0" smtClean="0"/>
              <a:t>could </a:t>
            </a:r>
            <a:r>
              <a:rPr lang="en-US" sz="1800" dirty="0" smtClean="0"/>
              <a:t>get a better job	(she </a:t>
            </a:r>
            <a:r>
              <a:rPr lang="en-US" sz="1800" b="1" dirty="0" smtClean="0"/>
              <a:t>could </a:t>
            </a:r>
            <a:r>
              <a:rPr lang="en-US" sz="1800" dirty="0" smtClean="0"/>
              <a:t>get= she would be able to get)</a:t>
            </a:r>
            <a:endParaRPr lang="ru-RU" sz="1800" dirty="0" smtClean="0"/>
          </a:p>
          <a:p>
            <a:r>
              <a:rPr lang="en-US" sz="1800" dirty="0" smtClean="0"/>
              <a:t>            if she </a:t>
            </a:r>
            <a:r>
              <a:rPr lang="en-US" sz="1800" b="1" dirty="0" smtClean="0"/>
              <a:t>could </a:t>
            </a:r>
            <a:r>
              <a:rPr lang="en-US" sz="1800" dirty="0" smtClean="0"/>
              <a:t>speak English.	(if she </a:t>
            </a:r>
            <a:r>
              <a:rPr lang="en-US" sz="1800" b="1" dirty="0" smtClean="0"/>
              <a:t>could </a:t>
            </a:r>
            <a:r>
              <a:rPr lang="en-US" sz="1800" dirty="0" smtClean="0"/>
              <a:t>speak= if she was/were able to speak)</a:t>
            </a:r>
            <a:endParaRPr lang="ru-RU" sz="1800" dirty="0" smtClean="0"/>
          </a:p>
          <a:p>
            <a:pPr lvl="0"/>
            <a:r>
              <a:rPr lang="en-US" sz="1800" dirty="0" smtClean="0"/>
              <a:t>I wish I </a:t>
            </a:r>
            <a:r>
              <a:rPr lang="en-US" sz="1800" b="1" dirty="0" smtClean="0"/>
              <a:t>could </a:t>
            </a:r>
            <a:r>
              <a:rPr lang="en-US" sz="1800" dirty="0" err="1" smtClean="0"/>
              <a:t>helpyou</a:t>
            </a:r>
            <a:r>
              <a:rPr lang="en-US" sz="1800" dirty="0" smtClean="0"/>
              <a:t>.	(I wish I could= I wish I was able)</a:t>
            </a:r>
            <a:endParaRPr lang="ru-RU" sz="1800" dirty="0" smtClean="0"/>
          </a:p>
          <a:p>
            <a:r>
              <a:rPr lang="en-US" dirty="0" smtClean="0"/>
              <a:t> </a:t>
            </a:r>
            <a:endParaRPr lang="ru-RU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en-US" b="1" dirty="0" smtClean="0"/>
              <a:t>A.</a:t>
            </a:r>
            <a:endParaRPr lang="ru-RU" dirty="0" smtClean="0"/>
          </a:p>
          <a:p>
            <a:r>
              <a:rPr lang="en-US" dirty="0" smtClean="0"/>
              <a:t>Last month Gary was in hospital for a few days. Rachel didn't know this, so she didn't go to visit him. They met a few days ago.</a:t>
            </a:r>
            <a:endParaRPr lang="ru-RU" dirty="0" smtClean="0"/>
          </a:p>
          <a:p>
            <a:r>
              <a:rPr lang="en-US" dirty="0" smtClean="0"/>
              <a:t>Rachel said:</a:t>
            </a:r>
            <a:endParaRPr lang="ru-RU" dirty="0" smtClean="0"/>
          </a:p>
          <a:p>
            <a:r>
              <a:rPr lang="en-US" b="1" dirty="0" smtClean="0"/>
              <a:t>If I'd known </a:t>
            </a:r>
            <a:r>
              <a:rPr lang="en-US" dirty="0" smtClean="0"/>
              <a:t>you were in hospital, I </a:t>
            </a:r>
            <a:r>
              <a:rPr lang="en-US" b="1" dirty="0" smtClean="0"/>
              <a:t>would have gone </a:t>
            </a:r>
            <a:r>
              <a:rPr lang="en-US" dirty="0" smtClean="0"/>
              <a:t>to see you.</a:t>
            </a:r>
            <a:endParaRPr lang="ru-RU" dirty="0" smtClean="0"/>
          </a:p>
          <a:p>
            <a:r>
              <a:rPr lang="en-US" dirty="0" smtClean="0"/>
              <a:t>Rachel said: </a:t>
            </a:r>
            <a:r>
              <a:rPr lang="en-US" b="1" dirty="0" smtClean="0"/>
              <a:t>If I'd known </a:t>
            </a:r>
            <a:r>
              <a:rPr lang="en-US" dirty="0" smtClean="0"/>
              <a:t>(= If I </a:t>
            </a:r>
            <a:r>
              <a:rPr lang="en-US" b="1" dirty="0" smtClean="0"/>
              <a:t>had </a:t>
            </a:r>
            <a:r>
              <a:rPr lang="en-US" dirty="0" smtClean="0"/>
              <a:t>known) you were in hospital. This tells us that she </a:t>
            </a:r>
            <a:r>
              <a:rPr lang="en-US" i="1" dirty="0" smtClean="0"/>
              <a:t>didn't </a:t>
            </a:r>
            <a:r>
              <a:rPr lang="en-US" dirty="0" smtClean="0"/>
              <a:t>know.</a:t>
            </a:r>
            <a:endParaRPr lang="ru-RU" dirty="0" smtClean="0"/>
          </a:p>
          <a:p>
            <a:r>
              <a:rPr lang="en-US" dirty="0" smtClean="0"/>
              <a:t> </a:t>
            </a:r>
            <a:endParaRPr lang="ru-RU" dirty="0" smtClean="0"/>
          </a:p>
          <a:p>
            <a:r>
              <a:rPr lang="en-US" dirty="0" smtClean="0"/>
              <a:t>We use </a:t>
            </a:r>
            <a:r>
              <a:rPr lang="en-US" b="1" dirty="0" smtClean="0"/>
              <a:t>if+ had ('d) </a:t>
            </a:r>
            <a:r>
              <a:rPr lang="en-US" dirty="0" smtClean="0"/>
              <a:t>... to talk about the past </a:t>
            </a:r>
            <a:r>
              <a:rPr lang="en-US" b="1" dirty="0" smtClean="0"/>
              <a:t>(if </a:t>
            </a:r>
            <a:r>
              <a:rPr lang="en-US" dirty="0" smtClean="0"/>
              <a:t>I </a:t>
            </a:r>
            <a:r>
              <a:rPr lang="en-US" b="1" dirty="0" smtClean="0"/>
              <a:t>had known/been/done </a:t>
            </a:r>
            <a:r>
              <a:rPr lang="en-US" dirty="0" smtClean="0"/>
              <a:t>etc.):</a:t>
            </a:r>
            <a:endParaRPr lang="ru-RU" dirty="0" smtClean="0"/>
          </a:p>
          <a:p>
            <a:pPr lvl="0"/>
            <a:r>
              <a:rPr lang="en-US" dirty="0" smtClean="0"/>
              <a:t>I didn't see you when you passed me in the street. </a:t>
            </a:r>
            <a:r>
              <a:rPr lang="en-US" b="1" dirty="0" smtClean="0"/>
              <a:t>If I'd seen </a:t>
            </a:r>
            <a:r>
              <a:rPr lang="en-US" dirty="0" smtClean="0"/>
              <a:t>you, of course I would have said hello. (but I didn't see you)</a:t>
            </a:r>
            <a:endParaRPr lang="ru-RU" dirty="0" smtClean="0"/>
          </a:p>
          <a:p>
            <a:pPr lvl="0"/>
            <a:r>
              <a:rPr lang="en-US" dirty="0" smtClean="0"/>
              <a:t>I didn't go out last night. I would have gone out </a:t>
            </a:r>
            <a:r>
              <a:rPr lang="en-US" b="1" dirty="0" smtClean="0"/>
              <a:t>if </a:t>
            </a:r>
            <a:r>
              <a:rPr lang="en-US" dirty="0" smtClean="0"/>
              <a:t>I </a:t>
            </a:r>
            <a:r>
              <a:rPr lang="en-US" b="1" dirty="0" smtClean="0"/>
              <a:t>hadn't been </a:t>
            </a:r>
            <a:r>
              <a:rPr lang="en-US" dirty="0" smtClean="0"/>
              <a:t>so tired. (but I was tired)</a:t>
            </a:r>
            <a:endParaRPr lang="ru-RU" dirty="0" smtClean="0"/>
          </a:p>
          <a:p>
            <a:pPr lvl="0"/>
            <a:r>
              <a:rPr lang="en-US" b="1" dirty="0" smtClean="0"/>
              <a:t>If </a:t>
            </a:r>
            <a:r>
              <a:rPr lang="en-US" dirty="0" smtClean="0"/>
              <a:t>he </a:t>
            </a:r>
            <a:r>
              <a:rPr lang="en-US" b="1" dirty="0" smtClean="0"/>
              <a:t>had been looking </a:t>
            </a:r>
            <a:r>
              <a:rPr lang="en-US" dirty="0" smtClean="0"/>
              <a:t>where he was going, he wouldn't have walked into the wall. (but he wasn't looking)</a:t>
            </a:r>
            <a:endParaRPr lang="ru-RU" dirty="0" smtClean="0"/>
          </a:p>
          <a:p>
            <a:pPr lvl="0"/>
            <a:r>
              <a:rPr lang="en-US" dirty="0" smtClean="0"/>
              <a:t>The view was wonderful. </a:t>
            </a:r>
            <a:r>
              <a:rPr lang="en-US" b="1" dirty="0" smtClean="0"/>
              <a:t>If I'd had </a:t>
            </a:r>
            <a:r>
              <a:rPr lang="en-US" dirty="0" smtClean="0"/>
              <a:t>a camera with me, I would have taken some pictures. (but I didn't have a camera)</a:t>
            </a:r>
            <a:endParaRPr lang="ru-RU" dirty="0" smtClean="0"/>
          </a:p>
          <a:p>
            <a:r>
              <a:rPr lang="en-US" dirty="0" smtClean="0"/>
              <a:t>Compare:</a:t>
            </a:r>
            <a:endParaRPr lang="ru-RU" dirty="0" smtClean="0"/>
          </a:p>
          <a:p>
            <a:pPr lvl="0"/>
            <a:r>
              <a:rPr lang="en-US" dirty="0" smtClean="0"/>
              <a:t>I'm not hungry. </a:t>
            </a:r>
            <a:r>
              <a:rPr lang="en-US" b="1" dirty="0" smtClean="0"/>
              <a:t>If </a:t>
            </a:r>
            <a:r>
              <a:rPr lang="en-US" dirty="0" smtClean="0"/>
              <a:t>I </a:t>
            </a:r>
            <a:r>
              <a:rPr lang="en-US" b="1" dirty="0" smtClean="0"/>
              <a:t>was </a:t>
            </a:r>
            <a:r>
              <a:rPr lang="en-US" dirty="0" smtClean="0"/>
              <a:t>hungry, I would eat something. </a:t>
            </a:r>
            <a:r>
              <a:rPr lang="en-US" i="1" dirty="0" smtClean="0"/>
              <a:t>(now)</a:t>
            </a:r>
            <a:endParaRPr lang="ru-RU" dirty="0" smtClean="0"/>
          </a:p>
          <a:p>
            <a:pPr lvl="0"/>
            <a:r>
              <a:rPr lang="en-US" dirty="0" smtClean="0"/>
              <a:t>I wasn't hungry. </a:t>
            </a:r>
            <a:r>
              <a:rPr lang="en-US" b="1" dirty="0" smtClean="0"/>
              <a:t>If </a:t>
            </a:r>
            <a:r>
              <a:rPr lang="en-US" dirty="0" smtClean="0"/>
              <a:t>I </a:t>
            </a:r>
            <a:r>
              <a:rPr lang="en-US" b="1" dirty="0" smtClean="0"/>
              <a:t>had been </a:t>
            </a:r>
            <a:r>
              <a:rPr lang="en-US" dirty="0" smtClean="0"/>
              <a:t>hungry, I would have eaten something. </a:t>
            </a:r>
            <a:r>
              <a:rPr lang="en-US" i="1" dirty="0" smtClean="0"/>
              <a:t>(past)</a:t>
            </a:r>
            <a:endParaRPr lang="ru-RU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Part 2. If l had knew…  I wish l had knew…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1300" b="1" dirty="0" smtClean="0"/>
              <a:t>B.</a:t>
            </a:r>
            <a:endParaRPr lang="ru-RU" sz="1300" dirty="0" smtClean="0"/>
          </a:p>
          <a:p>
            <a:r>
              <a:rPr lang="en-US" sz="1300" dirty="0" smtClean="0"/>
              <a:t>Do not use </a:t>
            </a:r>
            <a:r>
              <a:rPr lang="en-US" sz="1300" b="1" dirty="0" smtClean="0"/>
              <a:t>would </a:t>
            </a:r>
            <a:r>
              <a:rPr lang="en-US" sz="1300" dirty="0" smtClean="0"/>
              <a:t>in the if-part of the sentence. We use </a:t>
            </a:r>
            <a:r>
              <a:rPr lang="en-US" sz="1300" b="1" dirty="0" smtClean="0"/>
              <a:t>would </a:t>
            </a:r>
            <a:r>
              <a:rPr lang="en-US" sz="1300" dirty="0" smtClean="0"/>
              <a:t>in the other part of the sentence:</a:t>
            </a:r>
            <a:endParaRPr lang="ru-RU" sz="1300" dirty="0" smtClean="0"/>
          </a:p>
          <a:p>
            <a:pPr lvl="0"/>
            <a:r>
              <a:rPr lang="en-US" sz="1300" b="1" dirty="0" smtClean="0"/>
              <a:t>If </a:t>
            </a:r>
            <a:r>
              <a:rPr lang="en-US" sz="1300" dirty="0" smtClean="0"/>
              <a:t>I </a:t>
            </a:r>
            <a:r>
              <a:rPr lang="en-US" sz="1300" b="1" dirty="0" smtClean="0"/>
              <a:t>had seen </a:t>
            </a:r>
            <a:r>
              <a:rPr lang="en-US" sz="1300" dirty="0" smtClean="0"/>
              <a:t>you, I </a:t>
            </a:r>
            <a:r>
              <a:rPr lang="en-US" sz="1300" b="1" dirty="0" smtClean="0"/>
              <a:t>would have said </a:t>
            </a:r>
            <a:r>
              <a:rPr lang="en-US" sz="1300" dirty="0" smtClean="0"/>
              <a:t>hello. </a:t>
            </a:r>
            <a:r>
              <a:rPr lang="en-US" sz="1300" i="1" dirty="0" smtClean="0"/>
              <a:t>(not </a:t>
            </a:r>
            <a:r>
              <a:rPr lang="en-US" sz="1300" dirty="0" smtClean="0"/>
              <a:t>If I would have seen you) </a:t>
            </a:r>
            <a:endParaRPr lang="ru-RU" sz="1300" dirty="0" smtClean="0"/>
          </a:p>
          <a:p>
            <a:r>
              <a:rPr lang="en-US" sz="1300" dirty="0" smtClean="0"/>
              <a:t>Note that </a:t>
            </a:r>
            <a:r>
              <a:rPr lang="en-US" sz="1300" b="1" dirty="0" smtClean="0"/>
              <a:t>'d </a:t>
            </a:r>
            <a:r>
              <a:rPr lang="en-US" sz="1300" dirty="0" smtClean="0"/>
              <a:t>can be </a:t>
            </a:r>
            <a:r>
              <a:rPr lang="en-US" sz="1300" b="1" dirty="0" smtClean="0"/>
              <a:t>would </a:t>
            </a:r>
            <a:r>
              <a:rPr lang="en-US" sz="1300" dirty="0" smtClean="0"/>
              <a:t>or </a:t>
            </a:r>
            <a:r>
              <a:rPr lang="en-US" sz="1300" b="1" dirty="0" smtClean="0"/>
              <a:t>had:</a:t>
            </a:r>
            <a:endParaRPr lang="ru-RU" sz="1300" dirty="0" smtClean="0"/>
          </a:p>
          <a:p>
            <a:pPr lvl="0"/>
            <a:r>
              <a:rPr lang="en-US" sz="1300" dirty="0" smtClean="0"/>
              <a:t>If </a:t>
            </a:r>
            <a:r>
              <a:rPr lang="en-US" sz="1300" b="1" dirty="0" smtClean="0"/>
              <a:t>I'd seen </a:t>
            </a:r>
            <a:r>
              <a:rPr lang="en-US" sz="1300" dirty="0" smtClean="0"/>
              <a:t>you,	         </a:t>
            </a:r>
            <a:r>
              <a:rPr lang="en-US" sz="1300" b="1" dirty="0" smtClean="0"/>
              <a:t>(I'd </a:t>
            </a:r>
            <a:r>
              <a:rPr lang="en-US" sz="1300" dirty="0" smtClean="0"/>
              <a:t>seen= I </a:t>
            </a:r>
            <a:r>
              <a:rPr lang="en-US" sz="1300" b="1" dirty="0" smtClean="0"/>
              <a:t>had </a:t>
            </a:r>
            <a:r>
              <a:rPr lang="en-US" sz="1300" dirty="0" smtClean="0"/>
              <a:t>seen)</a:t>
            </a:r>
            <a:endParaRPr lang="ru-RU" sz="1300" dirty="0" smtClean="0"/>
          </a:p>
          <a:p>
            <a:pPr lvl="0"/>
            <a:r>
              <a:rPr lang="en-US" sz="1300" b="1" dirty="0" smtClean="0"/>
              <a:t>I'd have said </a:t>
            </a:r>
            <a:r>
              <a:rPr lang="en-US" sz="1300" dirty="0" smtClean="0"/>
              <a:t>hello.	         </a:t>
            </a:r>
            <a:r>
              <a:rPr lang="en-US" sz="1300" b="1" dirty="0" smtClean="0"/>
              <a:t>(I'd </a:t>
            </a:r>
            <a:r>
              <a:rPr lang="en-US" sz="1300" dirty="0" smtClean="0"/>
              <a:t>have said = I </a:t>
            </a:r>
            <a:r>
              <a:rPr lang="en-US" sz="1300" b="1" dirty="0" smtClean="0"/>
              <a:t>would </a:t>
            </a:r>
            <a:r>
              <a:rPr lang="en-US" sz="1300" dirty="0" smtClean="0"/>
              <a:t>have said)</a:t>
            </a:r>
            <a:endParaRPr lang="ru-RU" sz="1300" dirty="0" smtClean="0"/>
          </a:p>
          <a:p>
            <a:r>
              <a:rPr lang="en-US" dirty="0" smtClean="0"/>
              <a:t> </a:t>
            </a:r>
            <a:endParaRPr lang="ru-RU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b="1" dirty="0" smtClean="0"/>
              <a:t>C.</a:t>
            </a:r>
            <a:endParaRPr lang="ru-RU" dirty="0" smtClean="0"/>
          </a:p>
          <a:p>
            <a:r>
              <a:rPr lang="en-US" dirty="0" smtClean="0"/>
              <a:t>We use </a:t>
            </a:r>
            <a:r>
              <a:rPr lang="en-US" b="1" dirty="0" smtClean="0"/>
              <a:t>had (done) </a:t>
            </a:r>
            <a:r>
              <a:rPr lang="en-US" dirty="0" smtClean="0"/>
              <a:t>in the same way after </a:t>
            </a:r>
            <a:r>
              <a:rPr lang="en-US" b="1" dirty="0" smtClean="0"/>
              <a:t>wish. </a:t>
            </a:r>
            <a:r>
              <a:rPr lang="en-US" dirty="0" smtClean="0"/>
              <a:t>I </a:t>
            </a:r>
            <a:r>
              <a:rPr lang="en-US" b="1" dirty="0" smtClean="0"/>
              <a:t>wish </a:t>
            </a:r>
            <a:r>
              <a:rPr lang="en-US" dirty="0" smtClean="0"/>
              <a:t>something </a:t>
            </a:r>
            <a:r>
              <a:rPr lang="en-US" b="1" dirty="0" smtClean="0"/>
              <a:t>had happened= </a:t>
            </a:r>
            <a:r>
              <a:rPr lang="en-US" dirty="0" smtClean="0"/>
              <a:t>I am sorry that it didn't happen:</a:t>
            </a:r>
            <a:endParaRPr lang="ru-RU" dirty="0" smtClean="0"/>
          </a:p>
          <a:p>
            <a:pPr lvl="0"/>
            <a:r>
              <a:rPr lang="en-US" dirty="0" smtClean="0"/>
              <a:t>I </a:t>
            </a:r>
            <a:r>
              <a:rPr lang="en-US" b="1" dirty="0" smtClean="0"/>
              <a:t>wish I'd known </a:t>
            </a:r>
            <a:r>
              <a:rPr lang="en-US" dirty="0" smtClean="0"/>
              <a:t>that Gary was ill. I would have gone to see him. (but I didn't know)</a:t>
            </a:r>
            <a:endParaRPr lang="ru-RU" dirty="0" smtClean="0"/>
          </a:p>
          <a:p>
            <a:pPr lvl="0"/>
            <a:r>
              <a:rPr lang="en-US" dirty="0" smtClean="0"/>
              <a:t>I feel sick. I </a:t>
            </a:r>
            <a:r>
              <a:rPr lang="en-US" b="1" dirty="0" smtClean="0"/>
              <a:t>wish </a:t>
            </a:r>
            <a:r>
              <a:rPr lang="en-US" dirty="0" smtClean="0"/>
              <a:t>I </a:t>
            </a:r>
            <a:r>
              <a:rPr lang="en-US" b="1" dirty="0" smtClean="0"/>
              <a:t>hadn't eaten </a:t>
            </a:r>
            <a:r>
              <a:rPr lang="en-US" dirty="0" smtClean="0"/>
              <a:t>so much cake. (I ate too much cake)</a:t>
            </a:r>
            <a:endParaRPr lang="ru-RU" dirty="0" smtClean="0"/>
          </a:p>
          <a:p>
            <a:pPr lvl="0"/>
            <a:r>
              <a:rPr lang="en-US" dirty="0" smtClean="0"/>
              <a:t>Do you </a:t>
            </a:r>
            <a:r>
              <a:rPr lang="en-US" b="1" dirty="0" smtClean="0"/>
              <a:t>wish </a:t>
            </a:r>
            <a:r>
              <a:rPr lang="en-US" dirty="0" smtClean="0"/>
              <a:t>you'd </a:t>
            </a:r>
            <a:r>
              <a:rPr lang="en-US" b="1" dirty="0" smtClean="0"/>
              <a:t>studied </a:t>
            </a:r>
            <a:r>
              <a:rPr lang="en-US" dirty="0" smtClean="0"/>
              <a:t>science instead of languages? (you didn't study science)</a:t>
            </a:r>
            <a:endParaRPr lang="ru-RU" dirty="0" smtClean="0"/>
          </a:p>
          <a:p>
            <a:r>
              <a:rPr lang="en-US" dirty="0" smtClean="0"/>
              <a:t>Do not use </a:t>
            </a:r>
            <a:r>
              <a:rPr lang="en-US" b="1" dirty="0" smtClean="0"/>
              <a:t>would have </a:t>
            </a:r>
            <a:r>
              <a:rPr lang="en-US" dirty="0" smtClean="0"/>
              <a:t>... after </a:t>
            </a:r>
            <a:r>
              <a:rPr lang="en-US" b="1" dirty="0" smtClean="0"/>
              <a:t>wish:</a:t>
            </a:r>
            <a:endParaRPr lang="ru-RU" dirty="0" smtClean="0"/>
          </a:p>
          <a:p>
            <a:pPr lvl="0"/>
            <a:r>
              <a:rPr lang="en-US" dirty="0" smtClean="0"/>
              <a:t>The weather was cold when we were on holiday. I wish it had been warmer. </a:t>
            </a:r>
            <a:r>
              <a:rPr lang="en-US" i="1" dirty="0" smtClean="0"/>
              <a:t>(not </a:t>
            </a:r>
            <a:r>
              <a:rPr lang="en-US" dirty="0" smtClean="0"/>
              <a:t>I wish it would have been)</a:t>
            </a:r>
            <a:endParaRPr lang="ru-RU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ткрытая">
  <a:themeElements>
    <a:clrScheme name="Открытая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Открытая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Открытая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</TotalTime>
  <Words>1181</Words>
  <Application>Microsoft Office PowerPoint</Application>
  <PresentationFormat>Экран (4:3)</PresentationFormat>
  <Paragraphs>141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Открытая</vt:lpstr>
      <vt:lpstr>Практичне заняття 18(2 год.) Topic «Plant growth» Вживання Conditional Mood та Subjunctive 2 (if I had known …I wish I had known …) Grammar revision </vt:lpstr>
      <vt:lpstr>Хід заняття (Procedure)   Read and translate the theory Part 1. If knew…  I wish l knew… </vt:lpstr>
      <vt:lpstr>Слайд 3</vt:lpstr>
      <vt:lpstr>Слайд 4</vt:lpstr>
      <vt:lpstr>Слайд 5</vt:lpstr>
      <vt:lpstr>Слайд 6</vt:lpstr>
      <vt:lpstr>Part 2. If l had knew…  I wish l had knew… </vt:lpstr>
      <vt:lpstr>Слайд 8</vt:lpstr>
      <vt:lpstr>Слайд 9</vt:lpstr>
      <vt:lpstr>Слайд 10</vt:lpstr>
      <vt:lpstr>Слайд 11</vt:lpstr>
      <vt:lpstr>Put the verb into the correct form</vt:lpstr>
      <vt:lpstr>For each situation, write a sentence beginning with If. </vt:lpstr>
      <vt:lpstr>Imagine that you are in these situations. For each situation, write a sentence with I wish.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Практичне заняття 18(2 год.) Topic «Plant growth» Вживання Conditional Mood та Subjunctive 2 (if I had known …I wish I had known …) Grammar revision </dc:title>
  <dc:creator>User</dc:creator>
  <cp:lastModifiedBy>User Windows</cp:lastModifiedBy>
  <cp:revision>2</cp:revision>
  <dcterms:created xsi:type="dcterms:W3CDTF">2024-08-22T18:26:22Z</dcterms:created>
  <dcterms:modified xsi:type="dcterms:W3CDTF">2024-08-22T18:34:35Z</dcterms:modified>
</cp:coreProperties>
</file>

<file path=docProps/thumbnail.jpeg>
</file>