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notesMasterIdLst>
    <p:notesMasterId r:id="rId14"/>
  </p:notesMasterIdLst>
  <p:handoutMasterIdLst>
    <p:handoutMasterId r:id="rId15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 rtl="0">
      <a:defRPr lang="ru-RU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28AC8EE-9599-FCAF-D3E0-EB057C834933}" v="292" dt="2024-08-20T15:52:47.12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83" autoAdjust="0"/>
    <p:restoredTop sz="96623" autoAdjust="0"/>
  </p:normalViewPr>
  <p:slideViewPr>
    <p:cSldViewPr snapToGrid="0">
      <p:cViewPr varScale="1">
        <p:scale>
          <a:sx n="76" d="100"/>
          <a:sy n="76" d="100"/>
        </p:scale>
        <p:origin x="552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3" d="100"/>
          <a:sy n="93" d="100"/>
        </p:scale>
        <p:origin x="3708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microsoft.com/office/2015/10/relationships/revisionInfo" Target="revisionInfo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Vyacheslav Sukhan" userId="cc93cbb16f1026dd" providerId="Windows Live" clId="Web-{128AC8EE-9599-FCAF-D3E0-EB057C834933}"/>
    <pc:docChg chg="addSld modSld">
      <pc:chgData name="Vyacheslav Sukhan" userId="cc93cbb16f1026dd" providerId="Windows Live" clId="Web-{128AC8EE-9599-FCAF-D3E0-EB057C834933}" dt="2024-08-20T15:52:47.129" v="254" actId="14100"/>
      <pc:docMkLst>
        <pc:docMk/>
      </pc:docMkLst>
      <pc:sldChg chg="addSp modSp mod setBg">
        <pc:chgData name="Vyacheslav Sukhan" userId="cc93cbb16f1026dd" providerId="Windows Live" clId="Web-{128AC8EE-9599-FCAF-D3E0-EB057C834933}" dt="2024-08-20T15:37:55.564" v="13" actId="20577"/>
        <pc:sldMkLst>
          <pc:docMk/>
          <pc:sldMk cId="1194440229" sldId="256"/>
        </pc:sldMkLst>
        <pc:spChg chg="mod ord">
          <ac:chgData name="Vyacheslav Sukhan" userId="cc93cbb16f1026dd" providerId="Windows Live" clId="Web-{128AC8EE-9599-FCAF-D3E0-EB057C834933}" dt="2024-08-20T15:37:55.564" v="13" actId="20577"/>
          <ac:spMkLst>
            <pc:docMk/>
            <pc:sldMk cId="1194440229" sldId="256"/>
            <ac:spMk id="2" creationId="{00000000-0000-0000-0000-000000000000}"/>
          </ac:spMkLst>
        </pc:spChg>
        <pc:spChg chg="mod">
          <ac:chgData name="Vyacheslav Sukhan" userId="cc93cbb16f1026dd" providerId="Windows Live" clId="Web-{128AC8EE-9599-FCAF-D3E0-EB057C834933}" dt="2024-08-20T15:37:46.126" v="10"/>
          <ac:spMkLst>
            <pc:docMk/>
            <pc:sldMk cId="1194440229" sldId="256"/>
            <ac:spMk id="3" creationId="{00000000-0000-0000-0000-000000000000}"/>
          </ac:spMkLst>
        </pc:spChg>
        <pc:spChg chg="add">
          <ac:chgData name="Vyacheslav Sukhan" userId="cc93cbb16f1026dd" providerId="Windows Live" clId="Web-{128AC8EE-9599-FCAF-D3E0-EB057C834933}" dt="2024-08-20T15:37:46.126" v="10"/>
          <ac:spMkLst>
            <pc:docMk/>
            <pc:sldMk cId="1194440229" sldId="256"/>
            <ac:spMk id="8" creationId="{84167985-D6E9-40FF-97C0-4B6D373E85C9}"/>
          </ac:spMkLst>
        </pc:spChg>
        <pc:spChg chg="add">
          <ac:chgData name="Vyacheslav Sukhan" userId="cc93cbb16f1026dd" providerId="Windows Live" clId="Web-{128AC8EE-9599-FCAF-D3E0-EB057C834933}" dt="2024-08-20T15:37:46.126" v="10"/>
          <ac:spMkLst>
            <pc:docMk/>
            <pc:sldMk cId="1194440229" sldId="256"/>
            <ac:spMk id="10" creationId="{68801362-349C-44BE-BEF6-8E926E1D38BC}"/>
          </ac:spMkLst>
        </pc:spChg>
      </pc:sldChg>
      <pc:sldChg chg="modSp new">
        <pc:chgData name="Vyacheslav Sukhan" userId="cc93cbb16f1026dd" providerId="Windows Live" clId="Web-{128AC8EE-9599-FCAF-D3E0-EB057C834933}" dt="2024-08-20T15:40:48.555" v="54" actId="20577"/>
        <pc:sldMkLst>
          <pc:docMk/>
          <pc:sldMk cId="687576465" sldId="257"/>
        </pc:sldMkLst>
        <pc:spChg chg="mod">
          <ac:chgData name="Vyacheslav Sukhan" userId="cc93cbb16f1026dd" providerId="Windows Live" clId="Web-{128AC8EE-9599-FCAF-D3E0-EB057C834933}" dt="2024-08-20T15:38:29.159" v="16" actId="1076"/>
          <ac:spMkLst>
            <pc:docMk/>
            <pc:sldMk cId="687576465" sldId="257"/>
            <ac:spMk id="2" creationId="{F94C9515-4EDB-A328-A5F3-483CB02AFE87}"/>
          </ac:spMkLst>
        </pc:spChg>
        <pc:spChg chg="mod">
          <ac:chgData name="Vyacheslav Sukhan" userId="cc93cbb16f1026dd" providerId="Windows Live" clId="Web-{128AC8EE-9599-FCAF-D3E0-EB057C834933}" dt="2024-08-20T15:40:48.555" v="54" actId="20577"/>
          <ac:spMkLst>
            <pc:docMk/>
            <pc:sldMk cId="687576465" sldId="257"/>
            <ac:spMk id="3" creationId="{B8A3DFF9-8127-96E7-A0F4-350AC548F2CF}"/>
          </ac:spMkLst>
        </pc:spChg>
      </pc:sldChg>
      <pc:sldChg chg="modSp new">
        <pc:chgData name="Vyacheslav Sukhan" userId="cc93cbb16f1026dd" providerId="Windows Live" clId="Web-{128AC8EE-9599-FCAF-D3E0-EB057C834933}" dt="2024-08-20T15:41:01.321" v="58" actId="20577"/>
        <pc:sldMkLst>
          <pc:docMk/>
          <pc:sldMk cId="474157796" sldId="258"/>
        </pc:sldMkLst>
        <pc:spChg chg="mod">
          <ac:chgData name="Vyacheslav Sukhan" userId="cc93cbb16f1026dd" providerId="Windows Live" clId="Web-{128AC8EE-9599-FCAF-D3E0-EB057C834933}" dt="2024-08-20T15:39:52.318" v="30" actId="1076"/>
          <ac:spMkLst>
            <pc:docMk/>
            <pc:sldMk cId="474157796" sldId="258"/>
            <ac:spMk id="2" creationId="{A7E2AAB3-8B7B-705B-2C15-83051114364B}"/>
          </ac:spMkLst>
        </pc:spChg>
        <pc:spChg chg="mod">
          <ac:chgData name="Vyacheslav Sukhan" userId="cc93cbb16f1026dd" providerId="Windows Live" clId="Web-{128AC8EE-9599-FCAF-D3E0-EB057C834933}" dt="2024-08-20T15:41:01.321" v="58" actId="20577"/>
          <ac:spMkLst>
            <pc:docMk/>
            <pc:sldMk cId="474157796" sldId="258"/>
            <ac:spMk id="3" creationId="{7C840B0E-525F-D49C-783E-D446C7949571}"/>
          </ac:spMkLst>
        </pc:spChg>
      </pc:sldChg>
      <pc:sldChg chg="modSp new">
        <pc:chgData name="Vyacheslav Sukhan" userId="cc93cbb16f1026dd" providerId="Windows Live" clId="Web-{128AC8EE-9599-FCAF-D3E0-EB057C834933}" dt="2024-08-20T15:43:12.326" v="80" actId="20577"/>
        <pc:sldMkLst>
          <pc:docMk/>
          <pc:sldMk cId="974467250" sldId="259"/>
        </pc:sldMkLst>
        <pc:spChg chg="mod">
          <ac:chgData name="Vyacheslav Sukhan" userId="cc93cbb16f1026dd" providerId="Windows Live" clId="Web-{128AC8EE-9599-FCAF-D3E0-EB057C834933}" dt="2024-08-20T15:41:46.901" v="59" actId="1076"/>
          <ac:spMkLst>
            <pc:docMk/>
            <pc:sldMk cId="974467250" sldId="259"/>
            <ac:spMk id="2" creationId="{78AA7505-B68D-1CA4-6DA8-65417C9E7BCF}"/>
          </ac:spMkLst>
        </pc:spChg>
        <pc:spChg chg="mod">
          <ac:chgData name="Vyacheslav Sukhan" userId="cc93cbb16f1026dd" providerId="Windows Live" clId="Web-{128AC8EE-9599-FCAF-D3E0-EB057C834933}" dt="2024-08-20T15:43:12.326" v="80" actId="20577"/>
          <ac:spMkLst>
            <pc:docMk/>
            <pc:sldMk cId="974467250" sldId="259"/>
            <ac:spMk id="3" creationId="{48F0E0D4-9E1B-5FF0-A758-0E16A94E9D4E}"/>
          </ac:spMkLst>
        </pc:spChg>
      </pc:sldChg>
      <pc:sldChg chg="modSp new">
        <pc:chgData name="Vyacheslav Sukhan" userId="cc93cbb16f1026dd" providerId="Windows Live" clId="Web-{128AC8EE-9599-FCAF-D3E0-EB057C834933}" dt="2024-08-20T15:43:47.796" v="93" actId="14100"/>
        <pc:sldMkLst>
          <pc:docMk/>
          <pc:sldMk cId="184516937" sldId="260"/>
        </pc:sldMkLst>
        <pc:spChg chg="mod">
          <ac:chgData name="Vyacheslav Sukhan" userId="cc93cbb16f1026dd" providerId="Windows Live" clId="Web-{128AC8EE-9599-FCAF-D3E0-EB057C834933}" dt="2024-08-20T15:43:14.576" v="81" actId="1076"/>
          <ac:spMkLst>
            <pc:docMk/>
            <pc:sldMk cId="184516937" sldId="260"/>
            <ac:spMk id="2" creationId="{EE0F773C-23FE-321B-F8EF-45E9E2ED016E}"/>
          </ac:spMkLst>
        </pc:spChg>
        <pc:spChg chg="mod">
          <ac:chgData name="Vyacheslav Sukhan" userId="cc93cbb16f1026dd" providerId="Windows Live" clId="Web-{128AC8EE-9599-FCAF-D3E0-EB057C834933}" dt="2024-08-20T15:43:47.796" v="93" actId="14100"/>
          <ac:spMkLst>
            <pc:docMk/>
            <pc:sldMk cId="184516937" sldId="260"/>
            <ac:spMk id="3" creationId="{55971656-3E91-0103-4390-79761B1853F4}"/>
          </ac:spMkLst>
        </pc:spChg>
      </pc:sldChg>
      <pc:sldChg chg="modSp new">
        <pc:chgData name="Vyacheslav Sukhan" userId="cc93cbb16f1026dd" providerId="Windows Live" clId="Web-{128AC8EE-9599-FCAF-D3E0-EB057C834933}" dt="2024-08-20T15:45:19.956" v="109" actId="20577"/>
        <pc:sldMkLst>
          <pc:docMk/>
          <pc:sldMk cId="2938248569" sldId="261"/>
        </pc:sldMkLst>
        <pc:spChg chg="mod">
          <ac:chgData name="Vyacheslav Sukhan" userId="cc93cbb16f1026dd" providerId="Windows Live" clId="Web-{128AC8EE-9599-FCAF-D3E0-EB057C834933}" dt="2024-08-20T15:44:34.220" v="97" actId="14100"/>
          <ac:spMkLst>
            <pc:docMk/>
            <pc:sldMk cId="2938248569" sldId="261"/>
            <ac:spMk id="2" creationId="{1E057F68-4180-61D3-72DE-5A73813370D4}"/>
          </ac:spMkLst>
        </pc:spChg>
        <pc:spChg chg="mod">
          <ac:chgData name="Vyacheslav Sukhan" userId="cc93cbb16f1026dd" providerId="Windows Live" clId="Web-{128AC8EE-9599-FCAF-D3E0-EB057C834933}" dt="2024-08-20T15:45:19.956" v="109" actId="20577"/>
          <ac:spMkLst>
            <pc:docMk/>
            <pc:sldMk cId="2938248569" sldId="261"/>
            <ac:spMk id="3" creationId="{39227942-D526-EE51-C736-070EE30F65A4}"/>
          </ac:spMkLst>
        </pc:spChg>
      </pc:sldChg>
      <pc:sldChg chg="modSp new">
        <pc:chgData name="Vyacheslav Sukhan" userId="cc93cbb16f1026dd" providerId="Windows Live" clId="Web-{128AC8EE-9599-FCAF-D3E0-EB057C834933}" dt="2024-08-20T15:50:32.358" v="211" actId="14100"/>
        <pc:sldMkLst>
          <pc:docMk/>
          <pc:sldMk cId="929659398" sldId="262"/>
        </pc:sldMkLst>
        <pc:spChg chg="mod">
          <ac:chgData name="Vyacheslav Sukhan" userId="cc93cbb16f1026dd" providerId="Windows Live" clId="Web-{128AC8EE-9599-FCAF-D3E0-EB057C834933}" dt="2024-08-20T15:46:36.443" v="130" actId="1076"/>
          <ac:spMkLst>
            <pc:docMk/>
            <pc:sldMk cId="929659398" sldId="262"/>
            <ac:spMk id="2" creationId="{6FD42DBD-EA46-AE8E-EF88-BCA2988CF2DB}"/>
          </ac:spMkLst>
        </pc:spChg>
        <pc:spChg chg="mod">
          <ac:chgData name="Vyacheslav Sukhan" userId="cc93cbb16f1026dd" providerId="Windows Live" clId="Web-{128AC8EE-9599-FCAF-D3E0-EB057C834933}" dt="2024-08-20T15:50:32.358" v="211" actId="14100"/>
          <ac:spMkLst>
            <pc:docMk/>
            <pc:sldMk cId="929659398" sldId="262"/>
            <ac:spMk id="3" creationId="{967DD067-F7A2-6A57-9F0C-363730A17E40}"/>
          </ac:spMkLst>
        </pc:spChg>
      </pc:sldChg>
      <pc:sldChg chg="modSp new">
        <pc:chgData name="Vyacheslav Sukhan" userId="cc93cbb16f1026dd" providerId="Windows Live" clId="Web-{128AC8EE-9599-FCAF-D3E0-EB057C834933}" dt="2024-08-20T15:50:26.327" v="209" actId="14100"/>
        <pc:sldMkLst>
          <pc:docMk/>
          <pc:sldMk cId="1685235251" sldId="263"/>
        </pc:sldMkLst>
        <pc:spChg chg="mod">
          <ac:chgData name="Vyacheslav Sukhan" userId="cc93cbb16f1026dd" providerId="Windows Live" clId="Web-{128AC8EE-9599-FCAF-D3E0-EB057C834933}" dt="2024-08-20T15:47:55.977" v="147" actId="1076"/>
          <ac:spMkLst>
            <pc:docMk/>
            <pc:sldMk cId="1685235251" sldId="263"/>
            <ac:spMk id="2" creationId="{CE7E8F2F-DE11-15E6-B005-FBD8BBCA6E94}"/>
          </ac:spMkLst>
        </pc:spChg>
        <pc:spChg chg="mod">
          <ac:chgData name="Vyacheslav Sukhan" userId="cc93cbb16f1026dd" providerId="Windows Live" clId="Web-{128AC8EE-9599-FCAF-D3E0-EB057C834933}" dt="2024-08-20T15:50:26.327" v="209" actId="14100"/>
          <ac:spMkLst>
            <pc:docMk/>
            <pc:sldMk cId="1685235251" sldId="263"/>
            <ac:spMk id="3" creationId="{849554FB-957B-EC2D-02CC-3B5B09750161}"/>
          </ac:spMkLst>
        </pc:spChg>
      </pc:sldChg>
      <pc:sldChg chg="modSp new">
        <pc:chgData name="Vyacheslav Sukhan" userId="cc93cbb16f1026dd" providerId="Windows Live" clId="Web-{128AC8EE-9599-FCAF-D3E0-EB057C834933}" dt="2024-08-20T15:52:10.034" v="243" actId="14100"/>
        <pc:sldMkLst>
          <pc:docMk/>
          <pc:sldMk cId="2195472875" sldId="264"/>
        </pc:sldMkLst>
        <pc:spChg chg="mod">
          <ac:chgData name="Vyacheslav Sukhan" userId="cc93cbb16f1026dd" providerId="Windows Live" clId="Web-{128AC8EE-9599-FCAF-D3E0-EB057C834933}" dt="2024-08-20T15:49:50.513" v="196" actId="1076"/>
          <ac:spMkLst>
            <pc:docMk/>
            <pc:sldMk cId="2195472875" sldId="264"/>
            <ac:spMk id="2" creationId="{2AB028E0-8AC2-1968-EFBA-3CAF8E9A92BC}"/>
          </ac:spMkLst>
        </pc:spChg>
        <pc:spChg chg="mod">
          <ac:chgData name="Vyacheslav Sukhan" userId="cc93cbb16f1026dd" providerId="Windows Live" clId="Web-{128AC8EE-9599-FCAF-D3E0-EB057C834933}" dt="2024-08-20T15:52:10.034" v="243" actId="14100"/>
          <ac:spMkLst>
            <pc:docMk/>
            <pc:sldMk cId="2195472875" sldId="264"/>
            <ac:spMk id="3" creationId="{2CD432BB-C631-7E2B-1FF5-D9E5B0B8FD10}"/>
          </ac:spMkLst>
        </pc:spChg>
      </pc:sldChg>
      <pc:sldChg chg="modSp new">
        <pc:chgData name="Vyacheslav Sukhan" userId="cc93cbb16f1026dd" providerId="Windows Live" clId="Web-{128AC8EE-9599-FCAF-D3E0-EB057C834933}" dt="2024-08-20T15:52:05.128" v="242" actId="14100"/>
        <pc:sldMkLst>
          <pc:docMk/>
          <pc:sldMk cId="1253471115" sldId="265"/>
        </pc:sldMkLst>
        <pc:spChg chg="mod">
          <ac:chgData name="Vyacheslav Sukhan" userId="cc93cbb16f1026dd" providerId="Windows Live" clId="Web-{128AC8EE-9599-FCAF-D3E0-EB057C834933}" dt="2024-08-20T15:50:40.468" v="212" actId="1076"/>
          <ac:spMkLst>
            <pc:docMk/>
            <pc:sldMk cId="1253471115" sldId="265"/>
            <ac:spMk id="2" creationId="{557A1A4A-B7F6-72E2-DEFB-B62B701B1CC3}"/>
          </ac:spMkLst>
        </pc:spChg>
        <pc:spChg chg="mod">
          <ac:chgData name="Vyacheslav Sukhan" userId="cc93cbb16f1026dd" providerId="Windows Live" clId="Web-{128AC8EE-9599-FCAF-D3E0-EB057C834933}" dt="2024-08-20T15:52:05.128" v="242" actId="14100"/>
          <ac:spMkLst>
            <pc:docMk/>
            <pc:sldMk cId="1253471115" sldId="265"/>
            <ac:spMk id="3" creationId="{14AC4879-0E93-9429-F4CB-91130E19DB15}"/>
          </ac:spMkLst>
        </pc:spChg>
      </pc:sldChg>
      <pc:sldChg chg="modSp new">
        <pc:chgData name="Vyacheslav Sukhan" userId="cc93cbb16f1026dd" providerId="Windows Live" clId="Web-{128AC8EE-9599-FCAF-D3E0-EB057C834933}" dt="2024-08-20T15:52:01.940" v="241" actId="14100"/>
        <pc:sldMkLst>
          <pc:docMk/>
          <pc:sldMk cId="1292929941" sldId="266"/>
        </pc:sldMkLst>
        <pc:spChg chg="mod">
          <ac:chgData name="Vyacheslav Sukhan" userId="cc93cbb16f1026dd" providerId="Windows Live" clId="Web-{128AC8EE-9599-FCAF-D3E0-EB057C834933}" dt="2024-08-20T15:51:36.267" v="230" actId="1076"/>
          <ac:spMkLst>
            <pc:docMk/>
            <pc:sldMk cId="1292929941" sldId="266"/>
            <ac:spMk id="2" creationId="{55C47ADA-1201-F015-A87C-5858AC9828D1}"/>
          </ac:spMkLst>
        </pc:spChg>
        <pc:spChg chg="mod">
          <ac:chgData name="Vyacheslav Sukhan" userId="cc93cbb16f1026dd" providerId="Windows Live" clId="Web-{128AC8EE-9599-FCAF-D3E0-EB057C834933}" dt="2024-08-20T15:52:01.940" v="241" actId="14100"/>
          <ac:spMkLst>
            <pc:docMk/>
            <pc:sldMk cId="1292929941" sldId="266"/>
            <ac:spMk id="3" creationId="{88A74406-E326-21A6-6E67-6C520210D7A4}"/>
          </ac:spMkLst>
        </pc:spChg>
      </pc:sldChg>
      <pc:sldChg chg="modSp new">
        <pc:chgData name="Vyacheslav Sukhan" userId="cc93cbb16f1026dd" providerId="Windows Live" clId="Web-{128AC8EE-9599-FCAF-D3E0-EB057C834933}" dt="2024-08-20T15:52:47.129" v="254" actId="14100"/>
        <pc:sldMkLst>
          <pc:docMk/>
          <pc:sldMk cId="132735450" sldId="267"/>
        </pc:sldMkLst>
        <pc:spChg chg="mod">
          <ac:chgData name="Vyacheslav Sukhan" userId="cc93cbb16f1026dd" providerId="Windows Live" clId="Web-{128AC8EE-9599-FCAF-D3E0-EB057C834933}" dt="2024-08-20T15:52:29.472" v="244" actId="1076"/>
          <ac:spMkLst>
            <pc:docMk/>
            <pc:sldMk cId="132735450" sldId="267"/>
            <ac:spMk id="2" creationId="{FB5A5472-4B08-9B37-7AC0-4656A2BB51A3}"/>
          </ac:spMkLst>
        </pc:spChg>
        <pc:spChg chg="mod">
          <ac:chgData name="Vyacheslav Sukhan" userId="cc93cbb16f1026dd" providerId="Windows Live" clId="Web-{128AC8EE-9599-FCAF-D3E0-EB057C834933}" dt="2024-08-20T15:52:47.129" v="254" actId="14100"/>
          <ac:spMkLst>
            <pc:docMk/>
            <pc:sldMk cId="132735450" sldId="267"/>
            <ac:spMk id="3" creationId="{BCADB4A4-603C-44F9-EE2C-6C376501F7A4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>
            <a:extLst>
              <a:ext uri="{FF2B5EF4-FFF2-40B4-BE49-F238E27FC236}">
                <a16:creationId xmlns:a16="http://schemas.microsoft.com/office/drawing/2014/main" id="{18F4DFC5-E278-45BD-8C86-73EFA730B66B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0716496A-7374-4DA6-9B5D-E2BB0AC3CF7F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9DFA32-3086-456A-908E-517273C9B9CF}" type="datetime1">
              <a:rPr lang="ru-RU" smtClean="0"/>
              <a:t>17.03.2025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AB18F4BD-F1C3-4A35-8D73-CD5398895F5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2ED9A6A4-5386-4A58-A887-D0FA63008E51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A0D45F-9DBE-4332-992B-8E59AFFEBD7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446484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noProof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ACFCF5-89C6-4F5F-83E2-3B94554EBFAF}" type="datetime1">
              <a:rPr lang="ru-RU" smtClean="0"/>
              <a:pPr/>
              <a:t>17.03.2025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/>
              <a:t>Щелкните, чтобы изменить стили текста образца слайда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noProof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AC3529-9EB8-4093-9B6B-A4685D336D3A}" type="slidenum">
              <a:rPr lang="ru-RU" noProof="0" smtClean="0"/>
              <a:t>‹#›</a:t>
            </a:fld>
            <a:endParaRPr lang="ru-RU" noProof="0"/>
          </a:p>
        </p:txBody>
      </p:sp>
    </p:spTree>
    <p:extLst>
      <p:ext uri="{BB962C8B-B14F-4D97-AF65-F5344CB8AC3E}">
        <p14:creationId xmlns:p14="http://schemas.microsoft.com/office/powerpoint/2010/main" val="4202527357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AC3529-9EB8-4093-9B6B-A4685D336D3A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03899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rtlCol="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 rtlCol="0"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rtl="0"/>
            <a:r>
              <a:rPr lang="ru-RU" noProof="0"/>
              <a:t>Образец подзаголовка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42F8595B-9DBD-4041-8F66-AB8726308C58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85CA10B-1F12-4617-BEB4-C0A9411D9269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 hasCustomPrompt="1"/>
          </p:nvPr>
        </p:nvSpPr>
        <p:spPr>
          <a:xfrm>
            <a:off x="2231136" y="937260"/>
            <a:ext cx="6198489" cy="4983480"/>
          </a:xfrm>
        </p:spPr>
        <p:txBody>
          <a:bodyPr vert="eaVert"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CAA6825-6127-4637-B72C-C3AC3780FAD8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 hasCustomPrompt="1"/>
          </p:nvPr>
        </p:nvSpPr>
        <p:spPr/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28BD59A8-C393-4E06-9D1B-19B8D088A842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rtlCol="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2695194" y="4352465"/>
            <a:ext cx="6801612" cy="1265082"/>
          </a:xfrm>
        </p:spPr>
        <p:txBody>
          <a:bodyPr rtlCol="0"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5DE9FE7-6980-43A5-BE22-FDED6FC28500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 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 hasCustomPrompt="1"/>
          </p:nvPr>
        </p:nvSpPr>
        <p:spPr>
          <a:xfrm>
            <a:off x="1581912" y="2638044"/>
            <a:ext cx="4271771" cy="3101982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 hasCustomPrompt="1"/>
          </p:nvPr>
        </p:nvSpPr>
        <p:spPr>
          <a:xfrm>
            <a:off x="6338315" y="2638044"/>
            <a:ext cx="4270247" cy="3101982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C139DC04-ED46-4F0C-BDB2-900C3B1935FE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1583436" y="2313433"/>
            <a:ext cx="4270248" cy="704087"/>
          </a:xfrm>
        </p:spPr>
        <p:txBody>
          <a:bodyPr rtlCol="0"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 hasCustomPrompt="1"/>
          </p:nvPr>
        </p:nvSpPr>
        <p:spPr>
          <a:xfrm>
            <a:off x="1583436" y="3143250"/>
            <a:ext cx="4270248" cy="2596776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 hasCustomPrompt="1"/>
          </p:nvPr>
        </p:nvSpPr>
        <p:spPr>
          <a:xfrm>
            <a:off x="6338316" y="3143250"/>
            <a:ext cx="4253484" cy="2596776"/>
          </a:xfrm>
        </p:spPr>
        <p:txBody>
          <a:bodyPr rtlCol="0"/>
          <a:lstStyle>
            <a:lvl5pPr>
              <a:defRPr>
                <a:latin typeface="Calibri" panose="020F0502020204030204" pitchFamily="34" charset="0"/>
              </a:defRPr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11" name="Текст 4"/>
          <p:cNvSpPr>
            <a:spLocks noGrp="1"/>
          </p:cNvSpPr>
          <p:nvPr>
            <p:ph type="body" sz="quarter" idx="13" hasCustomPrompt="1"/>
          </p:nvPr>
        </p:nvSpPr>
        <p:spPr>
          <a:xfrm>
            <a:off x="6338316" y="2313433"/>
            <a:ext cx="4270248" cy="704087"/>
          </a:xfrm>
        </p:spPr>
        <p:txBody>
          <a:bodyPr rtlCol="0"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17AE27B-C495-4283-9A22-AF05A51B5C75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908C3238-EA94-4F40-BF92-EA531A5C9AB8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CCEC7307-608D-43BB-8E86-8627538EC8E9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Прямоугольник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rtlCol="0"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 hasCustomPrompt="1"/>
          </p:nvPr>
        </p:nvSpPr>
        <p:spPr>
          <a:xfrm>
            <a:off x="6736080" y="804672"/>
            <a:ext cx="4815840" cy="5248656"/>
          </a:xfrm>
        </p:spPr>
        <p:txBody>
          <a:bodyPr rtlCol="0"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 hasCustomPrompt="1"/>
          </p:nvPr>
        </p:nvSpPr>
        <p:spPr>
          <a:xfrm>
            <a:off x="1115568" y="3549918"/>
            <a:ext cx="3794760" cy="2194036"/>
          </a:xfrm>
        </p:spPr>
        <p:txBody>
          <a:bodyPr rtlCol="0"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9" name="Дата 8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B749A6E7-F24F-4D27-B663-4B9BA50104C1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 rtlCol="0"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pPr rtl="0"/>
            <a:endParaRPr lang="ru-RU" noProof="0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Прямоугольник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rtlCol="0"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Рисунок 2"/>
          <p:cNvSpPr>
            <a:spLocks noGrp="1" noChangeAspect="1"/>
          </p:cNvSpPr>
          <p:nvPr>
            <p:ph type="pic" idx="1" hasCustomPrompt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rtlCol="0"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  <a:latin typeface="Calibri" panose="020F050202020403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rtl="0"/>
            <a:r>
              <a:rPr lang="ru-RU" noProof="0"/>
              <a:t>Щелкните значок, чтобы добавить фото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 hasCustomPrompt="1"/>
          </p:nvPr>
        </p:nvSpPr>
        <p:spPr>
          <a:xfrm>
            <a:off x="1115568" y="3549918"/>
            <a:ext cx="3794760" cy="2194037"/>
          </a:xfrm>
        </p:spPr>
        <p:txBody>
          <a:bodyPr rtlCol="0"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pPr rtl="0"/>
            <a:fld id="{DD8657C7-5D29-4D96-BBB0-A7486626B51E}" type="datetime1">
              <a:rPr lang="ru-RU" noProof="0" smtClean="0"/>
              <a:t>17.03.2025</a:t>
            </a:fld>
            <a:endParaRPr lang="ru-RU" noProof="0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 rtlCol="0"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pPr rtl="0"/>
            <a:endParaRPr lang="ru-RU" noProof="0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A7A6979-0714-4377-B894-6BE4C2D6E202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ru-RU" noProof="0"/>
              <a:t>Образец текста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fld id="{EF2B85EF-ACCE-4117-9ED7-05147DBC5241}" type="datetime1">
              <a:rPr lang="ru-RU" noProof="0" smtClean="0"/>
              <a:t>17.03.2025</a:t>
            </a:fld>
            <a:endParaRPr lang="ru-RU" noProof="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endParaRPr lang="ru-RU" noProof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fld id="{8A7A6979-0714-4377-B894-6BE4C2D6E202}" type="slidenum">
              <a:rPr lang="ru-RU" noProof="0" smtClean="0"/>
              <a:pPr/>
              <a:t>‹#›</a:t>
            </a:fld>
            <a:endParaRPr lang="ru-RU" noProof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Calibri" panose="020F0502020204030204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62729" y="5499895"/>
            <a:ext cx="9638443" cy="484633"/>
          </a:xfrm>
        </p:spPr>
        <p:txBody>
          <a:bodyPr rtlCol="0">
            <a:normAutofit/>
          </a:bodyPr>
          <a:lstStyle/>
          <a:p>
            <a:pPr rtl="0"/>
            <a:endParaRPr lang="ru-RU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4167985-D6E9-40FF-97C0-4B6D373E85C9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0068" y="640080"/>
            <a:ext cx="10911865" cy="4626864"/>
          </a:xfrm>
          <a:prstGeom prst="rect">
            <a:avLst/>
          </a:prstGeom>
          <a:noFill/>
          <a:ln w="31750" cap="sq">
            <a:solidFill>
              <a:srgbClr val="FFFFFF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68801362-349C-44BE-BEF6-8E926E1D38BC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06196" y="804672"/>
            <a:ext cx="10579608" cy="429768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262729" y="1289303"/>
            <a:ext cx="9638443" cy="3339303"/>
          </a:xfrm>
          <a:ln>
            <a:noFill/>
          </a:ln>
        </p:spPr>
        <p:txBody>
          <a:bodyPr rtlCol="0">
            <a:normAutofit fontScale="90000"/>
          </a:bodyPr>
          <a:lstStyle/>
          <a:p>
            <a:pPr rtl="0"/>
            <a:endParaRPr lang="ru-RU" sz="5000" dirty="0"/>
          </a:p>
          <a:p>
            <a:r>
              <a:rPr lang="ru-RU" dirty="0" err="1">
                <a:latin typeface="Calibri"/>
                <a:ea typeface="Calibri"/>
                <a:cs typeface="Calibri"/>
              </a:rPr>
              <a:t>kонспекти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практичних</a:t>
            </a:r>
            <a:r>
              <a:rPr lang="ru-RU" dirty="0">
                <a:latin typeface="Calibri"/>
                <a:ea typeface="Calibri"/>
                <a:cs typeface="Calibri"/>
              </a:rPr>
              <a:t> занять з </a:t>
            </a:r>
            <a:r>
              <a:rPr lang="ru-RU" dirty="0" err="1">
                <a:latin typeface="Calibri"/>
                <a:ea typeface="Calibri"/>
                <a:cs typeface="Calibri"/>
              </a:rPr>
              <a:t>дисципліни«Іноземна</a:t>
            </a:r>
            <a:r>
              <a:rPr lang="ru-RU" dirty="0">
                <a:latin typeface="Calibri"/>
                <a:ea typeface="Calibri"/>
                <a:cs typeface="Calibri"/>
              </a:rPr>
              <a:t> мова»</a:t>
            </a:r>
            <a:endParaRPr lang="ru-RU" dirty="0">
              <a:latin typeface="Calibri"/>
            </a:endParaRPr>
          </a:p>
          <a:p>
            <a:r>
              <a:rPr lang="ru-RU" dirty="0">
                <a:latin typeface="Calibri"/>
                <a:ea typeface="Calibri"/>
                <a:cs typeface="Calibri"/>
              </a:rPr>
              <a:t>з </a:t>
            </a:r>
            <a:r>
              <a:rPr lang="ru-RU" dirty="0" err="1">
                <a:latin typeface="Calibri"/>
                <a:ea typeface="Calibri"/>
                <a:cs typeface="Calibri"/>
              </a:rPr>
              <a:t>галузі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знань</a:t>
            </a:r>
            <a:r>
              <a:rPr lang="ru-RU" dirty="0">
                <a:latin typeface="Calibri"/>
                <a:ea typeface="Calibri"/>
                <a:cs typeface="Calibri"/>
              </a:rPr>
              <a:t> 20 «</a:t>
            </a:r>
            <a:r>
              <a:rPr lang="ru-RU" dirty="0" err="1">
                <a:latin typeface="Calibri"/>
                <a:ea typeface="Calibri"/>
                <a:cs typeface="Calibri"/>
              </a:rPr>
              <a:t>Аграрні</a:t>
            </a:r>
            <a:r>
              <a:rPr lang="ru-RU" dirty="0">
                <a:latin typeface="Calibri"/>
                <a:ea typeface="Calibri"/>
                <a:cs typeface="Calibri"/>
              </a:rPr>
              <a:t> науки та </a:t>
            </a:r>
            <a:r>
              <a:rPr lang="ru-RU" dirty="0" err="1">
                <a:latin typeface="Calibri"/>
                <a:ea typeface="Calibri"/>
                <a:cs typeface="Calibri"/>
              </a:rPr>
              <a:t>продовольство</a:t>
            </a:r>
            <a:r>
              <a:rPr lang="ru-RU" dirty="0">
                <a:latin typeface="Calibri"/>
                <a:ea typeface="Calibri"/>
                <a:cs typeface="Calibri"/>
              </a:rPr>
              <a:t>»</a:t>
            </a:r>
            <a:endParaRPr lang="ru-RU" dirty="0">
              <a:latin typeface="Calibri"/>
            </a:endParaRPr>
          </a:p>
          <a:p>
            <a:r>
              <a:rPr lang="ru-RU" dirty="0" err="1">
                <a:latin typeface="Calibri"/>
                <a:ea typeface="Calibri"/>
                <a:cs typeface="Calibri"/>
              </a:rPr>
              <a:t>спеціальності</a:t>
            </a:r>
            <a:r>
              <a:rPr lang="ru-RU" dirty="0">
                <a:latin typeface="Calibri"/>
                <a:ea typeface="Calibri"/>
                <a:cs typeface="Calibri"/>
              </a:rPr>
              <a:t> : </a:t>
            </a:r>
            <a:r>
              <a:rPr lang="ru-RU" dirty="0"/>
              <a:t>204 </a:t>
            </a:r>
            <a:r>
              <a:rPr lang="ru-RU" dirty="0" err="1"/>
              <a:t>Технологія</a:t>
            </a:r>
            <a:r>
              <a:rPr lang="ru-RU" dirty="0"/>
              <a:t> </a:t>
            </a:r>
            <a:r>
              <a:rPr lang="ru-RU" dirty="0" err="1"/>
              <a:t>виробництва</a:t>
            </a:r>
            <a:r>
              <a:rPr lang="ru-RU" dirty="0"/>
              <a:t> і </a:t>
            </a:r>
            <a:r>
              <a:rPr lang="ru-RU" dirty="0" err="1"/>
              <a:t>переробки</a:t>
            </a:r>
            <a:r>
              <a:rPr lang="ru-RU" dirty="0"/>
              <a:t> </a:t>
            </a:r>
            <a:r>
              <a:rPr lang="ru-RU" dirty="0" err="1"/>
              <a:t>продукції</a:t>
            </a:r>
            <a:r>
              <a:rPr lang="ru-RU" dirty="0"/>
              <a:t> </a:t>
            </a:r>
            <a:r>
              <a:rPr lang="ru-RU" dirty="0" err="1"/>
              <a:t>тваринництва</a:t>
            </a:r>
            <a:r>
              <a:rPr lang="ru-RU" dirty="0" smtClean="0">
                <a:latin typeface="Calibri"/>
                <a:ea typeface="Calibri"/>
                <a:cs typeface="Calibri"/>
              </a:rPr>
              <a:t>.</a:t>
            </a:r>
            <a:endParaRPr lang="ru-RU" dirty="0">
              <a:latin typeface="Calibri"/>
            </a:endParaRPr>
          </a:p>
          <a:p>
            <a:endParaRPr lang="ru-RU" dirty="0"/>
          </a:p>
          <a:p>
            <a:r>
              <a:rPr lang="ru-RU" dirty="0">
                <a:ea typeface="Calibri"/>
                <a:cs typeface="Calibri"/>
              </a:rPr>
              <a:t>Семестр 1,2 (56 годин)</a:t>
            </a:r>
            <a:endParaRPr lang="ru-RU" dirty="0"/>
          </a:p>
          <a:p>
            <a:endParaRPr lang="ru-RU" dirty="0">
              <a:ea typeface="Calibri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19444022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57A1A4A-B7F6-72E2-DEFB-B62B701B1C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218490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4AC4879-0E93-9429-F4CB-91130E19DB1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17296" y="951484"/>
            <a:ext cx="11275568" cy="590614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9) </a:t>
            </a:r>
            <a:r>
              <a:rPr lang="ru-RU" sz="2400" b="1" err="1">
                <a:latin typeface="Corbel"/>
                <a:ea typeface="+mn-lt"/>
                <a:cs typeface="+mn-lt"/>
              </a:rPr>
              <a:t>Complete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these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sentences</a:t>
            </a:r>
            <a:r>
              <a:rPr lang="ru-RU" sz="2400" b="1" dirty="0">
                <a:latin typeface="Corbel"/>
                <a:ea typeface="+mn-lt"/>
                <a:cs typeface="+mn-lt"/>
              </a:rPr>
              <a:t>. </a:t>
            </a:r>
            <a:r>
              <a:rPr lang="ru-RU" sz="2400" b="1" err="1">
                <a:latin typeface="Corbel"/>
                <a:ea typeface="+mn-lt"/>
                <a:cs typeface="+mn-lt"/>
              </a:rPr>
              <a:t>Use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myself</a:t>
            </a:r>
            <a:r>
              <a:rPr lang="ru-RU" sz="2400" b="1" dirty="0">
                <a:latin typeface="Corbel"/>
                <a:ea typeface="+mn-lt"/>
                <a:cs typeface="+mn-lt"/>
              </a:rPr>
              <a:t>/</a:t>
            </a:r>
            <a:r>
              <a:rPr lang="ru-RU" sz="2400" b="1" err="1">
                <a:latin typeface="Corbel"/>
                <a:ea typeface="+mn-lt"/>
                <a:cs typeface="+mn-lt"/>
              </a:rPr>
              <a:t>yourself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etc</a:t>
            </a:r>
            <a:r>
              <a:rPr lang="ru-RU" sz="2400" b="1" dirty="0">
                <a:latin typeface="Corbel"/>
                <a:ea typeface="+mn-lt"/>
                <a:cs typeface="+mn-lt"/>
              </a:rPr>
              <a:t>. </a:t>
            </a:r>
            <a:r>
              <a:rPr lang="ru-RU" sz="2400" b="1" err="1">
                <a:latin typeface="Corbel"/>
                <a:ea typeface="+mn-lt"/>
                <a:cs typeface="+mn-lt"/>
              </a:rPr>
              <a:t>where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necessary</a:t>
            </a:r>
            <a:r>
              <a:rPr lang="ru-RU" sz="2400" b="1" dirty="0">
                <a:latin typeface="Corbel"/>
                <a:ea typeface="+mn-lt"/>
                <a:cs typeface="+mn-lt"/>
              </a:rPr>
              <a:t>. </a:t>
            </a:r>
            <a:r>
              <a:rPr lang="ru-RU" sz="2400" b="1" err="1">
                <a:latin typeface="Corbel"/>
                <a:ea typeface="+mn-lt"/>
                <a:cs typeface="+mn-lt"/>
              </a:rPr>
              <a:t>Choose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from</a:t>
            </a:r>
            <a:r>
              <a:rPr lang="ru-RU" sz="2400" b="1" dirty="0">
                <a:latin typeface="Corbel"/>
                <a:ea typeface="+mn-lt"/>
                <a:cs typeface="+mn-lt"/>
              </a:rPr>
              <a:t>:</a:t>
            </a:r>
            <a:endParaRPr lang="ru-RU" sz="2400" b="1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concentrate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defend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dry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enjoy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feel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meet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relax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shave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1 </a:t>
            </a:r>
            <a:r>
              <a:rPr lang="ru-RU" sz="2400" err="1">
                <a:latin typeface="Corbel"/>
                <a:ea typeface="+mn-lt"/>
                <a:cs typeface="+mn-lt"/>
              </a:rPr>
              <a:t>Neil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grew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beard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because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up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with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shaving</a:t>
            </a:r>
            <a:r>
              <a:rPr lang="ru-RU" sz="2400" dirty="0">
                <a:latin typeface="Corbel"/>
                <a:ea typeface="+mn-lt"/>
                <a:cs typeface="+mn-lt"/>
              </a:rPr>
              <a:t> 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2 </a:t>
            </a:r>
            <a:r>
              <a:rPr lang="ru-RU" sz="2400" err="1">
                <a:latin typeface="Corbel"/>
                <a:ea typeface="+mn-lt"/>
                <a:cs typeface="+mn-lt"/>
              </a:rPr>
              <a:t>Amy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had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great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holiday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enjoyed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herself</a:t>
            </a:r>
            <a:r>
              <a:rPr lang="ru-RU" sz="2400" dirty="0">
                <a:latin typeface="Corbel"/>
                <a:ea typeface="+mn-lt"/>
                <a:cs typeface="+mn-lt"/>
              </a:rPr>
              <a:t> 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3 I </a:t>
            </a:r>
            <a:r>
              <a:rPr lang="ru-RU" sz="2400" err="1">
                <a:latin typeface="Corbel"/>
                <a:ea typeface="+mn-lt"/>
                <a:cs typeface="+mn-lt"/>
              </a:rPr>
              <a:t>wasn’t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very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well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yesterday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but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much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better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today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4 I </a:t>
            </a:r>
            <a:r>
              <a:rPr lang="ru-RU" sz="2400" err="1">
                <a:latin typeface="Corbel"/>
                <a:ea typeface="+mn-lt"/>
                <a:cs typeface="+mn-lt"/>
              </a:rPr>
              <a:t>climbed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swimming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pool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with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towel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5 I </a:t>
            </a:r>
            <a:r>
              <a:rPr lang="ru-RU" sz="2400" err="1">
                <a:latin typeface="Corbel"/>
                <a:ea typeface="+mn-lt"/>
                <a:cs typeface="+mn-lt"/>
              </a:rPr>
              <a:t>tried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study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but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couldn’t</a:t>
            </a:r>
            <a:r>
              <a:rPr lang="ru-RU" sz="2400" dirty="0">
                <a:latin typeface="Corbel"/>
                <a:ea typeface="+mn-lt"/>
                <a:cs typeface="+mn-lt"/>
              </a:rPr>
              <a:t> 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6 </a:t>
            </a:r>
            <a:r>
              <a:rPr lang="ru-RU" sz="2400" err="1">
                <a:latin typeface="Corbel"/>
                <a:ea typeface="+mn-lt"/>
                <a:cs typeface="+mn-lt"/>
              </a:rPr>
              <a:t>If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somebody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attacks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right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7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I’m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going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with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Chris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evening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We’re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at</a:t>
            </a:r>
            <a:r>
              <a:rPr lang="ru-RU" sz="2400" dirty="0">
                <a:latin typeface="Corbel"/>
                <a:ea typeface="+mn-lt"/>
                <a:cs typeface="+mn-lt"/>
              </a:rPr>
              <a:t> 7.30.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8 </a:t>
            </a:r>
            <a:r>
              <a:rPr lang="ru-RU" sz="2400" dirty="0" err="1">
                <a:latin typeface="Corbel"/>
                <a:ea typeface="+mn-lt"/>
                <a:cs typeface="+mn-lt"/>
              </a:rPr>
              <a:t>You’re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always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rushing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Why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don’t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you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sit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down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?</a:t>
            </a:r>
            <a:endParaRPr lang="ru-RU" dirty="0">
              <a:latin typeface="Corbel"/>
            </a:endParaRPr>
          </a:p>
          <a:p>
            <a:endParaRPr lang="ru-RU"/>
          </a:p>
          <a:p>
            <a:endParaRPr lang="ru-RU" dirty="0">
              <a:latin typeface="Corbel"/>
            </a:endParaRPr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534711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5C47ADA-1201-F015-A87C-5858AC9828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20416" y="-206298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8A74406-E326-21A6-6E67-6C520210D7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5696" y="463804"/>
            <a:ext cx="10879328" cy="620078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b="1">
                <a:latin typeface="Corbel"/>
                <a:ea typeface="+mn-lt"/>
                <a:cs typeface="+mn-lt"/>
              </a:rPr>
              <a:t>10) </a:t>
            </a:r>
            <a:r>
              <a:rPr lang="ru-RU" sz="2800" b="1" err="1">
                <a:latin typeface="Corbel"/>
                <a:ea typeface="+mn-lt"/>
                <a:cs typeface="+mn-lt"/>
              </a:rPr>
              <a:t>Complete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the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sentences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with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ourselves</a:t>
            </a:r>
            <a:r>
              <a:rPr lang="ru-RU" sz="2800" b="1">
                <a:latin typeface="Corbel"/>
                <a:ea typeface="+mn-lt"/>
                <a:cs typeface="+mn-lt"/>
              </a:rPr>
              <a:t>/</a:t>
            </a:r>
            <a:r>
              <a:rPr lang="ru-RU" sz="2800" b="1" err="1">
                <a:latin typeface="Corbel"/>
                <a:ea typeface="+mn-lt"/>
                <a:cs typeface="+mn-lt"/>
              </a:rPr>
              <a:t>themselves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or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each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other</a:t>
            </a:r>
            <a:r>
              <a:rPr lang="ru-RU" sz="2800" b="1">
                <a:latin typeface="Corbel"/>
                <a:ea typeface="+mn-lt"/>
                <a:cs typeface="+mn-lt"/>
              </a:rPr>
              <a:t>.</a:t>
            </a:r>
            <a:endParaRPr lang="ru-RU" sz="2800" b="1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1 </a:t>
            </a:r>
            <a:r>
              <a:rPr lang="ru-RU" sz="2800" err="1">
                <a:latin typeface="Corbel"/>
                <a:ea typeface="+mn-lt"/>
                <a:cs typeface="+mn-lt"/>
              </a:rPr>
              <a:t>How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long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known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each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other</a:t>
            </a:r>
            <a:r>
              <a:rPr lang="ru-RU" sz="2800">
                <a:latin typeface="Corbel"/>
                <a:ea typeface="+mn-lt"/>
                <a:cs typeface="+mn-lt"/>
              </a:rPr>
              <a:t> ?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2 </a:t>
            </a:r>
            <a:r>
              <a:rPr lang="ru-RU" sz="2800" err="1">
                <a:latin typeface="Corbel"/>
                <a:ea typeface="+mn-lt"/>
                <a:cs typeface="+mn-lt"/>
              </a:rPr>
              <a:t>If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people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work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hard</a:t>
            </a:r>
            <a:r>
              <a:rPr lang="ru-RU" sz="2800" dirty="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they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make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ill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3 I </a:t>
            </a:r>
            <a:r>
              <a:rPr lang="ru-RU" sz="2800" err="1">
                <a:latin typeface="Corbel"/>
                <a:ea typeface="+mn-lt"/>
                <a:cs typeface="+mn-lt"/>
              </a:rPr>
              <a:t>need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me</a:t>
            </a:r>
            <a:r>
              <a:rPr lang="ru-RU" sz="2800" dirty="0">
                <a:latin typeface="Corbel"/>
                <a:ea typeface="+mn-lt"/>
                <a:cs typeface="+mn-lt"/>
              </a:rPr>
              <a:t>. We </a:t>
            </a:r>
            <a:r>
              <a:rPr lang="ru-RU" sz="2800" err="1">
                <a:latin typeface="Corbel"/>
                <a:ea typeface="+mn-lt"/>
                <a:cs typeface="+mn-lt"/>
              </a:rPr>
              <a:t>need</a:t>
            </a:r>
            <a:r>
              <a:rPr lang="ru-RU" sz="2800" dirty="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4 In </a:t>
            </a:r>
            <a:r>
              <a:rPr lang="ru-RU" sz="2800" err="1">
                <a:latin typeface="Corbel"/>
                <a:ea typeface="+mn-lt"/>
                <a:cs typeface="+mn-lt"/>
              </a:rPr>
              <a:t>Britain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friends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often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give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presents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at</a:t>
            </a:r>
            <a:r>
              <a:rPr lang="ru-RU" sz="2800" dirty="0">
                <a:latin typeface="Corbel"/>
                <a:ea typeface="+mn-lt"/>
                <a:cs typeface="+mn-lt"/>
              </a:rPr>
              <a:t> Christmas.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5 </a:t>
            </a:r>
            <a:r>
              <a:rPr lang="ru-RU" sz="2800" err="1">
                <a:latin typeface="Corbel"/>
                <a:ea typeface="+mn-lt"/>
                <a:cs typeface="+mn-lt"/>
              </a:rPr>
              <a:t>Some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people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selfish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They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only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think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of</a:t>
            </a:r>
            <a:r>
              <a:rPr lang="ru-RU" sz="2800" dirty="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6 </a:t>
            </a:r>
            <a:r>
              <a:rPr lang="ru-RU" sz="2800" err="1">
                <a:latin typeface="Corbel"/>
                <a:ea typeface="+mn-lt"/>
                <a:cs typeface="+mn-lt"/>
              </a:rPr>
              <a:t>Tracy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and</a:t>
            </a:r>
            <a:r>
              <a:rPr lang="ru-RU" sz="2800" dirty="0">
                <a:latin typeface="Corbel"/>
                <a:ea typeface="+mn-lt"/>
                <a:cs typeface="+mn-lt"/>
              </a:rPr>
              <a:t> I </a:t>
            </a:r>
            <a:r>
              <a:rPr lang="ru-RU" sz="2800" err="1">
                <a:latin typeface="Corbel"/>
                <a:ea typeface="+mn-lt"/>
                <a:cs typeface="+mn-lt"/>
              </a:rPr>
              <a:t>don’t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see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very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often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days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7 We </a:t>
            </a:r>
            <a:r>
              <a:rPr lang="ru-RU" sz="2800" err="1">
                <a:latin typeface="Corbel"/>
                <a:ea typeface="+mn-lt"/>
                <a:cs typeface="+mn-lt"/>
              </a:rPr>
              <a:t>couldn’t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get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back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house</a:t>
            </a:r>
            <a:r>
              <a:rPr lang="ru-RU" sz="2800">
                <a:latin typeface="Corbel"/>
                <a:ea typeface="+mn-lt"/>
                <a:cs typeface="+mn-lt"/>
              </a:rPr>
              <a:t>. We </a:t>
            </a:r>
            <a:r>
              <a:rPr lang="ru-RU" sz="2800" err="1">
                <a:latin typeface="Corbel"/>
                <a:ea typeface="+mn-lt"/>
                <a:cs typeface="+mn-lt"/>
              </a:rPr>
              <a:t>had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locked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out</a:t>
            </a:r>
            <a:r>
              <a:rPr lang="ru-RU" sz="280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8 </a:t>
            </a:r>
            <a:r>
              <a:rPr lang="ru-RU" sz="2800" err="1">
                <a:latin typeface="Corbel"/>
                <a:ea typeface="+mn-lt"/>
                <a:cs typeface="+mn-lt"/>
              </a:rPr>
              <a:t>They’ve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argument</a:t>
            </a:r>
            <a:r>
              <a:rPr lang="ru-RU" sz="280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Now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they’re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speaking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>
                <a:latin typeface="Corbel"/>
                <a:ea typeface="+mn-lt"/>
                <a:cs typeface="+mn-lt"/>
              </a:rPr>
              <a:t>9 </a:t>
            </a:r>
            <a:r>
              <a:rPr lang="ru-RU" sz="2800" err="1">
                <a:latin typeface="Corbel"/>
                <a:ea typeface="+mn-lt"/>
                <a:cs typeface="+mn-lt"/>
              </a:rPr>
              <a:t>We’d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never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met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before</a:t>
            </a:r>
            <a:r>
              <a:rPr lang="ru-RU" sz="2800">
                <a:latin typeface="Corbel"/>
                <a:ea typeface="+mn-lt"/>
                <a:cs typeface="+mn-lt"/>
              </a:rPr>
              <a:t>, </a:t>
            </a:r>
            <a:r>
              <a:rPr lang="ru-RU" sz="2800" err="1">
                <a:latin typeface="Corbel"/>
                <a:ea typeface="+mn-lt"/>
                <a:cs typeface="+mn-lt"/>
              </a:rPr>
              <a:t>so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introduced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 panose="020B0503020204020204" pitchFamily="34" charset="0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129292994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B5A5472-4B08-9B37-7AC0-4656A2BB51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9207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CADB4A4-603C-44F9-EE2C-6C376501F7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78256" y="1073404"/>
            <a:ext cx="10909808" cy="555054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b="1" dirty="0">
                <a:latin typeface="Corbel"/>
                <a:ea typeface="+mn-lt"/>
                <a:cs typeface="+mn-lt"/>
              </a:rPr>
              <a:t>11) </a:t>
            </a:r>
            <a:r>
              <a:rPr lang="ru-RU" sz="2800" b="1" err="1">
                <a:latin typeface="Corbel"/>
                <a:ea typeface="+mn-lt"/>
                <a:cs typeface="+mn-lt"/>
              </a:rPr>
              <a:t>Complete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the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sentences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using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myself</a:t>
            </a:r>
            <a:r>
              <a:rPr lang="ru-RU" sz="2800" b="1" dirty="0">
                <a:latin typeface="Corbel"/>
                <a:ea typeface="+mn-lt"/>
                <a:cs typeface="+mn-lt"/>
              </a:rPr>
              <a:t>/</a:t>
            </a:r>
            <a:r>
              <a:rPr lang="ru-RU" sz="2800" b="1" err="1">
                <a:latin typeface="Corbel"/>
                <a:ea typeface="+mn-lt"/>
                <a:cs typeface="+mn-lt"/>
              </a:rPr>
              <a:t>yourself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etc</a:t>
            </a:r>
            <a:r>
              <a:rPr lang="ru-RU" sz="2800" b="1" dirty="0">
                <a:latin typeface="Corbel"/>
                <a:ea typeface="+mn-lt"/>
                <a:cs typeface="+mn-lt"/>
              </a:rPr>
              <a:t>. </a:t>
            </a:r>
            <a:r>
              <a:rPr lang="ru-RU" sz="2800" b="1" err="1">
                <a:latin typeface="Corbel"/>
                <a:ea typeface="+mn-lt"/>
                <a:cs typeface="+mn-lt"/>
              </a:rPr>
              <a:t>Use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the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verb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in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brackets</a:t>
            </a:r>
            <a:r>
              <a:rPr lang="ru-RU" sz="2800" b="1" dirty="0">
                <a:latin typeface="Corbel"/>
                <a:ea typeface="+mn-lt"/>
                <a:cs typeface="+mn-lt"/>
              </a:rPr>
              <a:t>.</a:t>
            </a:r>
            <a:endParaRPr lang="ru-RU" sz="2800" b="1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1 ‘Who </a:t>
            </a:r>
            <a:r>
              <a:rPr lang="ru-RU" sz="2800" err="1">
                <a:latin typeface="Corbel"/>
                <a:ea typeface="+mn-lt"/>
                <a:cs typeface="+mn-lt"/>
              </a:rPr>
              <a:t>repaired</a:t>
            </a:r>
            <a:r>
              <a:rPr lang="ru-RU" sz="2800" dirty="0">
                <a:latin typeface="Corbel"/>
                <a:ea typeface="+mn-lt"/>
                <a:cs typeface="+mn-lt"/>
              </a:rPr>
              <a:t> the bike for you?’ ‘Nobody. I repaired it myself .’ (repair)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2 I </a:t>
            </a:r>
            <a:r>
              <a:rPr lang="ru-RU" sz="2800" err="1">
                <a:latin typeface="Corbel"/>
                <a:ea typeface="+mn-lt"/>
                <a:cs typeface="+mn-lt"/>
              </a:rPr>
              <a:t>didn’t</a:t>
            </a:r>
            <a:r>
              <a:rPr lang="ru-RU" sz="2800" dirty="0">
                <a:latin typeface="Corbel"/>
                <a:ea typeface="+mn-lt"/>
                <a:cs typeface="+mn-lt"/>
              </a:rPr>
              <a:t> buy this cake from a shop. I . (make)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3 ‘Who </a:t>
            </a:r>
            <a:r>
              <a:rPr lang="ru-RU" sz="2800" err="1">
                <a:latin typeface="Corbel"/>
                <a:ea typeface="+mn-lt"/>
                <a:cs typeface="+mn-lt"/>
              </a:rPr>
              <a:t>told</a:t>
            </a:r>
            <a:r>
              <a:rPr lang="ru-RU" sz="2800" dirty="0">
                <a:latin typeface="Corbel"/>
                <a:ea typeface="+mn-lt"/>
                <a:cs typeface="+mn-lt"/>
              </a:rPr>
              <a:t> you Laura was going away?’ ‘Laura .’ (tell)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4 I </a:t>
            </a:r>
            <a:r>
              <a:rPr lang="ru-RU" sz="2800" err="1">
                <a:latin typeface="Corbel"/>
                <a:ea typeface="+mn-lt"/>
                <a:cs typeface="+mn-lt"/>
              </a:rPr>
              <a:t>don’t</a:t>
            </a:r>
            <a:r>
              <a:rPr lang="ru-RU" sz="2800" dirty="0">
                <a:latin typeface="Corbel"/>
                <a:ea typeface="+mn-lt"/>
                <a:cs typeface="+mn-lt"/>
              </a:rPr>
              <a:t> know what they’re going to do. I don’t think they . (know)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5 ‘Who </a:t>
            </a:r>
            <a:r>
              <a:rPr lang="ru-RU" sz="2800" err="1">
                <a:latin typeface="Corbel"/>
                <a:ea typeface="+mn-lt"/>
                <a:cs typeface="+mn-lt"/>
              </a:rPr>
              <a:t>cuts</a:t>
            </a:r>
            <a:r>
              <a:rPr lang="ru-RU" sz="2800" dirty="0">
                <a:latin typeface="Corbel"/>
                <a:ea typeface="+mn-lt"/>
                <a:cs typeface="+mn-lt"/>
              </a:rPr>
              <a:t> Paul’s hair for him?’ ‘Nobody. He .’ (cut)</a:t>
            </a: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6 ‘</a:t>
            </a:r>
            <a:r>
              <a:rPr lang="ru-RU" sz="2800" err="1">
                <a:latin typeface="Corbel"/>
                <a:ea typeface="+mn-lt"/>
                <a:cs typeface="+mn-lt"/>
              </a:rPr>
              <a:t>Can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phone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Sam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for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me</a:t>
            </a:r>
            <a:r>
              <a:rPr lang="ru-RU" sz="2800" dirty="0">
                <a:latin typeface="Corbel"/>
                <a:ea typeface="+mn-lt"/>
                <a:cs typeface="+mn-lt"/>
              </a:rPr>
              <a:t>?’ ‘</a:t>
            </a:r>
            <a:r>
              <a:rPr lang="ru-RU" sz="2800" err="1">
                <a:latin typeface="Corbel"/>
                <a:ea typeface="+mn-lt"/>
                <a:cs typeface="+mn-lt"/>
              </a:rPr>
              <a:t>Why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can’t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?’ (</a:t>
            </a:r>
            <a:r>
              <a:rPr lang="ru-RU" sz="2800" err="1">
                <a:latin typeface="Corbel"/>
                <a:ea typeface="+mn-lt"/>
                <a:cs typeface="+mn-lt"/>
              </a:rPr>
              <a:t>do</a:t>
            </a:r>
            <a:r>
              <a:rPr lang="ru-RU" sz="2800" dirty="0">
                <a:latin typeface="Corbel"/>
                <a:ea typeface="+mn-lt"/>
                <a:cs typeface="+mn-lt"/>
              </a:rPr>
              <a:t>) </a:t>
            </a:r>
          </a:p>
        </p:txBody>
      </p:sp>
    </p:spTree>
    <p:extLst>
      <p:ext uri="{BB962C8B-B14F-4D97-AF65-F5344CB8AC3E}">
        <p14:creationId xmlns:p14="http://schemas.microsoft.com/office/powerpoint/2010/main" val="1327354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94C9515-4EDB-A328-A5F3-483CB02AFE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233172"/>
            <a:ext cx="7729728" cy="1188720"/>
          </a:xfrm>
        </p:spPr>
        <p:txBody>
          <a:bodyPr/>
          <a:lstStyle/>
          <a:p>
            <a:r>
              <a:rPr lang="ru-RU" dirty="0" err="1">
                <a:latin typeface="Calibri"/>
                <a:ea typeface="Calibri"/>
                <a:cs typeface="Calibri"/>
              </a:rPr>
              <a:t>Атестація</a:t>
            </a:r>
            <a:r>
              <a:rPr lang="ru-RU" dirty="0">
                <a:latin typeface="Calibri"/>
                <a:ea typeface="Calibri"/>
                <a:cs typeface="Calibri"/>
              </a:rPr>
              <a:t> 1 (14 год.)</a:t>
            </a:r>
            <a:endParaRPr lang="ru-RU" dirty="0">
              <a:latin typeface="Calibri"/>
            </a:endParaRPr>
          </a:p>
          <a:p>
            <a:r>
              <a:rPr lang="ru-RU" dirty="0">
                <a:latin typeface="Calibri"/>
                <a:ea typeface="Calibri"/>
                <a:cs typeface="Calibri"/>
              </a:rPr>
              <a:t>  </a:t>
            </a:r>
            <a:r>
              <a:rPr lang="ru-RU" dirty="0" err="1">
                <a:latin typeface="Calibri"/>
                <a:ea typeface="Calibri"/>
                <a:cs typeface="Calibri"/>
              </a:rPr>
              <a:t>Практичне</a:t>
            </a:r>
            <a:r>
              <a:rPr lang="ru-RU" dirty="0">
                <a:latin typeface="Calibri"/>
                <a:ea typeface="Calibri"/>
                <a:cs typeface="Calibri"/>
              </a:rPr>
              <a:t> </a:t>
            </a:r>
            <a:r>
              <a:rPr lang="ru-RU" dirty="0" err="1">
                <a:latin typeface="Calibri"/>
                <a:ea typeface="Calibri"/>
                <a:cs typeface="Calibri"/>
              </a:rPr>
              <a:t>заняття</a:t>
            </a:r>
            <a:r>
              <a:rPr lang="ru-RU" dirty="0">
                <a:latin typeface="Calibri"/>
                <a:ea typeface="Calibri"/>
                <a:cs typeface="Calibri"/>
              </a:rPr>
              <a:t> 1(2 год.)</a:t>
            </a:r>
            <a:endParaRPr lang="ru-RU" dirty="0">
              <a:latin typeface="Calibri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8A3DFF9-8127-96E7-A0F4-350AC548F2C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2656" y="1713484"/>
            <a:ext cx="11783568" cy="4940943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z="2400" b="1" err="1">
                <a:latin typeface="Corbel"/>
                <a:ea typeface="+mn-lt"/>
                <a:cs typeface="+mn-lt"/>
              </a:rPr>
              <a:t>Topic</a:t>
            </a:r>
            <a:r>
              <a:rPr lang="ru-RU" sz="2400" b="1" dirty="0">
                <a:latin typeface="Corbel"/>
                <a:ea typeface="+mn-lt"/>
                <a:cs typeface="+mn-lt"/>
              </a:rPr>
              <a:t> «English </a:t>
            </a:r>
            <a:r>
              <a:rPr lang="ru-RU" sz="2400" b="1" err="1">
                <a:latin typeface="Corbel"/>
                <a:ea typeface="+mn-lt"/>
                <a:cs typeface="+mn-lt"/>
              </a:rPr>
              <a:t>as</a:t>
            </a:r>
            <a:r>
              <a:rPr lang="ru-RU" sz="2400" b="1" dirty="0">
                <a:latin typeface="Corbel"/>
                <a:ea typeface="+mn-lt"/>
                <a:cs typeface="+mn-lt"/>
              </a:rPr>
              <a:t> a </a:t>
            </a:r>
            <a:r>
              <a:rPr lang="ru-RU" sz="2400" b="1" err="1">
                <a:latin typeface="Corbel"/>
                <a:ea typeface="+mn-lt"/>
                <a:cs typeface="+mn-lt"/>
              </a:rPr>
              <a:t>powerful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means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of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international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communication</a:t>
            </a:r>
            <a:r>
              <a:rPr lang="ru-RU" sz="2400" b="1" dirty="0">
                <a:latin typeface="Corbel"/>
                <a:ea typeface="+mn-lt"/>
                <a:cs typeface="+mn-lt"/>
              </a:rPr>
              <a:t>. </a:t>
            </a:r>
            <a:r>
              <a:rPr lang="ru-RU" sz="2400" b="1" err="1">
                <a:latin typeface="Corbel"/>
                <a:ea typeface="+mn-lt"/>
                <a:cs typeface="+mn-lt"/>
              </a:rPr>
              <a:t>Pronoun</a:t>
            </a:r>
            <a:r>
              <a:rPr lang="ru-RU" sz="2400" b="1" dirty="0">
                <a:latin typeface="Corbel"/>
                <a:ea typeface="+mn-lt"/>
                <a:cs typeface="+mn-lt"/>
              </a:rPr>
              <a:t> (</a:t>
            </a:r>
            <a:r>
              <a:rPr lang="ru-RU" sz="2400" b="1" err="1">
                <a:latin typeface="Corbel"/>
                <a:ea typeface="+mn-lt"/>
                <a:cs typeface="+mn-lt"/>
              </a:rPr>
              <a:t>myself</a:t>
            </a:r>
            <a:r>
              <a:rPr lang="ru-RU" sz="2400" b="1" dirty="0">
                <a:latin typeface="Corbel"/>
                <a:ea typeface="+mn-lt"/>
                <a:cs typeface="+mn-lt"/>
              </a:rPr>
              <a:t>/</a:t>
            </a:r>
            <a:r>
              <a:rPr lang="ru-RU" sz="2400" b="1" err="1">
                <a:latin typeface="Corbel"/>
                <a:ea typeface="+mn-lt"/>
                <a:cs typeface="+mn-lt"/>
              </a:rPr>
              <a:t>yourself</a:t>
            </a:r>
            <a:r>
              <a:rPr lang="ru-RU" sz="2400" b="1" dirty="0">
                <a:latin typeface="Corbel"/>
                <a:ea typeface="+mn-lt"/>
                <a:cs typeface="+mn-lt"/>
              </a:rPr>
              <a:t>/</a:t>
            </a:r>
            <a:r>
              <a:rPr lang="ru-RU" sz="2400" b="1" err="1">
                <a:latin typeface="Corbel"/>
                <a:ea typeface="+mn-lt"/>
                <a:cs typeface="+mn-lt"/>
              </a:rPr>
              <a:t>themselves</a:t>
            </a:r>
            <a:r>
              <a:rPr lang="ru-RU" sz="2400" b="1" dirty="0">
                <a:latin typeface="Corbel"/>
                <a:ea typeface="+mn-lt"/>
                <a:cs typeface="+mn-lt"/>
              </a:rPr>
              <a:t>).»  </a:t>
            </a:r>
            <a:r>
              <a:rPr lang="ru-RU" sz="2400" b="1" err="1">
                <a:latin typeface="Corbel"/>
                <a:ea typeface="+mn-lt"/>
                <a:cs typeface="+mn-lt"/>
              </a:rPr>
              <a:t>Grammar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revision</a:t>
            </a:r>
            <a:endParaRPr lang="ru-RU" sz="2400" b="1">
              <a:latin typeface="Corbel"/>
            </a:endParaRPr>
          </a:p>
          <a:p>
            <a:pPr marL="0" indent="0">
              <a:buNone/>
            </a:pPr>
            <a:r>
              <a:rPr lang="ru-RU" sz="2400" dirty="0" err="1">
                <a:latin typeface="Corbel"/>
                <a:ea typeface="+mn-lt"/>
                <a:cs typeface="+mn-lt"/>
              </a:rPr>
              <a:t>Objectives</a:t>
            </a:r>
            <a:r>
              <a:rPr lang="ru-RU" sz="2400" dirty="0">
                <a:latin typeface="Corbel"/>
                <a:ea typeface="+mn-lt"/>
                <a:cs typeface="+mn-lt"/>
              </a:rPr>
              <a:t>:     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-   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learn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new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vocabulary</a:t>
            </a:r>
            <a:r>
              <a:rPr lang="ru-RU" sz="2400" dirty="0">
                <a:latin typeface="Corbel"/>
                <a:ea typeface="+mn-lt"/>
                <a:cs typeface="+mn-lt"/>
              </a:rPr>
              <a:t>;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-  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practice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grammar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structures</a:t>
            </a:r>
            <a:r>
              <a:rPr lang="ru-RU" sz="2400" dirty="0">
                <a:latin typeface="Corbel"/>
                <a:ea typeface="+mn-lt"/>
                <a:cs typeface="+mn-lt"/>
              </a:rPr>
              <a:t>;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-   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enable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st’s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talk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write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topic</a:t>
            </a:r>
            <a:r>
              <a:rPr lang="ru-RU" sz="2400" dirty="0">
                <a:latin typeface="Corbel"/>
                <a:ea typeface="+mn-lt"/>
                <a:cs typeface="+mn-lt"/>
              </a:rPr>
              <a:t>;</a:t>
            </a: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-   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instil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idea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learning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languages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necessary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essential</a:t>
            </a:r>
            <a:r>
              <a:rPr lang="ru-RU" sz="2400" dirty="0">
                <a:latin typeface="Corbel"/>
                <a:ea typeface="+mn-lt"/>
                <a:cs typeface="+mn-lt"/>
              </a:rPr>
              <a:t>;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-   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encourage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st’s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go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learning</a:t>
            </a:r>
            <a:r>
              <a:rPr lang="ru-RU" sz="2400" dirty="0">
                <a:latin typeface="Corbel"/>
                <a:ea typeface="+mn-lt"/>
                <a:cs typeface="+mn-lt"/>
              </a:rPr>
              <a:t> English </a:t>
            </a:r>
            <a:r>
              <a:rPr lang="ru-RU" sz="2400" err="1">
                <a:latin typeface="Corbel"/>
                <a:ea typeface="+mn-lt"/>
                <a:cs typeface="+mn-lt"/>
              </a:rPr>
              <a:t>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next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level</a:t>
            </a:r>
            <a:r>
              <a:rPr lang="ru-RU" sz="2400" dirty="0">
                <a:latin typeface="Corbel"/>
                <a:ea typeface="+mn-lt"/>
                <a:cs typeface="+mn-lt"/>
              </a:rPr>
              <a:t>;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-   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lay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foundations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future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study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terms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basic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structures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lexis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language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functions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basic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study</a:t>
            </a:r>
            <a:endParaRPr lang="ru-RU" sz="240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6875764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7E2AAB3-8B7B-705B-2C15-8305111436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26336" y="-157530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C840B0E-525F-D49C-783E-D446C794957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-4064" y="6604"/>
            <a:ext cx="12189968" cy="6840863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z="2400" dirty="0">
                <a:latin typeface="Corbel"/>
                <a:ea typeface="+mn-lt"/>
                <a:cs typeface="+mn-lt"/>
              </a:rPr>
              <a:t>Plan: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dirty="0" err="1">
                <a:latin typeface="Corbel"/>
                <a:ea typeface="+mn-lt"/>
                <a:cs typeface="+mn-lt"/>
              </a:rPr>
              <a:t>Vocabulary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activity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Discussing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topic</a:t>
            </a:r>
            <a:r>
              <a:rPr lang="ru-RU" sz="2400" dirty="0">
                <a:latin typeface="Corbel"/>
                <a:ea typeface="+mn-lt"/>
                <a:cs typeface="+mn-lt"/>
              </a:rPr>
              <a:t> «English </a:t>
            </a:r>
            <a:r>
              <a:rPr lang="ru-RU" sz="2400" err="1">
                <a:latin typeface="Corbel"/>
                <a:ea typeface="+mn-lt"/>
                <a:cs typeface="+mn-lt"/>
              </a:rPr>
              <a:t>as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powerful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means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international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communication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Pronoun</a:t>
            </a:r>
            <a:r>
              <a:rPr lang="ru-RU" sz="2400" dirty="0">
                <a:latin typeface="Corbel"/>
                <a:ea typeface="+mn-lt"/>
                <a:cs typeface="+mn-lt"/>
              </a:rPr>
              <a:t>. (</a:t>
            </a:r>
            <a:r>
              <a:rPr lang="ru-RU" sz="2400" err="1">
                <a:latin typeface="Corbel"/>
                <a:ea typeface="+mn-lt"/>
                <a:cs typeface="+mn-lt"/>
              </a:rPr>
              <a:t>myself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yourself</a:t>
            </a:r>
            <a:r>
              <a:rPr lang="ru-RU" sz="2400" dirty="0">
                <a:latin typeface="Corbel"/>
                <a:ea typeface="+mn-lt"/>
                <a:cs typeface="+mn-lt"/>
              </a:rPr>
              <a:t>/</a:t>
            </a:r>
            <a:r>
              <a:rPr lang="ru-RU" sz="2400" err="1">
                <a:latin typeface="Corbel"/>
                <a:ea typeface="+mn-lt"/>
                <a:cs typeface="+mn-lt"/>
              </a:rPr>
              <a:t>themselves</a:t>
            </a:r>
            <a:r>
              <a:rPr lang="ru-RU" sz="2400" dirty="0">
                <a:latin typeface="Corbel"/>
                <a:ea typeface="+mn-lt"/>
                <a:cs typeface="+mn-lt"/>
              </a:rPr>
              <a:t> )»  </a:t>
            </a:r>
            <a:r>
              <a:rPr lang="ru-RU" sz="2400" err="1">
                <a:latin typeface="Corbel"/>
                <a:ea typeface="+mn-lt"/>
                <a:cs typeface="+mn-lt"/>
              </a:rPr>
              <a:t>Grammar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revision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Listening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reading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writing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speaking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Grammar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activity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⦁    </a:t>
            </a:r>
            <a:r>
              <a:rPr lang="ru-RU" sz="2400" err="1">
                <a:latin typeface="Corbel"/>
                <a:ea typeface="+mn-lt"/>
                <a:cs typeface="+mn-lt"/>
              </a:rPr>
              <a:t>Communicative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activities</a:t>
            </a:r>
            <a:r>
              <a:rPr lang="ru-RU" sz="2400" dirty="0">
                <a:latin typeface="Corbel"/>
                <a:ea typeface="+mn-lt"/>
                <a:cs typeface="+mn-lt"/>
              </a:rPr>
              <a:t> :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    Task 1. </a:t>
            </a:r>
            <a:r>
              <a:rPr lang="ru-RU" sz="2400" err="1">
                <a:latin typeface="Corbel"/>
                <a:ea typeface="+mn-lt"/>
                <a:cs typeface="+mn-lt"/>
              </a:rPr>
              <a:t>Give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English </a:t>
            </a:r>
            <a:r>
              <a:rPr lang="ru-RU" sz="2400" err="1">
                <a:latin typeface="Corbel"/>
                <a:ea typeface="+mn-lt"/>
                <a:cs typeface="+mn-lt"/>
              </a:rPr>
              <a:t>equivalents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following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words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combinations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     Task 2. </a:t>
            </a:r>
            <a:r>
              <a:rPr lang="ru-RU" sz="2400" err="1">
                <a:latin typeface="Corbel"/>
                <a:ea typeface="+mn-lt"/>
                <a:cs typeface="+mn-lt"/>
              </a:rPr>
              <a:t>Answer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questions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text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     Task 3. </a:t>
            </a:r>
            <a:r>
              <a:rPr lang="ru-RU" sz="2400" err="1">
                <a:latin typeface="Corbel"/>
                <a:ea typeface="+mn-lt"/>
                <a:cs typeface="+mn-lt"/>
              </a:rPr>
              <a:t>Fill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blanks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with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necessary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words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from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active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vocabulary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     Task 4. </a:t>
            </a:r>
            <a:r>
              <a:rPr lang="ru-RU" sz="2400" err="1">
                <a:latin typeface="Corbel"/>
                <a:ea typeface="+mn-lt"/>
                <a:cs typeface="+mn-lt"/>
              </a:rPr>
              <a:t>Complete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following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sentences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     Task 5. </a:t>
            </a:r>
            <a:r>
              <a:rPr lang="ru-RU" sz="2400" err="1">
                <a:latin typeface="Corbel"/>
                <a:ea typeface="+mn-lt"/>
                <a:cs typeface="+mn-lt"/>
              </a:rPr>
              <a:t>Put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right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order</a:t>
            </a:r>
            <a:r>
              <a:rPr lang="ru-RU" sz="2400" dirty="0">
                <a:latin typeface="Corbel"/>
                <a:ea typeface="+mn-lt"/>
                <a:cs typeface="+mn-lt"/>
              </a:rPr>
              <a:t>. The </a:t>
            </a:r>
            <a:r>
              <a:rPr lang="ru-RU" sz="2400" err="1">
                <a:latin typeface="Corbel"/>
                <a:ea typeface="+mn-lt"/>
                <a:cs typeface="+mn-lt"/>
              </a:rPr>
              <a:t>underlined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beginning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sentence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          Task 6. </a:t>
            </a:r>
            <a:r>
              <a:rPr lang="ru-RU" sz="2400" err="1">
                <a:latin typeface="Corbel"/>
                <a:ea typeface="+mn-lt"/>
                <a:cs typeface="+mn-lt"/>
              </a:rPr>
              <a:t>Translate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following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sentences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into</a:t>
            </a:r>
            <a:r>
              <a:rPr lang="ru-RU" sz="2400" dirty="0">
                <a:latin typeface="Corbel"/>
                <a:ea typeface="+mn-lt"/>
                <a:cs typeface="+mn-lt"/>
              </a:rPr>
              <a:t> English.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Home </a:t>
            </a:r>
            <a:r>
              <a:rPr lang="ru-RU" sz="2400" err="1">
                <a:latin typeface="Corbel"/>
                <a:ea typeface="+mn-lt"/>
                <a:cs typeface="+mn-lt"/>
              </a:rPr>
              <a:t>task</a:t>
            </a:r>
            <a:r>
              <a:rPr lang="ru-RU" sz="2400" dirty="0">
                <a:latin typeface="Corbel"/>
                <a:ea typeface="+mn-lt"/>
                <a:cs typeface="+mn-lt"/>
              </a:rPr>
              <a:t>: </a:t>
            </a:r>
            <a:r>
              <a:rPr lang="ru-RU" sz="2400" err="1">
                <a:latin typeface="Corbel"/>
                <a:ea typeface="+mn-lt"/>
                <a:cs typeface="+mn-lt"/>
              </a:rPr>
              <a:t>Reading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additional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text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topic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endParaRPr lang="ru-RU" sz="240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4741577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8AA7505-B68D-1CA4-6DA8-65417C9E7B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64816" y="-160578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8F0E0D4-9E1B-5FF0-A758-0E16A94E9D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" y="6604"/>
            <a:ext cx="12189968" cy="6840863"/>
          </a:xfrm>
        </p:spPr>
        <p:txBody>
          <a:bodyPr vert="horz" lIns="91440" tIns="45720" rIns="91440" bIns="45720" rtlCol="0" anchor="t">
            <a:normAutofit lnSpcReduction="10000"/>
          </a:bodyPr>
          <a:lstStyle/>
          <a:p>
            <a:pPr marL="0" indent="0">
              <a:buNone/>
            </a:pPr>
            <a:r>
              <a:rPr lang="ru-RU" sz="2400" b="1" err="1">
                <a:latin typeface="Corbel"/>
                <a:ea typeface="+mn-lt"/>
                <a:cs typeface="+mn-lt"/>
              </a:rPr>
              <a:t>Хід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заняття</a:t>
            </a:r>
            <a:r>
              <a:rPr lang="ru-RU" sz="2400" b="1" dirty="0">
                <a:latin typeface="Corbel"/>
                <a:ea typeface="+mn-lt"/>
                <a:cs typeface="+mn-lt"/>
              </a:rPr>
              <a:t> (</a:t>
            </a:r>
            <a:r>
              <a:rPr lang="ru-RU" sz="2400" b="1" err="1">
                <a:latin typeface="Corbel"/>
                <a:ea typeface="+mn-lt"/>
                <a:cs typeface="+mn-lt"/>
              </a:rPr>
              <a:t>Procedure</a:t>
            </a:r>
            <a:r>
              <a:rPr lang="ru-RU" sz="2400" b="1" dirty="0">
                <a:latin typeface="Corbel"/>
                <a:ea typeface="+mn-lt"/>
                <a:cs typeface="+mn-lt"/>
              </a:rPr>
              <a:t>)</a:t>
            </a:r>
            <a:endParaRPr lang="ru-RU" sz="2400" b="1" dirty="0">
              <a:latin typeface="Corbel"/>
            </a:endParaRPr>
          </a:p>
          <a:p>
            <a:pPr marL="0" indent="0">
              <a:buNone/>
            </a:pPr>
            <a:endParaRPr lang="ru-RU" sz="2400" b="1" dirty="0">
              <a:latin typeface="Corbel"/>
            </a:endParaRPr>
          </a:p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1) </a:t>
            </a:r>
            <a:r>
              <a:rPr lang="ru-RU" sz="2400" b="1" err="1">
                <a:latin typeface="Corbel"/>
                <a:ea typeface="+mn-lt"/>
                <a:cs typeface="+mn-lt"/>
              </a:rPr>
              <a:t>Read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text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and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translate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into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Ukrainian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in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written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form</a:t>
            </a:r>
            <a:r>
              <a:rPr lang="ru-RU" sz="2400" b="1" dirty="0">
                <a:latin typeface="Corbel"/>
                <a:ea typeface="+mn-lt"/>
                <a:cs typeface="+mn-lt"/>
              </a:rPr>
              <a:t>. </a:t>
            </a:r>
            <a:endParaRPr lang="ru-RU" sz="2400" b="1" dirty="0">
              <a:latin typeface="Corbel"/>
            </a:endParaRPr>
          </a:p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2) </a:t>
            </a:r>
            <a:r>
              <a:rPr lang="ru-RU" sz="2400" b="1" err="1">
                <a:latin typeface="Corbel"/>
                <a:ea typeface="+mn-lt"/>
                <a:cs typeface="+mn-lt"/>
              </a:rPr>
              <a:t>Learn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new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words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and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word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combinations</a:t>
            </a:r>
            <a:r>
              <a:rPr lang="ru-RU" sz="2400" b="1" dirty="0">
                <a:latin typeface="Corbel"/>
                <a:ea typeface="+mn-lt"/>
                <a:cs typeface="+mn-lt"/>
              </a:rPr>
              <a:t>. </a:t>
            </a:r>
            <a:endParaRPr lang="ru-RU" sz="2400" b="1" dirty="0">
              <a:latin typeface="Corbel"/>
            </a:endParaRPr>
          </a:p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3) </a:t>
            </a:r>
            <a:r>
              <a:rPr lang="ru-RU" sz="2400" b="1" err="1">
                <a:latin typeface="Corbel"/>
                <a:ea typeface="+mn-lt"/>
                <a:cs typeface="+mn-lt"/>
              </a:rPr>
              <a:t>Make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summery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of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text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in</a:t>
            </a:r>
            <a:r>
              <a:rPr lang="ru-RU" sz="2400" b="1" dirty="0">
                <a:latin typeface="Corbel"/>
                <a:ea typeface="+mn-lt"/>
                <a:cs typeface="+mn-lt"/>
              </a:rPr>
              <a:t> English. </a:t>
            </a:r>
            <a:endParaRPr lang="ru-RU" sz="2400" b="1" dirty="0">
              <a:latin typeface="Corbel"/>
            </a:endParaRPr>
          </a:p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4) </a:t>
            </a:r>
            <a:r>
              <a:rPr lang="ru-RU" sz="2400" b="1" err="1">
                <a:latin typeface="Corbel"/>
                <a:ea typeface="+mn-lt"/>
                <a:cs typeface="+mn-lt"/>
              </a:rPr>
              <a:t>Make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some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questions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on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text</a:t>
            </a:r>
            <a:r>
              <a:rPr lang="ru-RU" sz="2400" b="1" dirty="0">
                <a:latin typeface="Corbel"/>
                <a:ea typeface="+mn-lt"/>
                <a:cs typeface="+mn-lt"/>
              </a:rPr>
              <a:t>. </a:t>
            </a:r>
            <a:endParaRPr lang="ru-RU" sz="2400" b="1" dirty="0">
              <a:latin typeface="Corbel"/>
            </a:endParaRPr>
          </a:p>
          <a:p>
            <a:pPr marL="0" indent="0">
              <a:buNone/>
            </a:pPr>
            <a:endParaRPr lang="ru-RU" sz="2400" b="1" dirty="0">
              <a:latin typeface="Corbel"/>
              <a:ea typeface="+mn-lt"/>
              <a:cs typeface="+mn-lt"/>
            </a:endParaRPr>
          </a:p>
          <a:p>
            <a:pPr marL="0" indent="0" algn="ctr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English </a:t>
            </a:r>
            <a:r>
              <a:rPr lang="ru-RU" sz="2400" b="1" err="1">
                <a:latin typeface="Corbel"/>
                <a:ea typeface="+mn-lt"/>
                <a:cs typeface="+mn-lt"/>
              </a:rPr>
              <a:t>as</a:t>
            </a:r>
            <a:r>
              <a:rPr lang="ru-RU" sz="2400" b="1" dirty="0">
                <a:latin typeface="Corbel"/>
                <a:ea typeface="+mn-lt"/>
                <a:cs typeface="+mn-lt"/>
              </a:rPr>
              <a:t> a </a:t>
            </a:r>
            <a:r>
              <a:rPr lang="ru-RU" sz="2400" b="1" err="1">
                <a:latin typeface="Corbel"/>
                <a:ea typeface="+mn-lt"/>
                <a:cs typeface="+mn-lt"/>
              </a:rPr>
              <a:t>powerful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means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of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international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communication</a:t>
            </a:r>
            <a:endParaRPr lang="ru-RU" b="1" dirty="0" err="1">
              <a:latin typeface="Corbel"/>
            </a:endParaRPr>
          </a:p>
          <a:p>
            <a:endParaRPr lang="ru-RU" dirty="0">
              <a:latin typeface="Corbel"/>
            </a:endParaRPr>
          </a:p>
          <a:p>
            <a:pPr marL="0" indent="0">
              <a:buNone/>
            </a:pPr>
            <a:r>
              <a:rPr lang="ru-RU" sz="2400" dirty="0" err="1">
                <a:latin typeface="Corbel"/>
                <a:ea typeface="+mn-lt"/>
                <a:cs typeface="+mn-lt"/>
              </a:rPr>
              <a:t>Every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day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can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see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very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important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know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foreign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languages</a:t>
            </a:r>
            <a:r>
              <a:rPr lang="ru-RU" sz="2400" dirty="0">
                <a:latin typeface="Corbel"/>
                <a:ea typeface="+mn-lt"/>
                <a:cs typeface="+mn-lt"/>
              </a:rPr>
              <a:t>. The Internet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satellite</a:t>
            </a:r>
            <a:r>
              <a:rPr lang="ru-RU" sz="2400" dirty="0">
                <a:latin typeface="Corbel"/>
                <a:ea typeface="+mn-lt"/>
                <a:cs typeface="+mn-lt"/>
              </a:rPr>
              <a:t> TV enable1 </a:t>
            </a:r>
            <a:r>
              <a:rPr lang="ru-RU" sz="2400" dirty="0" err="1">
                <a:latin typeface="Corbel"/>
                <a:ea typeface="+mn-lt"/>
                <a:cs typeface="+mn-lt"/>
              </a:rPr>
              <a:t>us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get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information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from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over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world</a:t>
            </a:r>
            <a:r>
              <a:rPr lang="ru-RU" sz="2400" dirty="0">
                <a:latin typeface="Corbel"/>
                <a:ea typeface="+mn-lt"/>
                <a:cs typeface="+mn-lt"/>
              </a:rPr>
              <a:t>. We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able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get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education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or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dirty="0" err="1">
                <a:latin typeface="Corbel"/>
                <a:ea typeface="+mn-lt"/>
                <a:cs typeface="+mn-lt"/>
              </a:rPr>
              <a:t>job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country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world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dirty="0" err="1">
                <a:latin typeface="Corbel"/>
                <a:ea typeface="+mn-lt"/>
                <a:cs typeface="+mn-lt"/>
              </a:rPr>
              <a:t>But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know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know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language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country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want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study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work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English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world’s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first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truly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universal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language</a:t>
            </a:r>
            <a:r>
              <a:rPr lang="ru-RU" sz="2400" dirty="0">
                <a:latin typeface="Corbel"/>
                <a:ea typeface="+mn-lt"/>
                <a:cs typeface="+mn-lt"/>
              </a:rPr>
              <a:t>. Today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more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than</a:t>
            </a:r>
            <a:r>
              <a:rPr lang="ru-RU" sz="2400" dirty="0">
                <a:latin typeface="Corbel"/>
                <a:ea typeface="+mn-lt"/>
                <a:cs typeface="+mn-lt"/>
              </a:rPr>
              <a:t> 1.5 </a:t>
            </a:r>
            <a:r>
              <a:rPr lang="ru-RU" sz="2400" dirty="0" err="1">
                <a:latin typeface="Corbel"/>
                <a:ea typeface="+mn-lt"/>
                <a:cs typeface="+mn-lt"/>
              </a:rPr>
              <a:t>billion</a:t>
            </a:r>
            <a:r>
              <a:rPr lang="ru-RU" sz="2400" dirty="0">
                <a:latin typeface="Corbel"/>
                <a:ea typeface="+mn-lt"/>
                <a:cs typeface="+mn-lt"/>
              </a:rPr>
              <a:t> English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speakers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world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station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airport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world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can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find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instructions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English. </a:t>
            </a:r>
            <a:r>
              <a:rPr lang="ru-RU" sz="2400" dirty="0" err="1">
                <a:latin typeface="Corbel"/>
                <a:ea typeface="+mn-lt"/>
                <a:cs typeface="+mn-lt"/>
              </a:rPr>
              <a:t>Pilots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air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traffic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controllers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sailors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speak</a:t>
            </a:r>
            <a:r>
              <a:rPr lang="ru-RU" sz="2400" dirty="0">
                <a:latin typeface="Corbel"/>
                <a:ea typeface="+mn-lt"/>
                <a:cs typeface="+mn-lt"/>
              </a:rPr>
              <a:t> English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international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airports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ports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9744672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E0F773C-23FE-321B-F8EF-45E9E2ED01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07056" y="-185978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5971656-3E91-0103-4390-79761B185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-4064" y="1114044"/>
            <a:ext cx="12200128" cy="574358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English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also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language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information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age</a:t>
            </a:r>
            <a:r>
              <a:rPr lang="ru-RU" sz="2400" dirty="0">
                <a:latin typeface="Corbel"/>
                <a:ea typeface="+mn-lt"/>
                <a:cs typeface="+mn-lt"/>
              </a:rPr>
              <a:t>. Computers </a:t>
            </a:r>
            <a:r>
              <a:rPr lang="ru-RU" sz="2400" err="1">
                <a:latin typeface="Corbel"/>
                <a:ea typeface="+mn-lt"/>
                <a:cs typeface="+mn-lt"/>
              </a:rPr>
              <a:t>talk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each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other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English. More </a:t>
            </a:r>
            <a:r>
              <a:rPr lang="ru-RU" sz="2400" err="1">
                <a:latin typeface="Corbel"/>
                <a:ea typeface="+mn-lt"/>
                <a:cs typeface="+mn-lt"/>
              </a:rPr>
              <a:t>than</a:t>
            </a:r>
            <a:r>
              <a:rPr lang="ru-RU" sz="2400" dirty="0">
                <a:latin typeface="Corbel"/>
                <a:ea typeface="+mn-lt"/>
                <a:cs typeface="+mn-lt"/>
              </a:rPr>
              <a:t> 80 </a:t>
            </a:r>
            <a:r>
              <a:rPr lang="ru-RU" sz="2400" err="1">
                <a:latin typeface="Corbel"/>
                <a:ea typeface="+mn-lt"/>
                <a:cs typeface="+mn-lt"/>
              </a:rPr>
              <a:t>percent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information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kind</a:t>
            </a:r>
            <a:r>
              <a:rPr lang="ru-RU" sz="2400" dirty="0">
                <a:latin typeface="Corbel"/>
                <a:ea typeface="+mn-lt"/>
                <a:cs typeface="+mn-lt"/>
              </a:rPr>
              <a:t> (</a:t>
            </a:r>
            <a:r>
              <a:rPr lang="ru-RU" sz="2400" err="1">
                <a:latin typeface="Corbel"/>
                <a:ea typeface="+mn-lt"/>
                <a:cs typeface="+mn-lt"/>
              </a:rPr>
              <a:t>scientific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commercial</a:t>
            </a:r>
            <a:r>
              <a:rPr lang="ru-RU" sz="2400" dirty="0">
                <a:latin typeface="Corbel"/>
                <a:ea typeface="+mn-lt"/>
                <a:cs typeface="+mn-lt"/>
              </a:rPr>
              <a:t>, </a:t>
            </a:r>
            <a:r>
              <a:rPr lang="ru-RU" sz="2400" err="1">
                <a:latin typeface="Corbel"/>
                <a:ea typeface="+mn-lt"/>
                <a:cs typeface="+mn-lt"/>
              </a:rPr>
              <a:t>personal</a:t>
            </a:r>
            <a:r>
              <a:rPr lang="ru-RU" sz="2400" dirty="0">
                <a:latin typeface="Corbel"/>
                <a:ea typeface="+mn-lt"/>
                <a:cs typeface="+mn-lt"/>
              </a:rPr>
              <a:t>)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stored2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exchanged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English Business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trade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can’t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exist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now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without</a:t>
            </a:r>
            <a:r>
              <a:rPr lang="ru-RU" sz="2400" dirty="0">
                <a:latin typeface="Corbel"/>
                <a:ea typeface="+mn-lt"/>
                <a:cs typeface="+mn-lt"/>
              </a:rPr>
              <a:t> English. It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official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language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international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aid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organizations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such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as</a:t>
            </a:r>
            <a:r>
              <a:rPr lang="ru-RU" sz="2400" dirty="0">
                <a:latin typeface="Corbel"/>
                <a:ea typeface="+mn-lt"/>
                <a:cs typeface="+mn-lt"/>
              </a:rPr>
              <a:t> OXFAM3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Save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Children</a:t>
            </a:r>
            <a:r>
              <a:rPr lang="ru-RU" sz="2400" dirty="0">
                <a:latin typeface="Corbel"/>
                <a:ea typeface="+mn-lt"/>
                <a:cs typeface="+mn-lt"/>
              </a:rPr>
              <a:t> Fund </a:t>
            </a:r>
            <a:r>
              <a:rPr lang="ru-RU" sz="2400" err="1">
                <a:latin typeface="Corbel"/>
                <a:ea typeface="+mn-lt"/>
                <a:cs typeface="+mn-lt"/>
              </a:rPr>
              <a:t>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well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UNESCO, NATO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United Nations.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 err="1">
                <a:latin typeface="Corbel"/>
                <a:ea typeface="+mn-lt"/>
                <a:cs typeface="+mn-lt"/>
              </a:rPr>
              <a:t>If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listen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talk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young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people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we’ll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hear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words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like</a:t>
            </a:r>
            <a:r>
              <a:rPr lang="ru-RU" sz="2400" dirty="0">
                <a:latin typeface="Corbel"/>
                <a:ea typeface="+mn-lt"/>
                <a:cs typeface="+mn-lt"/>
              </a:rPr>
              <a:t> «</a:t>
            </a:r>
            <a:r>
              <a:rPr lang="ru-RU" sz="2400" dirty="0" err="1">
                <a:latin typeface="Corbel"/>
                <a:ea typeface="+mn-lt"/>
                <a:cs typeface="+mn-lt"/>
              </a:rPr>
              <a:t>rap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music</a:t>
            </a:r>
            <a:r>
              <a:rPr lang="ru-RU" sz="2400" dirty="0">
                <a:latin typeface="Corbel"/>
                <a:ea typeface="+mn-lt"/>
                <a:cs typeface="+mn-lt"/>
              </a:rPr>
              <a:t>», «</a:t>
            </a:r>
            <a:r>
              <a:rPr lang="ru-RU" sz="2400" dirty="0" err="1">
                <a:latin typeface="Corbel"/>
                <a:ea typeface="+mn-lt"/>
                <a:cs typeface="+mn-lt"/>
              </a:rPr>
              <a:t>bodybuilding</a:t>
            </a:r>
            <a:r>
              <a:rPr lang="ru-RU" sz="2400" dirty="0">
                <a:latin typeface="Corbel"/>
                <a:ea typeface="+mn-lt"/>
                <a:cs typeface="+mn-lt"/>
              </a:rPr>
              <a:t>», «</a:t>
            </a:r>
            <a:r>
              <a:rPr lang="ru-RU" sz="2400" dirty="0" err="1">
                <a:latin typeface="Corbel"/>
                <a:ea typeface="+mn-lt"/>
                <a:cs typeface="+mn-lt"/>
              </a:rPr>
              <a:t>windsurfing</a:t>
            </a:r>
            <a:r>
              <a:rPr lang="ru-RU" sz="2400" dirty="0">
                <a:latin typeface="Corbel"/>
                <a:ea typeface="+mn-lt"/>
                <a:cs typeface="+mn-lt"/>
              </a:rPr>
              <a:t>», «</a:t>
            </a:r>
            <a:r>
              <a:rPr lang="ru-RU" sz="2400" dirty="0" err="1">
                <a:latin typeface="Corbel"/>
                <a:ea typeface="+mn-lt"/>
                <a:cs typeface="+mn-lt"/>
              </a:rPr>
              <a:t>computer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hacker</a:t>
            </a:r>
            <a:r>
              <a:rPr lang="ru-RU" sz="2400" dirty="0">
                <a:latin typeface="Corbel"/>
                <a:ea typeface="+mn-lt"/>
                <a:cs typeface="+mn-lt"/>
              </a:rPr>
              <a:t>»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others</a:t>
            </a:r>
            <a:r>
              <a:rPr lang="ru-RU" sz="2400" dirty="0">
                <a:latin typeface="Corbel"/>
                <a:ea typeface="+mn-lt"/>
                <a:cs typeface="+mn-lt"/>
              </a:rPr>
              <a:t>. English </a:t>
            </a:r>
            <a:r>
              <a:rPr lang="ru-RU" sz="2400" dirty="0" err="1">
                <a:latin typeface="Corbel"/>
                <a:ea typeface="+mn-lt"/>
                <a:cs typeface="+mn-lt"/>
              </a:rPr>
              <a:t>has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become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dirty="0" err="1">
                <a:latin typeface="Corbel"/>
                <a:ea typeface="+mn-lt"/>
                <a:cs typeface="+mn-lt"/>
              </a:rPr>
              <a:t>part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youth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culture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over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world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Ukraine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too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err="1">
                <a:latin typeface="Corbel"/>
                <a:ea typeface="+mn-lt"/>
                <a:cs typeface="+mn-lt"/>
              </a:rPr>
              <a:t>If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want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feel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ourselves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comfortable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our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modern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world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must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know</a:t>
            </a:r>
            <a:r>
              <a:rPr lang="ru-RU" sz="2400" dirty="0">
                <a:latin typeface="Corbel"/>
                <a:ea typeface="+mn-lt"/>
                <a:cs typeface="+mn-lt"/>
              </a:rPr>
              <a:t> English. </a:t>
            </a:r>
            <a:r>
              <a:rPr lang="ru-RU" sz="2400" err="1">
                <a:latin typeface="Corbel"/>
                <a:ea typeface="+mn-lt"/>
                <a:cs typeface="+mn-lt"/>
              </a:rPr>
              <a:t>But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it’s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limit</a:t>
            </a:r>
            <a:r>
              <a:rPr lang="ru-RU" sz="2400" dirty="0">
                <a:latin typeface="Corbel"/>
                <a:ea typeface="+mn-lt"/>
                <a:cs typeface="+mn-lt"/>
              </a:rPr>
              <a:t>. The </a:t>
            </a:r>
            <a:r>
              <a:rPr lang="ru-RU" sz="2400" err="1">
                <a:latin typeface="Corbel"/>
                <a:ea typeface="+mn-lt"/>
                <a:cs typeface="+mn-lt"/>
              </a:rPr>
              <a:t>knowledge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foreign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language</a:t>
            </a:r>
            <a:r>
              <a:rPr lang="ru-RU" sz="2400" dirty="0">
                <a:latin typeface="Corbel"/>
                <a:ea typeface="+mn-lt"/>
                <a:cs typeface="+mn-lt"/>
              </a:rPr>
              <a:t> extends4 </a:t>
            </a:r>
            <a:r>
              <a:rPr lang="ru-RU" sz="2400" err="1">
                <a:latin typeface="Corbel"/>
                <a:ea typeface="+mn-lt"/>
                <a:cs typeface="+mn-lt"/>
              </a:rPr>
              <a:t>our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mind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more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twice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So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let’s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not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put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limits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our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minds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souls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study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more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foreign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languages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1845169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E057F68-4180-61D3-72DE-5A73813370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202692"/>
            <a:ext cx="7729728" cy="426720"/>
          </a:xfrm>
        </p:spPr>
        <p:txBody>
          <a:bodyPr>
            <a:normAutofit fontScale="90000"/>
          </a:bodyPr>
          <a:lstStyle/>
          <a:p>
            <a:r>
              <a:rPr lang="ru-RU" dirty="0">
                <a:ea typeface="Calibri"/>
                <a:cs typeface="Calibri"/>
              </a:rPr>
              <a:t>Text 2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9227942-D526-EE51-C736-070EE30F65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-4064" y="748284"/>
            <a:ext cx="12179808" cy="610934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100" dirty="0">
                <a:latin typeface="Corbel"/>
                <a:ea typeface="+mn-lt"/>
                <a:cs typeface="+mn-lt"/>
              </a:rPr>
              <a:t>1) English </a:t>
            </a:r>
            <a:r>
              <a:rPr lang="ru-RU" sz="2100" dirty="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spoken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as</a:t>
            </a:r>
            <a:r>
              <a:rPr lang="ru-RU" sz="2100" dirty="0">
                <a:latin typeface="Corbel"/>
                <a:ea typeface="+mn-lt"/>
                <a:cs typeface="+mn-lt"/>
              </a:rPr>
              <a:t> a </a:t>
            </a:r>
            <a:r>
              <a:rPr lang="ru-RU" sz="2100" dirty="0" err="1">
                <a:latin typeface="Corbel"/>
                <a:ea typeface="+mn-lt"/>
                <a:cs typeface="+mn-lt"/>
              </a:rPr>
              <a:t>first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language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by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several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countries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including</a:t>
            </a:r>
            <a:r>
              <a:rPr lang="ru-RU" sz="2100" dirty="0">
                <a:latin typeface="Corbel"/>
                <a:ea typeface="+mn-lt"/>
                <a:cs typeface="+mn-lt"/>
              </a:rPr>
              <a:t> Great </a:t>
            </a:r>
            <a:r>
              <a:rPr lang="ru-RU" sz="2100" dirty="0" err="1">
                <a:latin typeface="Corbel"/>
                <a:ea typeface="+mn-lt"/>
                <a:cs typeface="+mn-lt"/>
              </a:rPr>
              <a:t>Britain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Australia</a:t>
            </a:r>
            <a:r>
              <a:rPr lang="ru-RU" sz="2100" dirty="0">
                <a:latin typeface="Corbel"/>
                <a:ea typeface="+mn-lt"/>
                <a:cs typeface="+mn-lt"/>
              </a:rPr>
              <a:t>, New </a:t>
            </a:r>
            <a:r>
              <a:rPr lang="ru-RU" sz="2100" dirty="0" err="1">
                <a:latin typeface="Corbel"/>
                <a:ea typeface="+mn-lt"/>
                <a:cs typeface="+mn-lt"/>
              </a:rPr>
              <a:t>Zealand</a:t>
            </a:r>
            <a:r>
              <a:rPr lang="ru-RU" sz="2100" dirty="0">
                <a:latin typeface="Corbel"/>
                <a:ea typeface="+mn-lt"/>
                <a:cs typeface="+mn-lt"/>
              </a:rPr>
              <a:t>, South Africa, Canada,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United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States</a:t>
            </a:r>
            <a:r>
              <a:rPr lang="ru-RU" sz="2100" dirty="0">
                <a:latin typeface="Corbel"/>
                <a:ea typeface="+mn-lt"/>
                <a:cs typeface="+mn-lt"/>
              </a:rPr>
              <a:t>. </a:t>
            </a:r>
            <a:r>
              <a:rPr lang="ru-RU" sz="2100" dirty="0" err="1">
                <a:latin typeface="Corbel"/>
                <a:ea typeface="+mn-lt"/>
                <a:cs typeface="+mn-lt"/>
              </a:rPr>
              <a:t>While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all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of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these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countries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share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same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mother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tongue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some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differences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in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way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speak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write</a:t>
            </a:r>
            <a:r>
              <a:rPr lang="ru-RU" sz="2100" dirty="0">
                <a:latin typeface="Corbel"/>
                <a:ea typeface="+mn-lt"/>
                <a:cs typeface="+mn-lt"/>
              </a:rPr>
              <a:t>. </a:t>
            </a:r>
            <a:endParaRPr lang="ru-RU" sz="2100">
              <a:latin typeface="Corbel"/>
            </a:endParaRPr>
          </a:p>
          <a:p>
            <a:pPr marL="0" indent="0">
              <a:buNone/>
            </a:pPr>
            <a:r>
              <a:rPr lang="ru-RU" sz="2100" dirty="0">
                <a:latin typeface="Corbel"/>
                <a:ea typeface="+mn-lt"/>
                <a:cs typeface="+mn-lt"/>
              </a:rPr>
              <a:t>2) The </a:t>
            </a:r>
            <a:r>
              <a:rPr lang="ru-RU" sz="2100" dirty="0" err="1">
                <a:latin typeface="Corbel"/>
                <a:ea typeface="+mn-lt"/>
                <a:cs typeface="+mn-lt"/>
              </a:rPr>
              <a:t>first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difference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in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accent</a:t>
            </a:r>
            <a:r>
              <a:rPr lang="ru-RU" sz="2100" dirty="0">
                <a:latin typeface="Corbel"/>
                <a:ea typeface="+mn-lt"/>
                <a:cs typeface="+mn-lt"/>
              </a:rPr>
              <a:t>. </a:t>
            </a:r>
            <a:r>
              <a:rPr lang="ru-RU" sz="2100" dirty="0" err="1">
                <a:latin typeface="Corbel"/>
                <a:ea typeface="+mn-lt"/>
                <a:cs typeface="+mn-lt"/>
              </a:rPr>
              <a:t>Each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country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has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its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own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accent</a:t>
            </a:r>
            <a:r>
              <a:rPr lang="ru-RU" sz="2100" dirty="0">
                <a:latin typeface="Corbel"/>
                <a:ea typeface="+mn-lt"/>
                <a:cs typeface="+mn-lt"/>
              </a:rPr>
              <a:t>. And </a:t>
            </a:r>
            <a:r>
              <a:rPr lang="ru-RU" sz="2100" dirty="0" err="1">
                <a:latin typeface="Corbel"/>
                <a:ea typeface="+mn-lt"/>
                <a:cs typeface="+mn-lt"/>
              </a:rPr>
              <a:t>within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each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country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are</a:t>
            </a:r>
            <a:r>
              <a:rPr lang="ru-RU" sz="2100" dirty="0">
                <a:latin typeface="Corbel"/>
                <a:ea typeface="+mn-lt"/>
                <a:cs typeface="+mn-lt"/>
              </a:rPr>
              <a:t> a </a:t>
            </a:r>
            <a:r>
              <a:rPr lang="ru-RU" sz="2100" dirty="0" err="1">
                <a:latin typeface="Corbel"/>
                <a:ea typeface="+mn-lt"/>
                <a:cs typeface="+mn-lt"/>
              </a:rPr>
              <a:t>variety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of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accents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called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regional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accents</a:t>
            </a:r>
            <a:r>
              <a:rPr lang="ru-RU" sz="2100" dirty="0">
                <a:latin typeface="Corbel"/>
                <a:ea typeface="+mn-lt"/>
                <a:cs typeface="+mn-lt"/>
              </a:rPr>
              <a:t>.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Another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difference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spelling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of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some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words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dirty="0" err="1">
                <a:latin typeface="Corbel"/>
                <a:ea typeface="+mn-lt"/>
                <a:cs typeface="+mn-lt"/>
              </a:rPr>
              <a:t>like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color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colour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dirty="0" err="1">
                <a:latin typeface="Corbel"/>
                <a:ea typeface="+mn-lt"/>
                <a:cs typeface="+mn-lt"/>
              </a:rPr>
              <a:t>or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theater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theatre</a:t>
            </a:r>
            <a:r>
              <a:rPr lang="ru-RU" sz="2100" dirty="0">
                <a:latin typeface="Corbel"/>
                <a:ea typeface="+mn-lt"/>
                <a:cs typeface="+mn-lt"/>
              </a:rPr>
              <a:t>. And a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third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difference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that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some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of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words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not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same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all</a:t>
            </a:r>
            <a:r>
              <a:rPr lang="ru-RU" sz="2100" dirty="0">
                <a:latin typeface="Corbel"/>
                <a:ea typeface="+mn-lt"/>
                <a:cs typeface="+mn-lt"/>
              </a:rPr>
              <a:t>. For </a:t>
            </a:r>
            <a:r>
              <a:rPr lang="ru-RU" sz="2100" dirty="0" err="1">
                <a:latin typeface="Corbel"/>
                <a:ea typeface="+mn-lt"/>
                <a:cs typeface="+mn-lt"/>
              </a:rPr>
              <a:t>example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Americans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say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restroom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dirty="0" err="1">
                <a:latin typeface="Corbel"/>
                <a:ea typeface="+mn-lt"/>
                <a:cs typeface="+mn-lt"/>
              </a:rPr>
              <a:t>Canadians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say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washroom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and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British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say</a:t>
            </a:r>
            <a:r>
              <a:rPr lang="ru-RU" sz="2100" dirty="0">
                <a:latin typeface="Corbel"/>
                <a:ea typeface="+mn-lt"/>
                <a:cs typeface="+mn-lt"/>
              </a:rPr>
              <a:t> W.C. (</a:t>
            </a:r>
            <a:r>
              <a:rPr lang="ru-RU" sz="2100" dirty="0" err="1">
                <a:latin typeface="Corbel"/>
                <a:ea typeface="+mn-lt"/>
                <a:cs typeface="+mn-lt"/>
              </a:rPr>
              <a:t>water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closet</a:t>
            </a:r>
            <a:r>
              <a:rPr lang="ru-RU" sz="2100" dirty="0">
                <a:latin typeface="Corbel"/>
                <a:ea typeface="+mn-lt"/>
                <a:cs typeface="+mn-lt"/>
              </a:rPr>
              <a:t>.) </a:t>
            </a:r>
            <a:r>
              <a:rPr lang="ru-RU" sz="2100" dirty="0" err="1">
                <a:latin typeface="Corbel"/>
                <a:ea typeface="+mn-lt"/>
                <a:cs typeface="+mn-lt"/>
              </a:rPr>
              <a:t>But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all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of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these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words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have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same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meaning</a:t>
            </a:r>
            <a:r>
              <a:rPr lang="ru-RU" sz="2100" dirty="0">
                <a:latin typeface="Corbel"/>
                <a:ea typeface="+mn-lt"/>
                <a:cs typeface="+mn-lt"/>
              </a:rPr>
              <a:t> (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room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where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toilet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dirty="0" err="1">
                <a:latin typeface="Corbel"/>
                <a:ea typeface="+mn-lt"/>
                <a:cs typeface="+mn-lt"/>
              </a:rPr>
              <a:t>located</a:t>
            </a:r>
            <a:r>
              <a:rPr lang="ru-RU" sz="2100" dirty="0">
                <a:latin typeface="Corbel"/>
                <a:ea typeface="+mn-lt"/>
                <a:cs typeface="+mn-lt"/>
              </a:rPr>
              <a:t>.)</a:t>
            </a:r>
            <a:endParaRPr lang="ru-RU" sz="2100">
              <a:latin typeface="Corbel"/>
            </a:endParaRPr>
          </a:p>
          <a:p>
            <a:pPr marL="0" indent="0">
              <a:buNone/>
            </a:pPr>
            <a:r>
              <a:rPr lang="ru-RU" sz="2100" dirty="0">
                <a:latin typeface="Corbel"/>
                <a:ea typeface="+mn-lt"/>
                <a:cs typeface="+mn-lt"/>
              </a:rPr>
              <a:t>3) </a:t>
            </a:r>
            <a:r>
              <a:rPr lang="ru-RU" sz="2100" err="1">
                <a:latin typeface="Corbel"/>
                <a:ea typeface="+mn-lt"/>
                <a:cs typeface="+mn-lt"/>
              </a:rPr>
              <a:t>So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which</a:t>
            </a:r>
            <a:r>
              <a:rPr lang="ru-RU" sz="2100" dirty="0">
                <a:latin typeface="Corbel"/>
                <a:ea typeface="+mn-lt"/>
                <a:cs typeface="+mn-lt"/>
              </a:rPr>
              <a:t> English </a:t>
            </a:r>
            <a:r>
              <a:rPr lang="ru-RU" sz="210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best</a:t>
            </a:r>
            <a:r>
              <a:rPr lang="ru-RU" sz="2100" dirty="0">
                <a:latin typeface="Corbel"/>
                <a:ea typeface="+mn-lt"/>
                <a:cs typeface="+mn-lt"/>
              </a:rPr>
              <a:t> English </a:t>
            </a:r>
            <a:r>
              <a:rPr lang="ru-RU" sz="2100" err="1">
                <a:latin typeface="Corbel"/>
                <a:ea typeface="+mn-lt"/>
                <a:cs typeface="+mn-lt"/>
              </a:rPr>
              <a:t>to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learn</a:t>
            </a:r>
            <a:r>
              <a:rPr lang="ru-RU" sz="2100" dirty="0">
                <a:latin typeface="Corbel"/>
                <a:ea typeface="+mn-lt"/>
                <a:cs typeface="+mn-lt"/>
              </a:rPr>
              <a:t>? </a:t>
            </a:r>
            <a:r>
              <a:rPr lang="ru-RU" sz="2100" err="1">
                <a:latin typeface="Corbel"/>
                <a:ea typeface="+mn-lt"/>
                <a:cs typeface="+mn-lt"/>
              </a:rPr>
              <a:t>Well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err="1">
                <a:latin typeface="Corbel"/>
                <a:ea typeface="+mn-lt"/>
                <a:cs typeface="+mn-lt"/>
              </a:rPr>
              <a:t>there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no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best</a:t>
            </a:r>
            <a:r>
              <a:rPr lang="ru-RU" sz="2100" dirty="0">
                <a:latin typeface="Corbel"/>
                <a:ea typeface="+mn-lt"/>
                <a:cs typeface="+mn-lt"/>
              </a:rPr>
              <a:t> English. </a:t>
            </a:r>
            <a:r>
              <a:rPr lang="ru-RU" sz="2100" err="1">
                <a:latin typeface="Corbel"/>
                <a:ea typeface="+mn-lt"/>
                <a:cs typeface="+mn-lt"/>
              </a:rPr>
              <a:t>They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all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equally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good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and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correct</a:t>
            </a:r>
            <a:r>
              <a:rPr lang="ru-RU" sz="2100" dirty="0">
                <a:latin typeface="Corbel"/>
                <a:ea typeface="+mn-lt"/>
                <a:cs typeface="+mn-lt"/>
              </a:rPr>
              <a:t>. </a:t>
            </a:r>
            <a:r>
              <a:rPr lang="ru-RU" sz="2100" err="1">
                <a:latin typeface="Corbel"/>
                <a:ea typeface="+mn-lt"/>
                <a:cs typeface="+mn-lt"/>
              </a:rPr>
              <a:t>But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two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things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may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help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decide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which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one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best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for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study</a:t>
            </a:r>
            <a:r>
              <a:rPr lang="ru-RU" sz="2100" dirty="0">
                <a:latin typeface="Corbel"/>
                <a:ea typeface="+mn-lt"/>
                <a:cs typeface="+mn-lt"/>
              </a:rPr>
              <a:t>. First </a:t>
            </a:r>
            <a:r>
              <a:rPr lang="ru-RU" sz="2100" err="1">
                <a:latin typeface="Corbel"/>
                <a:ea typeface="+mn-lt"/>
                <a:cs typeface="+mn-lt"/>
              </a:rPr>
              <a:t>of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all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err="1">
                <a:latin typeface="Corbel"/>
                <a:ea typeface="+mn-lt"/>
                <a:cs typeface="+mn-lt"/>
              </a:rPr>
              <a:t>where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do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live</a:t>
            </a:r>
            <a:r>
              <a:rPr lang="ru-RU" sz="2100" dirty="0">
                <a:latin typeface="Corbel"/>
                <a:ea typeface="+mn-lt"/>
                <a:cs typeface="+mn-lt"/>
              </a:rPr>
              <a:t>? </a:t>
            </a:r>
            <a:r>
              <a:rPr lang="ru-RU" sz="2100" err="1">
                <a:latin typeface="Corbel"/>
                <a:ea typeface="+mn-lt"/>
                <a:cs typeface="+mn-lt"/>
              </a:rPr>
              <a:t>If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from</a:t>
            </a:r>
            <a:r>
              <a:rPr lang="ru-RU" sz="2100" dirty="0">
                <a:latin typeface="Corbel"/>
                <a:ea typeface="+mn-lt"/>
                <a:cs typeface="+mn-lt"/>
              </a:rPr>
              <a:t> South America, </a:t>
            </a:r>
            <a:r>
              <a:rPr lang="ru-RU" sz="2100" err="1">
                <a:latin typeface="Corbel"/>
                <a:ea typeface="+mn-lt"/>
                <a:cs typeface="+mn-lt"/>
              </a:rPr>
              <a:t>for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example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will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probably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have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more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exposure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to</a:t>
            </a:r>
            <a:r>
              <a:rPr lang="ru-RU" sz="2100" dirty="0">
                <a:latin typeface="Corbel"/>
                <a:ea typeface="+mn-lt"/>
                <a:cs typeface="+mn-lt"/>
              </a:rPr>
              <a:t> North American English. </a:t>
            </a:r>
            <a:r>
              <a:rPr lang="ru-RU" sz="2100" err="1">
                <a:latin typeface="Corbel"/>
                <a:ea typeface="+mn-lt"/>
                <a:cs typeface="+mn-lt"/>
              </a:rPr>
              <a:t>If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live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in</a:t>
            </a:r>
            <a:r>
              <a:rPr lang="ru-RU" sz="2100" dirty="0">
                <a:latin typeface="Corbel"/>
                <a:ea typeface="+mn-lt"/>
                <a:cs typeface="+mn-lt"/>
              </a:rPr>
              <a:t> Europe, </a:t>
            </a:r>
            <a:r>
              <a:rPr lang="ru-RU" sz="2100" err="1">
                <a:latin typeface="Corbel"/>
                <a:ea typeface="+mn-lt"/>
                <a:cs typeface="+mn-lt"/>
              </a:rPr>
              <a:t>most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likely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will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be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more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exposed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to</a:t>
            </a:r>
            <a:r>
              <a:rPr lang="ru-RU" sz="2100" dirty="0">
                <a:latin typeface="Corbel"/>
                <a:ea typeface="+mn-lt"/>
                <a:cs typeface="+mn-lt"/>
              </a:rPr>
              <a:t> British English. The </a:t>
            </a:r>
            <a:r>
              <a:rPr lang="ru-RU" sz="2100" err="1">
                <a:latin typeface="Corbel"/>
                <a:ea typeface="+mn-lt"/>
                <a:cs typeface="+mn-lt"/>
              </a:rPr>
              <a:t>second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thing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think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about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why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learning</a:t>
            </a:r>
            <a:r>
              <a:rPr lang="ru-RU" sz="2100" dirty="0">
                <a:latin typeface="Corbel"/>
                <a:ea typeface="+mn-lt"/>
                <a:cs typeface="+mn-lt"/>
              </a:rPr>
              <a:t> English. </a:t>
            </a:r>
            <a:r>
              <a:rPr lang="ru-RU" sz="2100" err="1">
                <a:latin typeface="Corbel"/>
                <a:ea typeface="+mn-lt"/>
                <a:cs typeface="+mn-lt"/>
              </a:rPr>
              <a:t>Is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it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for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business</a:t>
            </a:r>
            <a:r>
              <a:rPr lang="ru-RU" sz="2100" dirty="0">
                <a:latin typeface="Corbel"/>
                <a:ea typeface="+mn-lt"/>
                <a:cs typeface="+mn-lt"/>
              </a:rPr>
              <a:t>? </a:t>
            </a:r>
            <a:r>
              <a:rPr lang="ru-RU" sz="2100" err="1">
                <a:latin typeface="Corbel"/>
                <a:ea typeface="+mn-lt"/>
                <a:cs typeface="+mn-lt"/>
              </a:rPr>
              <a:t>travel</a:t>
            </a:r>
            <a:r>
              <a:rPr lang="ru-RU" sz="2100" dirty="0">
                <a:latin typeface="Corbel"/>
                <a:ea typeface="+mn-lt"/>
                <a:cs typeface="+mn-lt"/>
              </a:rPr>
              <a:t>? </a:t>
            </a:r>
            <a:r>
              <a:rPr lang="ru-RU" sz="2100" err="1">
                <a:latin typeface="Corbel"/>
                <a:ea typeface="+mn-lt"/>
                <a:cs typeface="+mn-lt"/>
              </a:rPr>
              <a:t>to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watch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movies</a:t>
            </a:r>
            <a:r>
              <a:rPr lang="ru-RU" sz="2100" dirty="0">
                <a:latin typeface="Corbel"/>
                <a:ea typeface="+mn-lt"/>
                <a:cs typeface="+mn-lt"/>
              </a:rPr>
              <a:t>? </a:t>
            </a:r>
            <a:r>
              <a:rPr lang="ru-RU" sz="2100" err="1">
                <a:latin typeface="Corbel"/>
                <a:ea typeface="+mn-lt"/>
                <a:cs typeface="+mn-lt"/>
              </a:rPr>
              <a:t>Think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about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the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kind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of</a:t>
            </a:r>
            <a:r>
              <a:rPr lang="ru-RU" sz="2100" dirty="0">
                <a:latin typeface="Corbel"/>
                <a:ea typeface="+mn-lt"/>
                <a:cs typeface="+mn-lt"/>
              </a:rPr>
              <a:t> English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plan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use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and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focus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on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understanding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people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from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that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area</a:t>
            </a:r>
            <a:r>
              <a:rPr lang="ru-RU" sz="2100" dirty="0">
                <a:latin typeface="Corbel"/>
                <a:ea typeface="+mn-lt"/>
                <a:cs typeface="+mn-lt"/>
              </a:rPr>
              <a:t>.</a:t>
            </a:r>
            <a:endParaRPr lang="ru-RU" sz="2100">
              <a:latin typeface="Corbel"/>
            </a:endParaRPr>
          </a:p>
          <a:p>
            <a:pPr marL="0" indent="0">
              <a:buNone/>
            </a:pPr>
            <a:r>
              <a:rPr lang="ru-RU" sz="2100" dirty="0">
                <a:latin typeface="Corbel"/>
                <a:ea typeface="+mn-lt"/>
                <a:cs typeface="+mn-lt"/>
              </a:rPr>
              <a:t>4) </a:t>
            </a:r>
            <a:r>
              <a:rPr lang="ru-RU" sz="2100" err="1">
                <a:latin typeface="Corbel"/>
                <a:ea typeface="+mn-lt"/>
                <a:cs typeface="+mn-lt"/>
              </a:rPr>
              <a:t>But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no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matter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where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you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study</a:t>
            </a:r>
            <a:r>
              <a:rPr lang="ru-RU" sz="2100" dirty="0">
                <a:latin typeface="Corbel"/>
                <a:ea typeface="+mn-lt"/>
                <a:cs typeface="+mn-lt"/>
              </a:rPr>
              <a:t> English </a:t>
            </a:r>
            <a:r>
              <a:rPr lang="ru-RU" sz="2100" err="1">
                <a:latin typeface="Corbel"/>
                <a:ea typeface="+mn-lt"/>
                <a:cs typeface="+mn-lt"/>
              </a:rPr>
              <a:t>or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whether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it's</a:t>
            </a:r>
            <a:r>
              <a:rPr lang="ru-RU" sz="2100" dirty="0">
                <a:latin typeface="Corbel"/>
                <a:ea typeface="+mn-lt"/>
                <a:cs typeface="+mn-lt"/>
              </a:rPr>
              <a:t> British, American, </a:t>
            </a:r>
            <a:r>
              <a:rPr lang="ru-RU" sz="2100" err="1">
                <a:latin typeface="Corbel"/>
                <a:ea typeface="+mn-lt"/>
                <a:cs typeface="+mn-lt"/>
              </a:rPr>
              <a:t>Australian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err="1">
                <a:latin typeface="Corbel"/>
                <a:ea typeface="+mn-lt"/>
                <a:cs typeface="+mn-lt"/>
              </a:rPr>
              <a:t>or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whatever</a:t>
            </a:r>
            <a:r>
              <a:rPr lang="ru-RU" sz="2100" dirty="0">
                <a:latin typeface="Corbel"/>
                <a:ea typeface="+mn-lt"/>
                <a:cs typeface="+mn-lt"/>
              </a:rPr>
              <a:t>, </a:t>
            </a:r>
            <a:r>
              <a:rPr lang="ru-RU" sz="2100" err="1">
                <a:latin typeface="Corbel"/>
                <a:ea typeface="+mn-lt"/>
                <a:cs typeface="+mn-lt"/>
              </a:rPr>
              <a:t>it's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good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to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know</a:t>
            </a:r>
            <a:r>
              <a:rPr lang="ru-RU" sz="2100" dirty="0">
                <a:latin typeface="Corbel"/>
                <a:ea typeface="+mn-lt"/>
                <a:cs typeface="+mn-lt"/>
              </a:rPr>
              <a:t> a </a:t>
            </a:r>
            <a:r>
              <a:rPr lang="ru-RU" sz="2100" err="1">
                <a:latin typeface="Corbel"/>
                <a:ea typeface="+mn-lt"/>
                <a:cs typeface="+mn-lt"/>
              </a:rPr>
              <a:t>little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about</a:t>
            </a:r>
            <a:r>
              <a:rPr lang="ru-RU" sz="2100" dirty="0">
                <a:latin typeface="Corbel"/>
                <a:ea typeface="+mn-lt"/>
                <a:cs typeface="+mn-lt"/>
              </a:rPr>
              <a:t> English </a:t>
            </a:r>
            <a:r>
              <a:rPr lang="ru-RU" sz="2100" err="1">
                <a:latin typeface="Corbel"/>
                <a:ea typeface="+mn-lt"/>
                <a:cs typeface="+mn-lt"/>
              </a:rPr>
              <a:t>in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other</a:t>
            </a:r>
            <a:r>
              <a:rPr lang="ru-RU" sz="2100" dirty="0">
                <a:latin typeface="Corbel"/>
                <a:ea typeface="+mn-lt"/>
                <a:cs typeface="+mn-lt"/>
              </a:rPr>
              <a:t> </a:t>
            </a:r>
            <a:r>
              <a:rPr lang="ru-RU" sz="2100" err="1">
                <a:latin typeface="Corbel"/>
                <a:ea typeface="+mn-lt"/>
                <a:cs typeface="+mn-lt"/>
              </a:rPr>
              <a:t>countries</a:t>
            </a:r>
            <a:r>
              <a:rPr lang="ru-RU" sz="2100" dirty="0">
                <a:latin typeface="Corbel"/>
                <a:ea typeface="+mn-lt"/>
                <a:cs typeface="+mn-lt"/>
              </a:rPr>
              <a:t>.</a:t>
            </a:r>
            <a:endParaRPr lang="ru-RU" sz="2100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9382485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FD42DBD-EA46-AE8E-EF88-BCA2988CF2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56514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67DD067-F7A2-6A57-9F0C-363730A17E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6176" y="6604"/>
            <a:ext cx="11549888" cy="685102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1900" b="1" dirty="0">
                <a:latin typeface="Corbel"/>
                <a:ea typeface="+mn-lt"/>
                <a:cs typeface="+mn-lt"/>
              </a:rPr>
              <a:t>5) 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Find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in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the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text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words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or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expressions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whose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definitions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dirty="0" err="1">
                <a:latin typeface="Corbel"/>
                <a:ea typeface="+mn-lt"/>
                <a:cs typeface="+mn-lt"/>
              </a:rPr>
              <a:t>follow</a:t>
            </a:r>
            <a:r>
              <a:rPr lang="ru-RU" sz="1900" b="1" dirty="0">
                <a:latin typeface="Corbel"/>
                <a:ea typeface="+mn-lt"/>
                <a:cs typeface="+mn-lt"/>
              </a:rPr>
              <a:t>:</a:t>
            </a:r>
            <a:endParaRPr lang="ru-RU" sz="1900" b="1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1. What </a:t>
            </a:r>
            <a:r>
              <a:rPr lang="ru-RU" sz="1900" err="1">
                <a:latin typeface="Corbel"/>
                <a:ea typeface="+mn-lt"/>
                <a:cs typeface="+mn-lt"/>
              </a:rPr>
              <a:t>people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use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to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speak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or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write</a:t>
            </a:r>
            <a:r>
              <a:rPr lang="ru-RU" sz="1900" dirty="0">
                <a:latin typeface="Corbel"/>
                <a:ea typeface="+mn-lt"/>
                <a:cs typeface="+mn-lt"/>
              </a:rPr>
              <a:t>: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2. The </a:t>
            </a:r>
            <a:r>
              <a:rPr lang="ru-RU" sz="1900" err="1">
                <a:latin typeface="Corbel"/>
                <a:ea typeface="+mn-lt"/>
                <a:cs typeface="+mn-lt"/>
              </a:rPr>
              <a:t>language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learnt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from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our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parents</a:t>
            </a:r>
            <a:r>
              <a:rPr lang="ru-RU" sz="1900" dirty="0">
                <a:latin typeface="Corbel"/>
                <a:ea typeface="+mn-lt"/>
                <a:cs typeface="+mn-lt"/>
              </a:rPr>
              <a:t>: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3. </a:t>
            </a:r>
            <a:r>
              <a:rPr lang="ru-RU" sz="1900" err="1">
                <a:latin typeface="Corbel"/>
                <a:ea typeface="+mn-lt"/>
                <a:cs typeface="+mn-lt"/>
              </a:rPr>
              <a:t>How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words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are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written</a:t>
            </a:r>
            <a:r>
              <a:rPr lang="ru-RU" sz="1900" dirty="0">
                <a:latin typeface="Corbel"/>
                <a:ea typeface="+mn-lt"/>
                <a:cs typeface="+mn-lt"/>
              </a:rPr>
              <a:t>: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4. </a:t>
            </a:r>
            <a:r>
              <a:rPr lang="ru-RU" sz="1900" err="1">
                <a:latin typeface="Corbel"/>
                <a:ea typeface="+mn-lt"/>
                <a:cs typeface="+mn-lt"/>
              </a:rPr>
              <a:t>Probably</a:t>
            </a:r>
            <a:r>
              <a:rPr lang="ru-RU" sz="1900" dirty="0">
                <a:latin typeface="Corbel"/>
                <a:ea typeface="+mn-lt"/>
                <a:cs typeface="+mn-lt"/>
              </a:rPr>
              <a:t>: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5. Pay </a:t>
            </a:r>
            <a:r>
              <a:rPr lang="ru-RU" sz="1900" err="1">
                <a:latin typeface="Corbel"/>
                <a:ea typeface="+mn-lt"/>
                <a:cs typeface="+mn-lt"/>
              </a:rPr>
              <a:t>much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attention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to</a:t>
            </a:r>
            <a:r>
              <a:rPr lang="ru-RU" sz="1900" dirty="0">
                <a:latin typeface="Corbel"/>
                <a:ea typeface="+mn-lt"/>
                <a:cs typeface="+mn-lt"/>
              </a:rPr>
              <a:t>: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6. In </a:t>
            </a:r>
            <a:r>
              <a:rPr lang="ru-RU" sz="1900" err="1">
                <a:latin typeface="Corbel"/>
                <a:ea typeface="+mn-lt"/>
                <a:cs typeface="+mn-lt"/>
              </a:rPr>
              <a:t>the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beginning</a:t>
            </a:r>
            <a:r>
              <a:rPr lang="ru-RU" sz="1900" dirty="0">
                <a:latin typeface="Corbel"/>
                <a:ea typeface="+mn-lt"/>
                <a:cs typeface="+mn-lt"/>
              </a:rPr>
              <a:t>: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7. Place </a:t>
            </a:r>
            <a:r>
              <a:rPr lang="ru-RU" sz="1900" dirty="0" err="1">
                <a:latin typeface="Corbel"/>
                <a:ea typeface="+mn-lt"/>
                <a:cs typeface="+mn-lt"/>
              </a:rPr>
              <a:t>or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dirty="0" err="1">
                <a:latin typeface="Corbel"/>
                <a:ea typeface="+mn-lt"/>
                <a:cs typeface="+mn-lt"/>
              </a:rPr>
              <a:t>region</a:t>
            </a:r>
            <a:r>
              <a:rPr lang="ru-RU" sz="1900" dirty="0">
                <a:latin typeface="Corbel"/>
                <a:ea typeface="+mn-lt"/>
                <a:cs typeface="+mn-lt"/>
              </a:rPr>
              <a:t> :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b="1" dirty="0">
                <a:latin typeface="Corbel"/>
                <a:ea typeface="+mn-lt"/>
                <a:cs typeface="+mn-lt"/>
              </a:rPr>
              <a:t>6)  </a:t>
            </a:r>
            <a:r>
              <a:rPr lang="ru-RU" sz="1900" b="1" err="1">
                <a:latin typeface="Corbel"/>
                <a:ea typeface="+mn-lt"/>
                <a:cs typeface="+mn-lt"/>
              </a:rPr>
              <a:t>Answer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err="1">
                <a:latin typeface="Corbel"/>
                <a:ea typeface="+mn-lt"/>
                <a:cs typeface="+mn-lt"/>
              </a:rPr>
              <a:t>these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err="1">
                <a:latin typeface="Corbel"/>
                <a:ea typeface="+mn-lt"/>
                <a:cs typeface="+mn-lt"/>
              </a:rPr>
              <a:t>questions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err="1">
                <a:latin typeface="Corbel"/>
                <a:ea typeface="+mn-lt"/>
                <a:cs typeface="+mn-lt"/>
              </a:rPr>
              <a:t>according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err="1">
                <a:latin typeface="Corbel"/>
                <a:ea typeface="+mn-lt"/>
                <a:cs typeface="+mn-lt"/>
              </a:rPr>
              <a:t>to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err="1">
                <a:latin typeface="Corbel"/>
                <a:ea typeface="+mn-lt"/>
                <a:cs typeface="+mn-lt"/>
              </a:rPr>
              <a:t>the</a:t>
            </a:r>
            <a:r>
              <a:rPr lang="ru-RU" sz="1900" b="1" dirty="0">
                <a:latin typeface="Corbel"/>
                <a:ea typeface="+mn-lt"/>
                <a:cs typeface="+mn-lt"/>
              </a:rPr>
              <a:t> </a:t>
            </a:r>
            <a:r>
              <a:rPr lang="ru-RU" sz="1900" b="1" err="1">
                <a:latin typeface="Corbel"/>
                <a:ea typeface="+mn-lt"/>
                <a:cs typeface="+mn-lt"/>
              </a:rPr>
              <a:t>text</a:t>
            </a:r>
            <a:r>
              <a:rPr lang="ru-RU" sz="1900" b="1" dirty="0">
                <a:latin typeface="Corbel"/>
                <a:ea typeface="+mn-lt"/>
                <a:cs typeface="+mn-lt"/>
              </a:rPr>
              <a:t>.</a:t>
            </a:r>
            <a:endParaRPr lang="ru-RU" sz="1900" b="1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1. Do </a:t>
            </a:r>
            <a:r>
              <a:rPr lang="ru-RU" sz="1900" err="1">
                <a:latin typeface="Corbel"/>
                <a:ea typeface="+mn-lt"/>
                <a:cs typeface="+mn-lt"/>
              </a:rPr>
              <a:t>people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in</a:t>
            </a:r>
            <a:r>
              <a:rPr lang="ru-RU" sz="1900" dirty="0">
                <a:latin typeface="Corbel"/>
                <a:ea typeface="+mn-lt"/>
                <a:cs typeface="+mn-lt"/>
              </a:rPr>
              <a:t> Great </a:t>
            </a:r>
            <a:r>
              <a:rPr lang="ru-RU" sz="1900" err="1">
                <a:latin typeface="Corbel"/>
                <a:ea typeface="+mn-lt"/>
                <a:cs typeface="+mn-lt"/>
              </a:rPr>
              <a:t>Britain</a:t>
            </a:r>
            <a:r>
              <a:rPr lang="ru-RU" sz="1900" dirty="0">
                <a:latin typeface="Corbel"/>
                <a:ea typeface="+mn-lt"/>
                <a:cs typeface="+mn-lt"/>
              </a:rPr>
              <a:t>, </a:t>
            </a:r>
            <a:r>
              <a:rPr lang="ru-RU" sz="1900" err="1">
                <a:latin typeface="Corbel"/>
                <a:ea typeface="+mn-lt"/>
                <a:cs typeface="+mn-lt"/>
              </a:rPr>
              <a:t>Australia</a:t>
            </a:r>
            <a:r>
              <a:rPr lang="ru-RU" sz="1900" dirty="0">
                <a:latin typeface="Corbel"/>
                <a:ea typeface="+mn-lt"/>
                <a:cs typeface="+mn-lt"/>
              </a:rPr>
              <a:t>, New </a:t>
            </a:r>
            <a:r>
              <a:rPr lang="ru-RU" sz="1900" err="1">
                <a:latin typeface="Corbel"/>
                <a:ea typeface="+mn-lt"/>
                <a:cs typeface="+mn-lt"/>
              </a:rPr>
              <a:t>Zealand</a:t>
            </a:r>
            <a:r>
              <a:rPr lang="ru-RU" sz="1900" dirty="0">
                <a:latin typeface="Corbel"/>
                <a:ea typeface="+mn-lt"/>
                <a:cs typeface="+mn-lt"/>
              </a:rPr>
              <a:t>, </a:t>
            </a:r>
            <a:r>
              <a:rPr lang="ru-RU" sz="1900" err="1">
                <a:latin typeface="Corbel"/>
                <a:ea typeface="+mn-lt"/>
                <a:cs typeface="+mn-lt"/>
              </a:rPr>
              <a:t>and</a:t>
            </a:r>
            <a:r>
              <a:rPr lang="ru-RU" sz="1900" dirty="0">
                <a:latin typeface="Corbel"/>
                <a:ea typeface="+mn-lt"/>
                <a:cs typeface="+mn-lt"/>
              </a:rPr>
              <a:t> South Africa </a:t>
            </a:r>
            <a:r>
              <a:rPr lang="ru-RU" sz="1900" err="1">
                <a:latin typeface="Corbel"/>
                <a:ea typeface="+mn-lt"/>
                <a:cs typeface="+mn-lt"/>
              </a:rPr>
              <a:t>speak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the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same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language</a:t>
            </a:r>
            <a:r>
              <a:rPr lang="ru-RU" sz="1900" dirty="0">
                <a:latin typeface="Corbel"/>
                <a:ea typeface="+mn-lt"/>
                <a:cs typeface="+mn-lt"/>
              </a:rPr>
              <a:t>?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2. What </a:t>
            </a:r>
            <a:r>
              <a:rPr lang="ru-RU" sz="1900" err="1">
                <a:latin typeface="Corbel"/>
                <a:ea typeface="+mn-lt"/>
                <a:cs typeface="+mn-lt"/>
              </a:rPr>
              <a:t>is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the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mother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tongue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in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these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countries</a:t>
            </a:r>
            <a:r>
              <a:rPr lang="ru-RU" sz="1900" dirty="0">
                <a:latin typeface="Corbel"/>
                <a:ea typeface="+mn-lt"/>
                <a:cs typeface="+mn-lt"/>
              </a:rPr>
              <a:t>? - .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3. In </a:t>
            </a:r>
            <a:r>
              <a:rPr lang="ru-RU" sz="1900" err="1">
                <a:latin typeface="Corbel"/>
                <a:ea typeface="+mn-lt"/>
                <a:cs typeface="+mn-lt"/>
              </a:rPr>
              <a:t>how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many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ways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is</a:t>
            </a:r>
            <a:r>
              <a:rPr lang="ru-RU" sz="1900" dirty="0">
                <a:latin typeface="Corbel"/>
                <a:ea typeface="+mn-lt"/>
                <a:cs typeface="+mn-lt"/>
              </a:rPr>
              <a:t> English </a:t>
            </a:r>
            <a:r>
              <a:rPr lang="ru-RU" sz="1900" err="1">
                <a:latin typeface="Corbel"/>
                <a:ea typeface="+mn-lt"/>
                <a:cs typeface="+mn-lt"/>
              </a:rPr>
              <a:t>different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from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one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country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to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another</a:t>
            </a:r>
            <a:r>
              <a:rPr lang="ru-RU" sz="1900" dirty="0">
                <a:latin typeface="Corbel"/>
                <a:ea typeface="+mn-lt"/>
                <a:cs typeface="+mn-lt"/>
              </a:rPr>
              <a:t>? - .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4. Do </a:t>
            </a:r>
            <a:r>
              <a:rPr lang="ru-RU" sz="1900" err="1">
                <a:latin typeface="Corbel"/>
                <a:ea typeface="+mn-lt"/>
                <a:cs typeface="+mn-lt"/>
              </a:rPr>
              <a:t>people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in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these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countries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use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different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words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to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describe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the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same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object</a:t>
            </a:r>
            <a:r>
              <a:rPr lang="ru-RU" sz="1900" dirty="0">
                <a:latin typeface="Corbel"/>
                <a:ea typeface="+mn-lt"/>
                <a:cs typeface="+mn-lt"/>
              </a:rPr>
              <a:t>? - .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5. What </a:t>
            </a:r>
            <a:r>
              <a:rPr lang="ru-RU" sz="1900" err="1">
                <a:latin typeface="Corbel"/>
                <a:ea typeface="+mn-lt"/>
                <a:cs typeface="+mn-lt"/>
              </a:rPr>
              <a:t>does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the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word</a:t>
            </a:r>
            <a:r>
              <a:rPr lang="ru-RU" sz="1900" dirty="0">
                <a:latin typeface="Corbel"/>
                <a:ea typeface="+mn-lt"/>
                <a:cs typeface="+mn-lt"/>
              </a:rPr>
              <a:t> “</a:t>
            </a:r>
            <a:r>
              <a:rPr lang="ru-RU" sz="1900" err="1">
                <a:latin typeface="Corbel"/>
                <a:ea typeface="+mn-lt"/>
                <a:cs typeface="+mn-lt"/>
              </a:rPr>
              <a:t>restroom</a:t>
            </a:r>
            <a:r>
              <a:rPr lang="ru-RU" sz="1900" dirty="0">
                <a:latin typeface="Corbel"/>
                <a:ea typeface="+mn-lt"/>
                <a:cs typeface="+mn-lt"/>
              </a:rPr>
              <a:t>” </a:t>
            </a:r>
            <a:r>
              <a:rPr lang="ru-RU" sz="1900" err="1">
                <a:latin typeface="Corbel"/>
                <a:ea typeface="+mn-lt"/>
                <a:cs typeface="+mn-lt"/>
              </a:rPr>
              <a:t>refer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to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for</a:t>
            </a:r>
            <a:r>
              <a:rPr lang="ru-RU" sz="1900" dirty="0">
                <a:latin typeface="Corbel"/>
                <a:ea typeface="+mn-lt"/>
                <a:cs typeface="+mn-lt"/>
              </a:rPr>
              <a:t> American </a:t>
            </a:r>
            <a:r>
              <a:rPr lang="ru-RU" sz="1900" err="1">
                <a:latin typeface="Corbel"/>
                <a:ea typeface="+mn-lt"/>
                <a:cs typeface="+mn-lt"/>
              </a:rPr>
              <a:t>people</a:t>
            </a:r>
            <a:r>
              <a:rPr lang="ru-RU" sz="1900" dirty="0">
                <a:latin typeface="Corbel"/>
                <a:ea typeface="+mn-lt"/>
                <a:cs typeface="+mn-lt"/>
              </a:rPr>
              <a:t>? - .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6.Do </a:t>
            </a:r>
            <a:r>
              <a:rPr lang="ru-RU" sz="1900" err="1">
                <a:latin typeface="Corbel"/>
                <a:ea typeface="+mn-lt"/>
                <a:cs typeface="+mn-lt"/>
              </a:rPr>
              <a:t>people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in</a:t>
            </a:r>
            <a:r>
              <a:rPr lang="ru-RU" sz="1900" dirty="0">
                <a:latin typeface="Corbel"/>
                <a:ea typeface="+mn-lt"/>
                <a:cs typeface="+mn-lt"/>
              </a:rPr>
              <a:t> America </a:t>
            </a:r>
            <a:r>
              <a:rPr lang="ru-RU" sz="1900" err="1">
                <a:latin typeface="Corbel"/>
                <a:ea typeface="+mn-lt"/>
                <a:cs typeface="+mn-lt"/>
              </a:rPr>
              <a:t>write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some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words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like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people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in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Britain</a:t>
            </a:r>
            <a:r>
              <a:rPr lang="ru-RU" sz="1900" dirty="0">
                <a:latin typeface="Corbel"/>
                <a:ea typeface="+mn-lt"/>
                <a:cs typeface="+mn-lt"/>
              </a:rPr>
              <a:t>? - .</a:t>
            </a:r>
            <a:endParaRPr lang="ru-RU" sz="1900" dirty="0">
              <a:latin typeface="Corbel"/>
            </a:endParaRPr>
          </a:p>
          <a:p>
            <a:pPr marL="0" indent="0">
              <a:buNone/>
            </a:pPr>
            <a:r>
              <a:rPr lang="ru-RU" sz="1900" dirty="0">
                <a:latin typeface="Corbel"/>
                <a:ea typeface="+mn-lt"/>
                <a:cs typeface="+mn-lt"/>
              </a:rPr>
              <a:t>7. In </a:t>
            </a:r>
            <a:r>
              <a:rPr lang="ru-RU" sz="1900" err="1">
                <a:latin typeface="Corbel"/>
                <a:ea typeface="+mn-lt"/>
                <a:cs typeface="+mn-lt"/>
              </a:rPr>
              <a:t>which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paragraph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does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the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writer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give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you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some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advice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on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how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to</a:t>
            </a:r>
            <a:r>
              <a:rPr lang="ru-RU" sz="1900" dirty="0">
                <a:latin typeface="Corbel"/>
                <a:ea typeface="+mn-lt"/>
                <a:cs typeface="+mn-lt"/>
              </a:rPr>
              <a:t> </a:t>
            </a:r>
            <a:r>
              <a:rPr lang="ru-RU" sz="1900" err="1">
                <a:latin typeface="Corbel"/>
                <a:ea typeface="+mn-lt"/>
                <a:cs typeface="+mn-lt"/>
              </a:rPr>
              <a:t>learn</a:t>
            </a:r>
            <a:r>
              <a:rPr lang="ru-RU" sz="1900" dirty="0">
                <a:latin typeface="Corbel"/>
                <a:ea typeface="+mn-lt"/>
                <a:cs typeface="+mn-lt"/>
              </a:rPr>
              <a:t> English? </a:t>
            </a:r>
            <a:endParaRPr lang="ru-RU" sz="190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9296593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E7E8F2F-DE11-15E6-B005-FBD8BBCA6E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42896" y="-173786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49554FB-957B-EC2D-02CC-3B5B097501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12496" y="1144524"/>
            <a:ext cx="11631168" cy="571310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400" b="1" dirty="0">
                <a:latin typeface="Corbel"/>
                <a:ea typeface="+mn-lt"/>
                <a:cs typeface="+mn-lt"/>
              </a:rPr>
              <a:t>7) </a:t>
            </a:r>
            <a:r>
              <a:rPr lang="ru-RU" sz="2400" b="1" err="1">
                <a:latin typeface="Corbel"/>
                <a:ea typeface="+mn-lt"/>
                <a:cs typeface="+mn-lt"/>
              </a:rPr>
              <a:t>Complete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sentences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using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myself</a:t>
            </a:r>
            <a:r>
              <a:rPr lang="ru-RU" sz="2400" b="1" dirty="0">
                <a:latin typeface="Corbel"/>
                <a:ea typeface="+mn-lt"/>
                <a:cs typeface="+mn-lt"/>
              </a:rPr>
              <a:t>/</a:t>
            </a:r>
            <a:r>
              <a:rPr lang="ru-RU" sz="2400" b="1" err="1">
                <a:latin typeface="Corbel"/>
                <a:ea typeface="+mn-lt"/>
                <a:cs typeface="+mn-lt"/>
              </a:rPr>
              <a:t>yourself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etc</a:t>
            </a:r>
            <a:r>
              <a:rPr lang="ru-RU" sz="2400" b="1" dirty="0">
                <a:latin typeface="Corbel"/>
                <a:ea typeface="+mn-lt"/>
                <a:cs typeface="+mn-lt"/>
              </a:rPr>
              <a:t>. + </a:t>
            </a:r>
            <a:r>
              <a:rPr lang="ru-RU" sz="2400" b="1" err="1">
                <a:latin typeface="Corbel"/>
                <a:ea typeface="+mn-lt"/>
                <a:cs typeface="+mn-lt"/>
              </a:rPr>
              <a:t>these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verbs</a:t>
            </a:r>
            <a:r>
              <a:rPr lang="ru-RU" sz="2400" b="1" dirty="0">
                <a:latin typeface="Corbel"/>
                <a:ea typeface="+mn-lt"/>
                <a:cs typeface="+mn-lt"/>
              </a:rPr>
              <a:t> (</a:t>
            </a:r>
            <a:r>
              <a:rPr lang="ru-RU" sz="2400" b="1" err="1">
                <a:latin typeface="Corbel"/>
                <a:ea typeface="+mn-lt"/>
                <a:cs typeface="+mn-lt"/>
              </a:rPr>
              <a:t>in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the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correct</a:t>
            </a:r>
            <a:r>
              <a:rPr lang="ru-RU" sz="2400" b="1" dirty="0">
                <a:latin typeface="Corbel"/>
                <a:ea typeface="+mn-lt"/>
                <a:cs typeface="+mn-lt"/>
              </a:rPr>
              <a:t> </a:t>
            </a:r>
            <a:r>
              <a:rPr lang="ru-RU" sz="2400" b="1" err="1">
                <a:latin typeface="Corbel"/>
                <a:ea typeface="+mn-lt"/>
                <a:cs typeface="+mn-lt"/>
              </a:rPr>
              <a:t>form</a:t>
            </a:r>
            <a:r>
              <a:rPr lang="ru-RU" sz="2400" b="1" dirty="0">
                <a:latin typeface="Corbel"/>
                <a:ea typeface="+mn-lt"/>
                <a:cs typeface="+mn-lt"/>
              </a:rPr>
              <a:t>):</a:t>
            </a:r>
            <a:endParaRPr lang="ru-RU" sz="2400" b="1">
              <a:latin typeface="Corbel"/>
            </a:endParaRPr>
          </a:p>
          <a:p>
            <a:pPr marL="0" indent="0">
              <a:buNone/>
            </a:pPr>
            <a:r>
              <a:rPr lang="ru-RU" sz="2400" dirty="0" err="1">
                <a:latin typeface="Corbel"/>
                <a:ea typeface="+mn-lt"/>
                <a:cs typeface="+mn-lt"/>
              </a:rPr>
              <a:t>blame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burn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enjoy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express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hurt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introduce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put</a:t>
            </a:r>
            <a:endParaRPr lang="ru-RU" sz="2400" dirty="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1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Steve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introduced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himself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the other guests at the party.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2 </a:t>
            </a:r>
            <a:r>
              <a:rPr lang="ru-RU" sz="2400" dirty="0" err="1">
                <a:latin typeface="Corbel"/>
                <a:ea typeface="+mn-lt"/>
                <a:cs typeface="+mn-lt"/>
              </a:rPr>
              <a:t>Ben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fell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down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dirty="0" err="1">
                <a:latin typeface="Corbel"/>
                <a:ea typeface="+mn-lt"/>
                <a:cs typeface="+mn-lt"/>
              </a:rPr>
              <a:t>some</a:t>
            </a:r>
            <a:r>
              <a:rPr lang="ru-RU" sz="2400" dirty="0">
                <a:latin typeface="Corbel"/>
                <a:ea typeface="+mn-lt"/>
                <a:cs typeface="+mn-lt"/>
              </a:rPr>
              <a:t> steps, but fortunately he didn’t 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3 It </a:t>
            </a:r>
            <a:r>
              <a:rPr lang="ru-RU" sz="2400" err="1">
                <a:latin typeface="Corbel"/>
                <a:ea typeface="+mn-lt"/>
                <a:cs typeface="+mn-lt"/>
              </a:rPr>
              <a:t>isn’t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Sue’s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fault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She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really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shouldn’t</a:t>
            </a:r>
            <a:r>
              <a:rPr lang="ru-RU" sz="2400" dirty="0">
                <a:latin typeface="Corbel"/>
                <a:ea typeface="+mn-lt"/>
                <a:cs typeface="+mn-lt"/>
              </a:rPr>
              <a:t> 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4 </a:t>
            </a:r>
            <a:r>
              <a:rPr lang="ru-RU" sz="2400" err="1">
                <a:latin typeface="Corbel"/>
                <a:ea typeface="+mn-lt"/>
                <a:cs typeface="+mn-lt"/>
              </a:rPr>
              <a:t>Please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try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understand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how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feel</a:t>
            </a:r>
            <a:r>
              <a:rPr lang="ru-RU" sz="2400" dirty="0">
                <a:latin typeface="Corbel"/>
                <a:ea typeface="+mn-lt"/>
                <a:cs typeface="+mn-lt"/>
              </a:rPr>
              <a:t>. You </a:t>
            </a:r>
            <a:r>
              <a:rPr lang="ru-RU" sz="2400" err="1">
                <a:latin typeface="Corbel"/>
                <a:ea typeface="+mn-lt"/>
                <a:cs typeface="+mn-lt"/>
              </a:rPr>
              <a:t>have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to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my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position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5 The </a:t>
            </a:r>
            <a:r>
              <a:rPr lang="ru-RU" sz="2400" err="1">
                <a:latin typeface="Corbel"/>
                <a:ea typeface="+mn-lt"/>
                <a:cs typeface="+mn-lt"/>
              </a:rPr>
              <a:t>children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had</a:t>
            </a:r>
            <a:r>
              <a:rPr lang="ru-RU" sz="2400" dirty="0">
                <a:latin typeface="Corbel"/>
                <a:ea typeface="+mn-lt"/>
                <a:cs typeface="+mn-lt"/>
              </a:rPr>
              <a:t> a </a:t>
            </a:r>
            <a:r>
              <a:rPr lang="ru-RU" sz="2400" err="1">
                <a:latin typeface="Corbel"/>
                <a:ea typeface="+mn-lt"/>
                <a:cs typeface="+mn-lt"/>
              </a:rPr>
              <a:t>great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time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the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beach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They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really</a:t>
            </a:r>
            <a:r>
              <a:rPr lang="ru-RU" sz="2400" dirty="0">
                <a:latin typeface="Corbel"/>
                <a:ea typeface="+mn-lt"/>
                <a:cs typeface="+mn-lt"/>
              </a:rPr>
              <a:t> 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6 Be </a:t>
            </a:r>
            <a:r>
              <a:rPr lang="ru-RU" sz="2400" err="1">
                <a:latin typeface="Corbel"/>
                <a:ea typeface="+mn-lt"/>
                <a:cs typeface="+mn-lt"/>
              </a:rPr>
              <a:t>careful</a:t>
            </a:r>
            <a:r>
              <a:rPr lang="ru-RU" sz="2400" dirty="0">
                <a:latin typeface="Corbel"/>
                <a:ea typeface="+mn-lt"/>
                <a:cs typeface="+mn-lt"/>
              </a:rPr>
              <a:t>! </a:t>
            </a:r>
            <a:r>
              <a:rPr lang="ru-RU" sz="2400" err="1">
                <a:latin typeface="Corbel"/>
                <a:ea typeface="+mn-lt"/>
                <a:cs typeface="+mn-lt"/>
              </a:rPr>
              <a:t>That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pan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is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hot</a:t>
            </a:r>
            <a:r>
              <a:rPr lang="ru-RU" sz="2400" dirty="0">
                <a:latin typeface="Corbel"/>
                <a:ea typeface="+mn-lt"/>
                <a:cs typeface="+mn-lt"/>
              </a:rPr>
              <a:t>. </a:t>
            </a:r>
            <a:r>
              <a:rPr lang="ru-RU" sz="2400" err="1">
                <a:latin typeface="Corbel"/>
                <a:ea typeface="+mn-lt"/>
                <a:cs typeface="+mn-lt"/>
              </a:rPr>
              <a:t>Don’t</a:t>
            </a:r>
            <a:r>
              <a:rPr lang="ru-RU" sz="2400" dirty="0">
                <a:latin typeface="Corbel"/>
                <a:ea typeface="+mn-lt"/>
                <a:cs typeface="+mn-lt"/>
              </a:rPr>
              <a:t> 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r>
              <a:rPr lang="ru-RU" sz="2400" dirty="0">
                <a:latin typeface="Corbel"/>
                <a:ea typeface="+mn-lt"/>
                <a:cs typeface="+mn-lt"/>
              </a:rPr>
              <a:t>7 </a:t>
            </a:r>
            <a:r>
              <a:rPr lang="ru-RU" sz="2400" err="1">
                <a:latin typeface="Corbel"/>
                <a:ea typeface="+mn-lt"/>
                <a:cs typeface="+mn-lt"/>
              </a:rPr>
              <a:t>Sometimes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can’t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say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exactly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what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mean</a:t>
            </a:r>
            <a:r>
              <a:rPr lang="ru-RU" sz="2400" dirty="0">
                <a:latin typeface="Corbel"/>
                <a:ea typeface="+mn-lt"/>
                <a:cs typeface="+mn-lt"/>
              </a:rPr>
              <a:t>. I </a:t>
            </a:r>
            <a:r>
              <a:rPr lang="ru-RU" sz="2400" err="1">
                <a:latin typeface="Corbel"/>
                <a:ea typeface="+mn-lt"/>
                <a:cs typeface="+mn-lt"/>
              </a:rPr>
              <a:t>wish</a:t>
            </a:r>
            <a:r>
              <a:rPr lang="ru-RU" sz="2400" dirty="0">
                <a:latin typeface="Corbel"/>
                <a:ea typeface="+mn-lt"/>
                <a:cs typeface="+mn-lt"/>
              </a:rPr>
              <a:t> I </a:t>
            </a:r>
            <a:r>
              <a:rPr lang="ru-RU" sz="2400" err="1">
                <a:latin typeface="Corbel"/>
                <a:ea typeface="+mn-lt"/>
                <a:cs typeface="+mn-lt"/>
              </a:rPr>
              <a:t>could</a:t>
            </a:r>
            <a:r>
              <a:rPr lang="ru-RU" sz="2400" dirty="0">
                <a:latin typeface="Corbel"/>
                <a:ea typeface="+mn-lt"/>
                <a:cs typeface="+mn-lt"/>
              </a:rPr>
              <a:t> </a:t>
            </a:r>
            <a:r>
              <a:rPr lang="ru-RU" sz="2400" err="1">
                <a:latin typeface="Corbel"/>
                <a:ea typeface="+mn-lt"/>
                <a:cs typeface="+mn-lt"/>
              </a:rPr>
              <a:t>better</a:t>
            </a:r>
            <a:r>
              <a:rPr lang="ru-RU" sz="2400" dirty="0">
                <a:latin typeface="Corbel"/>
                <a:ea typeface="+mn-lt"/>
                <a:cs typeface="+mn-lt"/>
              </a:rPr>
              <a:t>.</a:t>
            </a:r>
            <a:endParaRPr lang="ru-RU" sz="2400">
              <a:latin typeface="Corbel"/>
            </a:endParaRPr>
          </a:p>
          <a:p>
            <a:pPr marL="0" indent="0">
              <a:buNone/>
            </a:pPr>
            <a:endParaRPr lang="ru-RU"/>
          </a:p>
          <a:p>
            <a:endParaRPr lang="ru-RU" dirty="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168523525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AB028E0-8AC2-1968-EFBA-3CAF8E9A92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-1849628"/>
            <a:ext cx="7729728" cy="118872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CD432BB-C631-7E2B-1FF5-D9E5B0B8FD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66496" y="555244"/>
            <a:ext cx="11021568" cy="6302383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b="1" dirty="0">
                <a:latin typeface="Corbel"/>
                <a:ea typeface="+mn-lt"/>
                <a:cs typeface="+mn-lt"/>
              </a:rPr>
              <a:t>8) </a:t>
            </a:r>
            <a:r>
              <a:rPr lang="ru-RU" sz="2800" b="1" err="1">
                <a:latin typeface="Corbel"/>
                <a:ea typeface="+mn-lt"/>
                <a:cs typeface="+mn-lt"/>
              </a:rPr>
              <a:t>Put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in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myself</a:t>
            </a:r>
            <a:r>
              <a:rPr lang="ru-RU" sz="2800" b="1" dirty="0">
                <a:latin typeface="Corbel"/>
                <a:ea typeface="+mn-lt"/>
                <a:cs typeface="+mn-lt"/>
              </a:rPr>
              <a:t>/</a:t>
            </a:r>
            <a:r>
              <a:rPr lang="ru-RU" sz="2800" b="1" err="1">
                <a:latin typeface="Corbel"/>
                <a:ea typeface="+mn-lt"/>
                <a:cs typeface="+mn-lt"/>
              </a:rPr>
              <a:t>yourself</a:t>
            </a:r>
            <a:r>
              <a:rPr lang="ru-RU" sz="2800" b="1" dirty="0">
                <a:latin typeface="Corbel"/>
                <a:ea typeface="+mn-lt"/>
                <a:cs typeface="+mn-lt"/>
              </a:rPr>
              <a:t>/</a:t>
            </a:r>
            <a:r>
              <a:rPr lang="ru-RU" sz="2800" b="1" err="1">
                <a:latin typeface="Corbel"/>
                <a:ea typeface="+mn-lt"/>
                <a:cs typeface="+mn-lt"/>
              </a:rPr>
              <a:t>ourselves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etc</a:t>
            </a:r>
            <a:r>
              <a:rPr lang="ru-RU" sz="2800" b="1" dirty="0">
                <a:latin typeface="Corbel"/>
                <a:ea typeface="+mn-lt"/>
                <a:cs typeface="+mn-lt"/>
              </a:rPr>
              <a:t>. </a:t>
            </a:r>
            <a:r>
              <a:rPr lang="ru-RU" sz="2800" b="1" err="1">
                <a:latin typeface="Corbel"/>
                <a:ea typeface="+mn-lt"/>
                <a:cs typeface="+mn-lt"/>
              </a:rPr>
              <a:t>or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me</a:t>
            </a:r>
            <a:r>
              <a:rPr lang="ru-RU" sz="2800" b="1" dirty="0">
                <a:latin typeface="Corbel"/>
                <a:ea typeface="+mn-lt"/>
                <a:cs typeface="+mn-lt"/>
              </a:rPr>
              <a:t>/</a:t>
            </a:r>
            <a:r>
              <a:rPr lang="ru-RU" sz="2800" b="1" err="1">
                <a:latin typeface="Corbel"/>
                <a:ea typeface="+mn-lt"/>
                <a:cs typeface="+mn-lt"/>
              </a:rPr>
              <a:t>you</a:t>
            </a:r>
            <a:r>
              <a:rPr lang="ru-RU" sz="2800" b="1" dirty="0">
                <a:latin typeface="Corbel"/>
                <a:ea typeface="+mn-lt"/>
                <a:cs typeface="+mn-lt"/>
              </a:rPr>
              <a:t>/</a:t>
            </a:r>
            <a:r>
              <a:rPr lang="ru-RU" sz="2800" b="1" err="1">
                <a:latin typeface="Corbel"/>
                <a:ea typeface="+mn-lt"/>
                <a:cs typeface="+mn-lt"/>
              </a:rPr>
              <a:t>us</a:t>
            </a:r>
            <a:r>
              <a:rPr lang="ru-RU" sz="2800" b="1" dirty="0">
                <a:latin typeface="Corbel"/>
                <a:ea typeface="+mn-lt"/>
                <a:cs typeface="+mn-lt"/>
              </a:rPr>
              <a:t> </a:t>
            </a:r>
            <a:r>
              <a:rPr lang="ru-RU" sz="2800" b="1" err="1">
                <a:latin typeface="Corbel"/>
                <a:ea typeface="+mn-lt"/>
                <a:cs typeface="+mn-lt"/>
              </a:rPr>
              <a:t>etc</a:t>
            </a:r>
            <a:r>
              <a:rPr lang="ru-RU" sz="2800" b="1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1 </a:t>
            </a:r>
            <a:r>
              <a:rPr lang="ru-RU" sz="2800" err="1">
                <a:latin typeface="Corbel"/>
                <a:ea typeface="+mn-lt"/>
                <a:cs typeface="+mn-lt"/>
              </a:rPr>
              <a:t>Amy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had</a:t>
            </a:r>
            <a:r>
              <a:rPr lang="ru-RU" sz="2800" dirty="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great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holiday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She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enjoyed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herself</a:t>
            </a:r>
            <a:r>
              <a:rPr lang="ru-RU" sz="2800" dirty="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2 </a:t>
            </a:r>
            <a:r>
              <a:rPr lang="ru-RU" sz="2800" err="1">
                <a:latin typeface="Corbel"/>
                <a:ea typeface="+mn-lt"/>
                <a:cs typeface="+mn-lt"/>
              </a:rPr>
              <a:t>It’s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not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fault</a:t>
            </a:r>
            <a:r>
              <a:rPr lang="ru-RU" sz="2800" dirty="0">
                <a:latin typeface="Corbel"/>
                <a:ea typeface="+mn-lt"/>
                <a:cs typeface="+mn-lt"/>
              </a:rPr>
              <a:t>. You </a:t>
            </a:r>
            <a:r>
              <a:rPr lang="ru-RU" sz="2800" err="1">
                <a:latin typeface="Corbel"/>
                <a:ea typeface="+mn-lt"/>
                <a:cs typeface="+mn-lt"/>
              </a:rPr>
              <a:t>can’t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blame</a:t>
            </a:r>
            <a:r>
              <a:rPr lang="ru-RU" sz="2800" dirty="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3 What I </a:t>
            </a:r>
            <a:r>
              <a:rPr lang="ru-RU" sz="2800" err="1">
                <a:latin typeface="Corbel"/>
                <a:ea typeface="+mn-lt"/>
                <a:cs typeface="+mn-lt"/>
              </a:rPr>
              <a:t>did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was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really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bad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I’m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ashamed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of</a:t>
            </a:r>
            <a:r>
              <a:rPr lang="ru-RU" sz="2800" dirty="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4 We </a:t>
            </a:r>
            <a:r>
              <a:rPr lang="ru-RU" sz="2800" err="1">
                <a:latin typeface="Corbel"/>
                <a:ea typeface="+mn-lt"/>
                <a:cs typeface="+mn-lt"/>
              </a:rPr>
              <a:t>have</a:t>
            </a:r>
            <a:r>
              <a:rPr lang="ru-RU" sz="2800" dirty="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problem</a:t>
            </a:r>
            <a:r>
              <a:rPr lang="ru-RU" sz="2800" dirty="0">
                <a:latin typeface="Corbel"/>
                <a:ea typeface="+mn-lt"/>
                <a:cs typeface="+mn-lt"/>
              </a:rPr>
              <a:t>. I </a:t>
            </a:r>
            <a:r>
              <a:rPr lang="ru-RU" sz="2800" err="1">
                <a:latin typeface="Corbel"/>
                <a:ea typeface="+mn-lt"/>
                <a:cs typeface="+mn-lt"/>
              </a:rPr>
              <a:t>hope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help</a:t>
            </a:r>
            <a:r>
              <a:rPr lang="ru-RU" sz="2800" dirty="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5 ‘</a:t>
            </a:r>
            <a:r>
              <a:rPr lang="ru-RU" sz="2800" err="1">
                <a:latin typeface="Corbel"/>
                <a:ea typeface="+mn-lt"/>
                <a:cs typeface="+mn-lt"/>
              </a:rPr>
              <a:t>Can</a:t>
            </a:r>
            <a:r>
              <a:rPr lang="ru-RU" sz="2800" dirty="0">
                <a:latin typeface="Corbel"/>
                <a:ea typeface="+mn-lt"/>
                <a:cs typeface="+mn-lt"/>
              </a:rPr>
              <a:t> I </a:t>
            </a:r>
            <a:r>
              <a:rPr lang="ru-RU" sz="2800" err="1">
                <a:latin typeface="Corbel"/>
                <a:ea typeface="+mn-lt"/>
                <a:cs typeface="+mn-lt"/>
              </a:rPr>
              <a:t>take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another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biscuit</a:t>
            </a:r>
            <a:r>
              <a:rPr lang="ru-RU" sz="2800" dirty="0">
                <a:latin typeface="Corbel"/>
                <a:ea typeface="+mn-lt"/>
                <a:cs typeface="+mn-lt"/>
              </a:rPr>
              <a:t>?’ ‘Of </a:t>
            </a:r>
            <a:r>
              <a:rPr lang="ru-RU" sz="2800" err="1">
                <a:latin typeface="Corbel"/>
                <a:ea typeface="+mn-lt"/>
                <a:cs typeface="+mn-lt"/>
              </a:rPr>
              <a:t>course</a:t>
            </a:r>
            <a:r>
              <a:rPr lang="ru-RU" sz="2800" dirty="0">
                <a:latin typeface="Corbel"/>
                <a:ea typeface="+mn-lt"/>
                <a:cs typeface="+mn-lt"/>
              </a:rPr>
              <a:t>. Help !’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6 I </a:t>
            </a:r>
            <a:r>
              <a:rPr lang="ru-RU" sz="2800" err="1">
                <a:latin typeface="Corbel"/>
                <a:ea typeface="+mn-lt"/>
                <a:cs typeface="+mn-lt"/>
              </a:rPr>
              <a:t>want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you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meet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Sarah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I’ll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introduce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her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7 </a:t>
            </a:r>
            <a:r>
              <a:rPr lang="ru-RU" sz="2800" err="1">
                <a:latin typeface="Corbel"/>
                <a:ea typeface="+mn-lt"/>
                <a:cs typeface="+mn-lt"/>
              </a:rPr>
              <a:t>Don’t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worry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about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us</a:t>
            </a:r>
            <a:r>
              <a:rPr lang="ru-RU" sz="2800" dirty="0">
                <a:latin typeface="Corbel"/>
                <a:ea typeface="+mn-lt"/>
                <a:cs typeface="+mn-lt"/>
              </a:rPr>
              <a:t>. We </a:t>
            </a:r>
            <a:r>
              <a:rPr lang="ru-RU" sz="2800" err="1">
                <a:latin typeface="Corbel"/>
                <a:ea typeface="+mn-lt"/>
                <a:cs typeface="+mn-lt"/>
              </a:rPr>
              <a:t>can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take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care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of</a:t>
            </a:r>
            <a:r>
              <a:rPr lang="ru-RU" sz="2800" dirty="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8 </a:t>
            </a:r>
            <a:r>
              <a:rPr lang="ru-RU" sz="2800" err="1">
                <a:latin typeface="Corbel"/>
                <a:ea typeface="+mn-lt"/>
                <a:cs typeface="+mn-lt"/>
              </a:rPr>
              <a:t>Don’t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worry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about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children</a:t>
            </a:r>
            <a:r>
              <a:rPr lang="ru-RU" sz="2800" dirty="0">
                <a:latin typeface="Corbel"/>
                <a:ea typeface="+mn-lt"/>
                <a:cs typeface="+mn-lt"/>
              </a:rPr>
              <a:t>. </a:t>
            </a:r>
            <a:r>
              <a:rPr lang="ru-RU" sz="2800" err="1">
                <a:latin typeface="Corbel"/>
                <a:ea typeface="+mn-lt"/>
                <a:cs typeface="+mn-lt"/>
              </a:rPr>
              <a:t>I’ll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take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care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of</a:t>
            </a:r>
            <a:r>
              <a:rPr lang="ru-RU" sz="2800" dirty="0">
                <a:latin typeface="Corbel"/>
                <a:ea typeface="+mn-lt"/>
                <a:cs typeface="+mn-lt"/>
              </a:rPr>
              <a:t> .</a:t>
            </a:r>
            <a:endParaRPr lang="ru-RU" sz="2800">
              <a:latin typeface="Corbel"/>
            </a:endParaRPr>
          </a:p>
          <a:p>
            <a:pPr marL="0" indent="0">
              <a:buNone/>
            </a:pPr>
            <a:r>
              <a:rPr lang="ru-RU" sz="2800" dirty="0">
                <a:latin typeface="Corbel"/>
                <a:ea typeface="+mn-lt"/>
                <a:cs typeface="+mn-lt"/>
              </a:rPr>
              <a:t>9 I </a:t>
            </a:r>
            <a:r>
              <a:rPr lang="ru-RU" sz="2800" err="1">
                <a:latin typeface="Corbel"/>
                <a:ea typeface="+mn-lt"/>
                <a:cs typeface="+mn-lt"/>
              </a:rPr>
              <a:t>gave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them</a:t>
            </a:r>
            <a:r>
              <a:rPr lang="ru-RU" sz="2800" dirty="0">
                <a:latin typeface="Corbel"/>
                <a:ea typeface="+mn-lt"/>
                <a:cs typeface="+mn-lt"/>
              </a:rPr>
              <a:t> a </a:t>
            </a:r>
            <a:r>
              <a:rPr lang="ru-RU" sz="2800" err="1">
                <a:latin typeface="Corbel"/>
                <a:ea typeface="+mn-lt"/>
                <a:cs typeface="+mn-lt"/>
              </a:rPr>
              <a:t>key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our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house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so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that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they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could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let</a:t>
            </a:r>
            <a:r>
              <a:rPr lang="ru-RU" sz="2800" dirty="0">
                <a:latin typeface="Corbel"/>
                <a:ea typeface="+mn-lt"/>
                <a:cs typeface="+mn-lt"/>
              </a:rPr>
              <a:t> </a:t>
            </a:r>
            <a:r>
              <a:rPr lang="ru-RU" sz="2800" err="1">
                <a:latin typeface="Corbel"/>
                <a:ea typeface="+mn-lt"/>
                <a:cs typeface="+mn-lt"/>
              </a:rPr>
              <a:t>in</a:t>
            </a:r>
            <a:r>
              <a:rPr lang="ru-RU" sz="2800" dirty="0">
                <a:latin typeface="Corbel"/>
                <a:ea typeface="+mn-lt"/>
                <a:cs typeface="+mn-lt"/>
              </a:rPr>
              <a:t>.</a:t>
            </a:r>
            <a:endParaRPr lang="ru-RU" sz="2800">
              <a:latin typeface="Corbel"/>
            </a:endParaRPr>
          </a:p>
          <a:p>
            <a:endParaRPr lang="ru-RU" dirty="0">
              <a:latin typeface="Corbel"/>
            </a:endParaRPr>
          </a:p>
        </p:txBody>
      </p:sp>
    </p:spTree>
    <p:extLst>
      <p:ext uri="{BB962C8B-B14F-4D97-AF65-F5344CB8AC3E}">
        <p14:creationId xmlns:p14="http://schemas.microsoft.com/office/powerpoint/2010/main" val="2195472875"/>
      </p:ext>
    </p:extLst>
  </p:cSld>
  <p:clrMapOvr>
    <a:masterClrMapping/>
  </p:clrMapOvr>
</p:sld>
</file>

<file path=ppt/theme/theme1.xml><?xml version="1.0" encoding="utf-8"?>
<a:theme xmlns:a="http://schemas.openxmlformats.org/drawingml/2006/main" name="Посылка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TF00001246</Template>
  <TotalTime>0</TotalTime>
  <Words>1336</Words>
  <Application>Microsoft Office PowerPoint</Application>
  <PresentationFormat>Широкоэкранный</PresentationFormat>
  <Paragraphs>113</Paragraphs>
  <Slides>12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7" baseType="lpstr">
      <vt:lpstr>Arial</vt:lpstr>
      <vt:lpstr>Calibri</vt:lpstr>
      <vt:lpstr>Corbel</vt:lpstr>
      <vt:lpstr>Gill Sans MT</vt:lpstr>
      <vt:lpstr>Посылка</vt:lpstr>
      <vt:lpstr> kонспекти практичних занять з дисципліни«Іноземна мова» з галузі знань 20 «Аграрні науки та продовольство» спеціальності : 204 Технологія виробництва і переробки продукції тваринництва.  Семестр 1,2 (56 годин) </vt:lpstr>
      <vt:lpstr>Атестація 1 (14 год.)   Практичне заняття 1(2 год.)</vt:lpstr>
      <vt:lpstr>Презентация PowerPoint</vt:lpstr>
      <vt:lpstr>Презентация PowerPoint</vt:lpstr>
      <vt:lpstr>Презентация PowerPoint</vt:lpstr>
      <vt:lpstr>Text 2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/>
  <cp:lastModifiedBy>Ігор</cp:lastModifiedBy>
  <cp:revision>103</cp:revision>
  <dcterms:created xsi:type="dcterms:W3CDTF">2024-08-20T15:35:10Z</dcterms:created>
  <dcterms:modified xsi:type="dcterms:W3CDTF">2025-03-17T12:33:25Z</dcterms:modified>
</cp:coreProperties>
</file>

<file path=docProps/thumbnail.jpeg>
</file>