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notesMasterIdLst>
    <p:notesMasterId r:id="rId19"/>
  </p:notesMasterIdLst>
  <p:handoutMasterIdLst>
    <p:handoutMasterId r:id="rId20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 rtl="0">
      <a:defRPr lang="ru-R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99DB48D-5F51-3D52-E146-FB0CBAA406C4}" v="289" dt="2024-08-21T16:04:24.6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83" autoAdjust="0"/>
    <p:restoredTop sz="96623" autoAdjust="0"/>
  </p:normalViewPr>
  <p:slideViewPr>
    <p:cSldViewPr snapToGrid="0">
      <p:cViewPr varScale="1">
        <p:scale>
          <a:sx n="117" d="100"/>
          <a:sy n="117" d="100"/>
        </p:scale>
        <p:origin x="126" y="2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3" d="100"/>
          <a:sy n="93" d="100"/>
        </p:scale>
        <p:origin x="3708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5/10/relationships/revisionInfo" Target="revisionInfo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clId="Web-{399DB48D-5F51-3D52-E146-FB0CBAA406C4}"/>
    <pc:docChg chg="addSld">
      <pc:chgData name="" userId="" providerId="" clId="Web-{399DB48D-5F51-3D52-E146-FB0CBAA406C4}" dt="2024-08-21T15:55:38.523" v="10"/>
      <pc:docMkLst>
        <pc:docMk/>
      </pc:docMkLst>
      <pc:sldChg chg="new">
        <pc:chgData name="" userId="" providerId="" clId="Web-{399DB48D-5F51-3D52-E146-FB0CBAA406C4}" dt="2024-08-21T15:55:34.554" v="0"/>
        <pc:sldMkLst>
          <pc:docMk/>
          <pc:sldMk cId="2784162031" sldId="257"/>
        </pc:sldMkLst>
      </pc:sldChg>
      <pc:sldChg chg="new">
        <pc:chgData name="" userId="" providerId="" clId="Web-{399DB48D-5F51-3D52-E146-FB0CBAA406C4}" dt="2024-08-21T15:55:35.617" v="1"/>
        <pc:sldMkLst>
          <pc:docMk/>
          <pc:sldMk cId="2431857729" sldId="258"/>
        </pc:sldMkLst>
      </pc:sldChg>
      <pc:sldChg chg="new">
        <pc:chgData name="" userId="" providerId="" clId="Web-{399DB48D-5F51-3D52-E146-FB0CBAA406C4}" dt="2024-08-21T15:55:35.945" v="2"/>
        <pc:sldMkLst>
          <pc:docMk/>
          <pc:sldMk cId="689133259" sldId="259"/>
        </pc:sldMkLst>
      </pc:sldChg>
      <pc:sldChg chg="new">
        <pc:chgData name="" userId="" providerId="" clId="Web-{399DB48D-5F51-3D52-E146-FB0CBAA406C4}" dt="2024-08-21T15:55:36.476" v="3"/>
        <pc:sldMkLst>
          <pc:docMk/>
          <pc:sldMk cId="2555750161" sldId="260"/>
        </pc:sldMkLst>
      </pc:sldChg>
      <pc:sldChg chg="new">
        <pc:chgData name="" userId="" providerId="" clId="Web-{399DB48D-5F51-3D52-E146-FB0CBAA406C4}" dt="2024-08-21T15:55:36.804" v="4"/>
        <pc:sldMkLst>
          <pc:docMk/>
          <pc:sldMk cId="2285636801" sldId="261"/>
        </pc:sldMkLst>
      </pc:sldChg>
      <pc:sldChg chg="new">
        <pc:chgData name="" userId="" providerId="" clId="Web-{399DB48D-5F51-3D52-E146-FB0CBAA406C4}" dt="2024-08-21T15:55:37.132" v="5"/>
        <pc:sldMkLst>
          <pc:docMk/>
          <pc:sldMk cId="3647705842" sldId="262"/>
        </pc:sldMkLst>
      </pc:sldChg>
      <pc:sldChg chg="new">
        <pc:chgData name="" userId="" providerId="" clId="Web-{399DB48D-5F51-3D52-E146-FB0CBAA406C4}" dt="2024-08-21T15:55:37.336" v="6"/>
        <pc:sldMkLst>
          <pc:docMk/>
          <pc:sldMk cId="2933781588" sldId="263"/>
        </pc:sldMkLst>
      </pc:sldChg>
      <pc:sldChg chg="new">
        <pc:chgData name="" userId="" providerId="" clId="Web-{399DB48D-5F51-3D52-E146-FB0CBAA406C4}" dt="2024-08-21T15:55:37.586" v="7"/>
        <pc:sldMkLst>
          <pc:docMk/>
          <pc:sldMk cId="1156811510" sldId="264"/>
        </pc:sldMkLst>
      </pc:sldChg>
      <pc:sldChg chg="new">
        <pc:chgData name="" userId="" providerId="" clId="Web-{399DB48D-5F51-3D52-E146-FB0CBAA406C4}" dt="2024-08-21T15:55:37.820" v="8"/>
        <pc:sldMkLst>
          <pc:docMk/>
          <pc:sldMk cId="2686303650" sldId="265"/>
        </pc:sldMkLst>
      </pc:sldChg>
      <pc:sldChg chg="new">
        <pc:chgData name="" userId="" providerId="" clId="Web-{399DB48D-5F51-3D52-E146-FB0CBAA406C4}" dt="2024-08-21T15:55:38.226" v="9"/>
        <pc:sldMkLst>
          <pc:docMk/>
          <pc:sldMk cId="226318501" sldId="266"/>
        </pc:sldMkLst>
      </pc:sldChg>
      <pc:sldChg chg="new">
        <pc:chgData name="" userId="" providerId="" clId="Web-{399DB48D-5F51-3D52-E146-FB0CBAA406C4}" dt="2024-08-21T15:55:38.523" v="10"/>
        <pc:sldMkLst>
          <pc:docMk/>
          <pc:sldMk cId="3681348958" sldId="267"/>
        </pc:sldMkLst>
      </pc:sldChg>
    </pc:docChg>
  </pc:docChgLst>
  <pc:docChgLst>
    <pc:chgData name="Vyacheslav Sukhan" userId="cc93cbb16f1026dd" providerId="Windows Live" clId="Web-{399DB48D-5F51-3D52-E146-FB0CBAA406C4}"/>
    <pc:docChg chg="addSld modSld">
      <pc:chgData name="Vyacheslav Sukhan" userId="cc93cbb16f1026dd" providerId="Windows Live" clId="Web-{399DB48D-5F51-3D52-E146-FB0CBAA406C4}" dt="2024-08-21T16:04:24.672" v="247" actId="1076"/>
      <pc:docMkLst>
        <pc:docMk/>
      </pc:docMkLst>
      <pc:sldChg chg="modSp">
        <pc:chgData name="Vyacheslav Sukhan" userId="cc93cbb16f1026dd" providerId="Windows Live" clId="Web-{399DB48D-5F51-3D52-E146-FB0CBAA406C4}" dt="2024-08-21T15:56:22.151" v="16" actId="1076"/>
        <pc:sldMkLst>
          <pc:docMk/>
          <pc:sldMk cId="1194440229" sldId="256"/>
        </pc:sldMkLst>
        <pc:spChg chg="mod">
          <ac:chgData name="Vyacheslav Sukhan" userId="cc93cbb16f1026dd" providerId="Windows Live" clId="Web-{399DB48D-5F51-3D52-E146-FB0CBAA406C4}" dt="2024-08-21T15:55:50.930" v="3" actId="1076"/>
          <ac:spMkLst>
            <pc:docMk/>
            <pc:sldMk cId="1194440229" sldId="256"/>
            <ac:spMk id="2" creationId="{00000000-0000-0000-0000-000000000000}"/>
          </ac:spMkLst>
        </pc:spChg>
        <pc:spChg chg="mod">
          <ac:chgData name="Vyacheslav Sukhan" userId="cc93cbb16f1026dd" providerId="Windows Live" clId="Web-{399DB48D-5F51-3D52-E146-FB0CBAA406C4}" dt="2024-08-21T15:56:22.151" v="16" actId="1076"/>
          <ac:spMkLst>
            <pc:docMk/>
            <pc:sldMk cId="1194440229" sldId="256"/>
            <ac:spMk id="3" creationId="{00000000-0000-0000-0000-000000000000}"/>
          </ac:spMkLst>
        </pc:spChg>
      </pc:sldChg>
      <pc:sldChg chg="modSp">
        <pc:chgData name="Vyacheslav Sukhan" userId="cc93cbb16f1026dd" providerId="Windows Live" clId="Web-{399DB48D-5F51-3D52-E146-FB0CBAA406C4}" dt="2024-08-21T15:56:51.841" v="29" actId="20577"/>
        <pc:sldMkLst>
          <pc:docMk/>
          <pc:sldMk cId="2784162031" sldId="257"/>
        </pc:sldMkLst>
        <pc:spChg chg="mod">
          <ac:chgData name="Vyacheslav Sukhan" userId="cc93cbb16f1026dd" providerId="Windows Live" clId="Web-{399DB48D-5F51-3D52-E146-FB0CBAA406C4}" dt="2024-08-21T15:56:37.512" v="20" actId="1076"/>
          <ac:spMkLst>
            <pc:docMk/>
            <pc:sldMk cId="2784162031" sldId="257"/>
            <ac:spMk id="2" creationId="{418B309C-F709-330F-502C-17D7BE428EAA}"/>
          </ac:spMkLst>
        </pc:spChg>
        <pc:spChg chg="mod">
          <ac:chgData name="Vyacheslav Sukhan" userId="cc93cbb16f1026dd" providerId="Windows Live" clId="Web-{399DB48D-5F51-3D52-E146-FB0CBAA406C4}" dt="2024-08-21T15:56:51.841" v="29" actId="20577"/>
          <ac:spMkLst>
            <pc:docMk/>
            <pc:sldMk cId="2784162031" sldId="257"/>
            <ac:spMk id="3" creationId="{1EA829D7-2BBC-4793-4FB0-913A6AADDF90}"/>
          </ac:spMkLst>
        </pc:spChg>
      </pc:sldChg>
      <pc:sldChg chg="modSp">
        <pc:chgData name="Vyacheslav Sukhan" userId="cc93cbb16f1026dd" providerId="Windows Live" clId="Web-{399DB48D-5F51-3D52-E146-FB0CBAA406C4}" dt="2024-08-21T16:01:10.204" v="156" actId="20577"/>
        <pc:sldMkLst>
          <pc:docMk/>
          <pc:sldMk cId="2431857729" sldId="258"/>
        </pc:sldMkLst>
        <pc:spChg chg="mod">
          <ac:chgData name="Vyacheslav Sukhan" userId="cc93cbb16f1026dd" providerId="Windows Live" clId="Web-{399DB48D-5F51-3D52-E146-FB0CBAA406C4}" dt="2024-08-21T16:01:10.204" v="156" actId="20577"/>
          <ac:spMkLst>
            <pc:docMk/>
            <pc:sldMk cId="2431857729" sldId="258"/>
            <ac:spMk id="2" creationId="{BDB2BC32-50F0-335C-9C8B-6E56A2CAE5F9}"/>
          </ac:spMkLst>
        </pc:spChg>
        <pc:spChg chg="mod">
          <ac:chgData name="Vyacheslav Sukhan" userId="cc93cbb16f1026dd" providerId="Windows Live" clId="Web-{399DB48D-5F51-3D52-E146-FB0CBAA406C4}" dt="2024-08-21T15:57:25.578" v="48" actId="20577"/>
          <ac:spMkLst>
            <pc:docMk/>
            <pc:sldMk cId="2431857729" sldId="258"/>
            <ac:spMk id="3" creationId="{852A6613-A798-AAB0-F048-C67A184C7129}"/>
          </ac:spMkLst>
        </pc:spChg>
      </pc:sldChg>
      <pc:sldChg chg="modSp">
        <pc:chgData name="Vyacheslav Sukhan" userId="cc93cbb16f1026dd" providerId="Windows Live" clId="Web-{399DB48D-5F51-3D52-E146-FB0CBAA406C4}" dt="2024-08-21T15:57:49.486" v="60" actId="1076"/>
        <pc:sldMkLst>
          <pc:docMk/>
          <pc:sldMk cId="689133259" sldId="259"/>
        </pc:sldMkLst>
        <pc:spChg chg="mod">
          <ac:chgData name="Vyacheslav Sukhan" userId="cc93cbb16f1026dd" providerId="Windows Live" clId="Web-{399DB48D-5F51-3D52-E146-FB0CBAA406C4}" dt="2024-08-21T15:57:34.469" v="49" actId="1076"/>
          <ac:spMkLst>
            <pc:docMk/>
            <pc:sldMk cId="689133259" sldId="259"/>
            <ac:spMk id="2" creationId="{F7F66833-A2F7-3193-B001-95A164124285}"/>
          </ac:spMkLst>
        </pc:spChg>
        <pc:spChg chg="mod">
          <ac:chgData name="Vyacheslav Sukhan" userId="cc93cbb16f1026dd" providerId="Windows Live" clId="Web-{399DB48D-5F51-3D52-E146-FB0CBAA406C4}" dt="2024-08-21T15:57:49.486" v="60" actId="1076"/>
          <ac:spMkLst>
            <pc:docMk/>
            <pc:sldMk cId="689133259" sldId="259"/>
            <ac:spMk id="3" creationId="{E196961A-67BD-BE2F-E114-E0F3B08AA17F}"/>
          </ac:spMkLst>
        </pc:spChg>
      </pc:sldChg>
      <pc:sldChg chg="modSp">
        <pc:chgData name="Vyacheslav Sukhan" userId="cc93cbb16f1026dd" providerId="Windows Live" clId="Web-{399DB48D-5F51-3D52-E146-FB0CBAA406C4}" dt="2024-08-21T15:58:19.004" v="70" actId="1076"/>
        <pc:sldMkLst>
          <pc:docMk/>
          <pc:sldMk cId="2555750161" sldId="260"/>
        </pc:sldMkLst>
        <pc:spChg chg="mod">
          <ac:chgData name="Vyacheslav Sukhan" userId="cc93cbb16f1026dd" providerId="Windows Live" clId="Web-{399DB48D-5F51-3D52-E146-FB0CBAA406C4}" dt="2024-08-21T15:58:08.831" v="61" actId="1076"/>
          <ac:spMkLst>
            <pc:docMk/>
            <pc:sldMk cId="2555750161" sldId="260"/>
            <ac:spMk id="2" creationId="{AB6A69E0-3DB2-0A5E-CD29-7C7C85004661}"/>
          </ac:spMkLst>
        </pc:spChg>
        <pc:spChg chg="mod">
          <ac:chgData name="Vyacheslav Sukhan" userId="cc93cbb16f1026dd" providerId="Windows Live" clId="Web-{399DB48D-5F51-3D52-E146-FB0CBAA406C4}" dt="2024-08-21T15:58:19.004" v="70" actId="1076"/>
          <ac:spMkLst>
            <pc:docMk/>
            <pc:sldMk cId="2555750161" sldId="260"/>
            <ac:spMk id="3" creationId="{C142EED6-93A3-95FE-3099-AEF40E057F77}"/>
          </ac:spMkLst>
        </pc:spChg>
      </pc:sldChg>
      <pc:sldChg chg="modSp">
        <pc:chgData name="Vyacheslav Sukhan" userId="cc93cbb16f1026dd" providerId="Windows Live" clId="Web-{399DB48D-5F51-3D52-E146-FB0CBAA406C4}" dt="2024-08-21T15:58:48.334" v="81" actId="1076"/>
        <pc:sldMkLst>
          <pc:docMk/>
          <pc:sldMk cId="2285636801" sldId="261"/>
        </pc:sldMkLst>
        <pc:spChg chg="mod">
          <ac:chgData name="Vyacheslav Sukhan" userId="cc93cbb16f1026dd" providerId="Windows Live" clId="Web-{399DB48D-5F51-3D52-E146-FB0CBAA406C4}" dt="2024-08-21T15:58:25.161" v="71" actId="1076"/>
          <ac:spMkLst>
            <pc:docMk/>
            <pc:sldMk cId="2285636801" sldId="261"/>
            <ac:spMk id="2" creationId="{E07B7B5C-F232-C894-707A-ADAC3BABDFF5}"/>
          </ac:spMkLst>
        </pc:spChg>
        <pc:spChg chg="mod">
          <ac:chgData name="Vyacheslav Sukhan" userId="cc93cbb16f1026dd" providerId="Windows Live" clId="Web-{399DB48D-5F51-3D52-E146-FB0CBAA406C4}" dt="2024-08-21T15:58:48.334" v="81" actId="1076"/>
          <ac:spMkLst>
            <pc:docMk/>
            <pc:sldMk cId="2285636801" sldId="261"/>
            <ac:spMk id="3" creationId="{AA407B47-7215-BFFA-6E45-FF2AE90B5019}"/>
          </ac:spMkLst>
        </pc:spChg>
      </pc:sldChg>
      <pc:sldChg chg="modSp">
        <pc:chgData name="Vyacheslav Sukhan" userId="cc93cbb16f1026dd" providerId="Windows Live" clId="Web-{399DB48D-5F51-3D52-E146-FB0CBAA406C4}" dt="2024-08-21T15:59:10.367" v="95" actId="14100"/>
        <pc:sldMkLst>
          <pc:docMk/>
          <pc:sldMk cId="3647705842" sldId="262"/>
        </pc:sldMkLst>
        <pc:spChg chg="mod">
          <ac:chgData name="Vyacheslav Sukhan" userId="cc93cbb16f1026dd" providerId="Windows Live" clId="Web-{399DB48D-5F51-3D52-E146-FB0CBAA406C4}" dt="2024-08-21T15:58:57.022" v="84" actId="1076"/>
          <ac:spMkLst>
            <pc:docMk/>
            <pc:sldMk cId="3647705842" sldId="262"/>
            <ac:spMk id="2" creationId="{3D964081-359F-13EA-257A-C0B763901FBE}"/>
          </ac:spMkLst>
        </pc:spChg>
        <pc:spChg chg="mod">
          <ac:chgData name="Vyacheslav Sukhan" userId="cc93cbb16f1026dd" providerId="Windows Live" clId="Web-{399DB48D-5F51-3D52-E146-FB0CBAA406C4}" dt="2024-08-21T15:59:10.367" v="95" actId="14100"/>
          <ac:spMkLst>
            <pc:docMk/>
            <pc:sldMk cId="3647705842" sldId="262"/>
            <ac:spMk id="3" creationId="{B54FE5A7-2200-8E1C-7D41-C48D6C03CF47}"/>
          </ac:spMkLst>
        </pc:spChg>
      </pc:sldChg>
      <pc:sldChg chg="modSp">
        <pc:chgData name="Vyacheslav Sukhan" userId="cc93cbb16f1026dd" providerId="Windows Live" clId="Web-{399DB48D-5F51-3D52-E146-FB0CBAA406C4}" dt="2024-08-21T16:01:07.032" v="155" actId="20577"/>
        <pc:sldMkLst>
          <pc:docMk/>
          <pc:sldMk cId="2933781588" sldId="263"/>
        </pc:sldMkLst>
        <pc:spChg chg="mod">
          <ac:chgData name="Vyacheslav Sukhan" userId="cc93cbb16f1026dd" providerId="Windows Live" clId="Web-{399DB48D-5F51-3D52-E146-FB0CBAA406C4}" dt="2024-08-21T16:01:07.032" v="155" actId="20577"/>
          <ac:spMkLst>
            <pc:docMk/>
            <pc:sldMk cId="2933781588" sldId="263"/>
            <ac:spMk id="2" creationId="{3F6B0718-9D94-2BDF-6392-142D67DCE50D}"/>
          </ac:spMkLst>
        </pc:spChg>
        <pc:spChg chg="mod">
          <ac:chgData name="Vyacheslav Sukhan" userId="cc93cbb16f1026dd" providerId="Windows Live" clId="Web-{399DB48D-5F51-3D52-E146-FB0CBAA406C4}" dt="2024-08-21T15:59:42.666" v="110" actId="20577"/>
          <ac:spMkLst>
            <pc:docMk/>
            <pc:sldMk cId="2933781588" sldId="263"/>
            <ac:spMk id="3" creationId="{9A3EA4F8-3C4E-28DF-39CC-B7F1B56FECFC}"/>
          </ac:spMkLst>
        </pc:spChg>
      </pc:sldChg>
      <pc:sldChg chg="modSp">
        <pc:chgData name="Vyacheslav Sukhan" userId="cc93cbb16f1026dd" providerId="Windows Live" clId="Web-{399DB48D-5F51-3D52-E146-FB0CBAA406C4}" dt="2024-08-21T16:00:05.871" v="121" actId="1076"/>
        <pc:sldMkLst>
          <pc:docMk/>
          <pc:sldMk cId="1156811510" sldId="264"/>
        </pc:sldMkLst>
        <pc:spChg chg="mod">
          <ac:chgData name="Vyacheslav Sukhan" userId="cc93cbb16f1026dd" providerId="Windows Live" clId="Web-{399DB48D-5F51-3D52-E146-FB0CBAA406C4}" dt="2024-08-21T15:59:52.933" v="113" actId="1076"/>
          <ac:spMkLst>
            <pc:docMk/>
            <pc:sldMk cId="1156811510" sldId="264"/>
            <ac:spMk id="2" creationId="{CC69FF02-BE96-1E47-DE19-B75B818053CB}"/>
          </ac:spMkLst>
        </pc:spChg>
        <pc:spChg chg="mod">
          <ac:chgData name="Vyacheslav Sukhan" userId="cc93cbb16f1026dd" providerId="Windows Live" clId="Web-{399DB48D-5F51-3D52-E146-FB0CBAA406C4}" dt="2024-08-21T16:00:05.871" v="121" actId="1076"/>
          <ac:spMkLst>
            <pc:docMk/>
            <pc:sldMk cId="1156811510" sldId="264"/>
            <ac:spMk id="3" creationId="{5BCFFD6E-7A45-CCEA-A6D4-EF043A7BEB9E}"/>
          </ac:spMkLst>
        </pc:spChg>
      </pc:sldChg>
      <pc:sldChg chg="modSp">
        <pc:chgData name="Vyacheslav Sukhan" userId="cc93cbb16f1026dd" providerId="Windows Live" clId="Web-{399DB48D-5F51-3D52-E146-FB0CBAA406C4}" dt="2024-08-21T16:00:24.919" v="133" actId="20577"/>
        <pc:sldMkLst>
          <pc:docMk/>
          <pc:sldMk cId="2686303650" sldId="265"/>
        </pc:sldMkLst>
        <pc:spChg chg="mod">
          <ac:chgData name="Vyacheslav Sukhan" userId="cc93cbb16f1026dd" providerId="Windows Live" clId="Web-{399DB48D-5F51-3D52-E146-FB0CBAA406C4}" dt="2024-08-21T16:00:13.512" v="122" actId="1076"/>
          <ac:spMkLst>
            <pc:docMk/>
            <pc:sldMk cId="2686303650" sldId="265"/>
            <ac:spMk id="2" creationId="{EBE7C24E-9D74-2EEC-195B-87D57884C113}"/>
          </ac:spMkLst>
        </pc:spChg>
        <pc:spChg chg="mod">
          <ac:chgData name="Vyacheslav Sukhan" userId="cc93cbb16f1026dd" providerId="Windows Live" clId="Web-{399DB48D-5F51-3D52-E146-FB0CBAA406C4}" dt="2024-08-21T16:00:24.919" v="133" actId="20577"/>
          <ac:spMkLst>
            <pc:docMk/>
            <pc:sldMk cId="2686303650" sldId="265"/>
            <ac:spMk id="3" creationId="{0BF99748-02D2-E4AB-5AB3-DEF2E1833691}"/>
          </ac:spMkLst>
        </pc:spChg>
      </pc:sldChg>
      <pc:sldChg chg="modSp">
        <pc:chgData name="Vyacheslav Sukhan" userId="cc93cbb16f1026dd" providerId="Windows Live" clId="Web-{399DB48D-5F51-3D52-E146-FB0CBAA406C4}" dt="2024-08-21T16:00:45.765" v="145" actId="20577"/>
        <pc:sldMkLst>
          <pc:docMk/>
          <pc:sldMk cId="226318501" sldId="266"/>
        </pc:sldMkLst>
        <pc:spChg chg="mod">
          <ac:chgData name="Vyacheslav Sukhan" userId="cc93cbb16f1026dd" providerId="Windows Live" clId="Web-{399DB48D-5F51-3D52-E146-FB0CBAA406C4}" dt="2024-08-21T16:00:32.858" v="134" actId="1076"/>
          <ac:spMkLst>
            <pc:docMk/>
            <pc:sldMk cId="226318501" sldId="266"/>
            <ac:spMk id="2" creationId="{8F6E7ADC-D699-D459-C3C9-4841E4487089}"/>
          </ac:spMkLst>
        </pc:spChg>
        <pc:spChg chg="mod">
          <ac:chgData name="Vyacheslav Sukhan" userId="cc93cbb16f1026dd" providerId="Windows Live" clId="Web-{399DB48D-5F51-3D52-E146-FB0CBAA406C4}" dt="2024-08-21T16:00:45.765" v="145" actId="20577"/>
          <ac:spMkLst>
            <pc:docMk/>
            <pc:sldMk cId="226318501" sldId="266"/>
            <ac:spMk id="3" creationId="{620DFBEF-4FAC-AB1B-C768-FCAE2BB59E17}"/>
          </ac:spMkLst>
        </pc:spChg>
      </pc:sldChg>
      <pc:sldChg chg="modSp">
        <pc:chgData name="Vyacheslav Sukhan" userId="cc93cbb16f1026dd" providerId="Windows Live" clId="Web-{399DB48D-5F51-3D52-E146-FB0CBAA406C4}" dt="2024-08-21T16:01:31.534" v="166" actId="1076"/>
        <pc:sldMkLst>
          <pc:docMk/>
          <pc:sldMk cId="3681348958" sldId="267"/>
        </pc:sldMkLst>
        <pc:spChg chg="mod">
          <ac:chgData name="Vyacheslav Sukhan" userId="cc93cbb16f1026dd" providerId="Windows Live" clId="Web-{399DB48D-5F51-3D52-E146-FB0CBAA406C4}" dt="2024-08-21T16:00:58.766" v="152" actId="20577"/>
          <ac:spMkLst>
            <pc:docMk/>
            <pc:sldMk cId="3681348958" sldId="267"/>
            <ac:spMk id="2" creationId="{B8B5945E-C069-5637-F034-4CAF7B18DFB6}"/>
          </ac:spMkLst>
        </pc:spChg>
        <pc:spChg chg="mod">
          <ac:chgData name="Vyacheslav Sukhan" userId="cc93cbb16f1026dd" providerId="Windows Live" clId="Web-{399DB48D-5F51-3D52-E146-FB0CBAA406C4}" dt="2024-08-21T16:01:31.534" v="166" actId="1076"/>
          <ac:spMkLst>
            <pc:docMk/>
            <pc:sldMk cId="3681348958" sldId="267"/>
            <ac:spMk id="3" creationId="{30BEFB06-675F-1253-07B7-222BA81B766E}"/>
          </ac:spMkLst>
        </pc:spChg>
      </pc:sldChg>
      <pc:sldChg chg="modSp new">
        <pc:chgData name="Vyacheslav Sukhan" userId="cc93cbb16f1026dd" providerId="Windows Live" clId="Web-{399DB48D-5F51-3D52-E146-FB0CBAA406C4}" dt="2024-08-21T16:02:12.724" v="184" actId="1076"/>
        <pc:sldMkLst>
          <pc:docMk/>
          <pc:sldMk cId="182561161" sldId="268"/>
        </pc:sldMkLst>
        <pc:spChg chg="mod">
          <ac:chgData name="Vyacheslav Sukhan" userId="cc93cbb16f1026dd" providerId="Windows Live" clId="Web-{399DB48D-5F51-3D52-E146-FB0CBAA406C4}" dt="2024-08-21T16:01:54.395" v="174" actId="1076"/>
          <ac:spMkLst>
            <pc:docMk/>
            <pc:sldMk cId="182561161" sldId="268"/>
            <ac:spMk id="2" creationId="{9728F5D1-AD79-FCDD-9095-EE53E688E823}"/>
          </ac:spMkLst>
        </pc:spChg>
        <pc:spChg chg="mod">
          <ac:chgData name="Vyacheslav Sukhan" userId="cc93cbb16f1026dd" providerId="Windows Live" clId="Web-{399DB48D-5F51-3D52-E146-FB0CBAA406C4}" dt="2024-08-21T16:02:12.724" v="184" actId="1076"/>
          <ac:spMkLst>
            <pc:docMk/>
            <pc:sldMk cId="182561161" sldId="268"/>
            <ac:spMk id="3" creationId="{C88D2CC1-4CEC-D8E4-18D5-8BC2808D5D41}"/>
          </ac:spMkLst>
        </pc:spChg>
      </pc:sldChg>
      <pc:sldChg chg="modSp new">
        <pc:chgData name="Vyacheslav Sukhan" userId="cc93cbb16f1026dd" providerId="Windows Live" clId="Web-{399DB48D-5F51-3D52-E146-FB0CBAA406C4}" dt="2024-08-21T16:02:53.274" v="202" actId="1076"/>
        <pc:sldMkLst>
          <pc:docMk/>
          <pc:sldMk cId="3648292163" sldId="269"/>
        </pc:sldMkLst>
        <pc:spChg chg="mod">
          <ac:chgData name="Vyacheslav Sukhan" userId="cc93cbb16f1026dd" providerId="Windows Live" clId="Web-{399DB48D-5F51-3D52-E146-FB0CBAA406C4}" dt="2024-08-21T16:02:40.820" v="192" actId="20577"/>
          <ac:spMkLst>
            <pc:docMk/>
            <pc:sldMk cId="3648292163" sldId="269"/>
            <ac:spMk id="2" creationId="{C414434C-DEEF-DDD6-77AA-FE101EEB5C47}"/>
          </ac:spMkLst>
        </pc:spChg>
        <pc:spChg chg="mod">
          <ac:chgData name="Vyacheslav Sukhan" userId="cc93cbb16f1026dd" providerId="Windows Live" clId="Web-{399DB48D-5F51-3D52-E146-FB0CBAA406C4}" dt="2024-08-21T16:02:53.274" v="202" actId="1076"/>
          <ac:spMkLst>
            <pc:docMk/>
            <pc:sldMk cId="3648292163" sldId="269"/>
            <ac:spMk id="3" creationId="{4CAB3906-33CE-81F8-F0DD-6991F9786FF8}"/>
          </ac:spMkLst>
        </pc:spChg>
      </pc:sldChg>
      <pc:sldChg chg="modSp new">
        <pc:chgData name="Vyacheslav Sukhan" userId="cc93cbb16f1026dd" providerId="Windows Live" clId="Web-{399DB48D-5F51-3D52-E146-FB0CBAA406C4}" dt="2024-08-21T16:03:24.042" v="218" actId="1076"/>
        <pc:sldMkLst>
          <pc:docMk/>
          <pc:sldMk cId="2281999764" sldId="270"/>
        </pc:sldMkLst>
        <pc:spChg chg="mod">
          <ac:chgData name="Vyacheslav Sukhan" userId="cc93cbb16f1026dd" providerId="Windows Live" clId="Web-{399DB48D-5F51-3D52-E146-FB0CBAA406C4}" dt="2024-08-21T16:03:00.540" v="205" actId="1076"/>
          <ac:spMkLst>
            <pc:docMk/>
            <pc:sldMk cId="2281999764" sldId="270"/>
            <ac:spMk id="2" creationId="{38E0B76E-B2BE-F89F-B7EC-C1C12C60FF76}"/>
          </ac:spMkLst>
        </pc:spChg>
        <pc:spChg chg="mod">
          <ac:chgData name="Vyacheslav Sukhan" userId="cc93cbb16f1026dd" providerId="Windows Live" clId="Web-{399DB48D-5F51-3D52-E146-FB0CBAA406C4}" dt="2024-08-21T16:03:24.042" v="218" actId="1076"/>
          <ac:spMkLst>
            <pc:docMk/>
            <pc:sldMk cId="2281999764" sldId="270"/>
            <ac:spMk id="3" creationId="{9026BC49-D05B-538D-D3A3-00B1B0E3C5E3}"/>
          </ac:spMkLst>
        </pc:spChg>
      </pc:sldChg>
      <pc:sldChg chg="modSp new">
        <pc:chgData name="Vyacheslav Sukhan" userId="cc93cbb16f1026dd" providerId="Windows Live" clId="Web-{399DB48D-5F51-3D52-E146-FB0CBAA406C4}" dt="2024-08-21T16:04:07.233" v="236" actId="20577"/>
        <pc:sldMkLst>
          <pc:docMk/>
          <pc:sldMk cId="2279357771" sldId="271"/>
        </pc:sldMkLst>
        <pc:spChg chg="mod">
          <ac:chgData name="Vyacheslav Sukhan" userId="cc93cbb16f1026dd" providerId="Windows Live" clId="Web-{399DB48D-5F51-3D52-E146-FB0CBAA406C4}" dt="2024-08-21T16:03:34.465" v="223" actId="1076"/>
          <ac:spMkLst>
            <pc:docMk/>
            <pc:sldMk cId="2279357771" sldId="271"/>
            <ac:spMk id="2" creationId="{090B0DED-3496-A0D4-07AF-DDD1451510C9}"/>
          </ac:spMkLst>
        </pc:spChg>
        <pc:spChg chg="mod">
          <ac:chgData name="Vyacheslav Sukhan" userId="cc93cbb16f1026dd" providerId="Windows Live" clId="Web-{399DB48D-5F51-3D52-E146-FB0CBAA406C4}" dt="2024-08-21T16:04:07.233" v="236" actId="20577"/>
          <ac:spMkLst>
            <pc:docMk/>
            <pc:sldMk cId="2279357771" sldId="271"/>
            <ac:spMk id="3" creationId="{F0CD1338-344E-8D12-04C1-DD544B9E27FF}"/>
          </ac:spMkLst>
        </pc:spChg>
      </pc:sldChg>
      <pc:sldChg chg="modSp new">
        <pc:chgData name="Vyacheslav Sukhan" userId="cc93cbb16f1026dd" providerId="Windows Live" clId="Web-{399DB48D-5F51-3D52-E146-FB0CBAA406C4}" dt="2024-08-21T16:04:24.672" v="247" actId="1076"/>
        <pc:sldMkLst>
          <pc:docMk/>
          <pc:sldMk cId="3094733644" sldId="272"/>
        </pc:sldMkLst>
        <pc:spChg chg="mod">
          <ac:chgData name="Vyacheslav Sukhan" userId="cc93cbb16f1026dd" providerId="Windows Live" clId="Web-{399DB48D-5F51-3D52-E146-FB0CBAA406C4}" dt="2024-08-21T16:04:13.952" v="239" actId="1076"/>
          <ac:spMkLst>
            <pc:docMk/>
            <pc:sldMk cId="3094733644" sldId="272"/>
            <ac:spMk id="2" creationId="{678D9F41-C063-5DF5-BCCD-ED9EFB5DBC5B}"/>
          </ac:spMkLst>
        </pc:spChg>
        <pc:spChg chg="mod">
          <ac:chgData name="Vyacheslav Sukhan" userId="cc93cbb16f1026dd" providerId="Windows Live" clId="Web-{399DB48D-5F51-3D52-E146-FB0CBAA406C4}" dt="2024-08-21T16:04:24.672" v="247" actId="1076"/>
          <ac:spMkLst>
            <pc:docMk/>
            <pc:sldMk cId="3094733644" sldId="272"/>
            <ac:spMk id="3" creationId="{D46C64C0-992F-D474-58EF-6D4F5C9ECC85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18F4DFC5-E278-45BD-8C86-73EFA730B66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0716496A-7374-4DA6-9B5D-E2BB0AC3CF7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9DFA32-3086-456A-908E-517273C9B9CF}" type="datetime1">
              <a:rPr lang="ru-RU" smtClean="0"/>
              <a:t>21.08.2024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AB18F4BD-F1C3-4A35-8D73-CD5398895F5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2ED9A6A4-5386-4A58-A887-D0FA63008E5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A0D45F-9DBE-4332-992B-8E59AFFEBD7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446484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ACFCF5-89C6-4F5F-83E2-3B94554EBFAF}" type="datetime1">
              <a:rPr lang="ru-RU" smtClean="0"/>
              <a:pPr/>
              <a:t>21.08.2024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/>
              <a:t>Щелкните, чтобы изменить стили текста образца слайда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AC3529-9EB8-4093-9B6B-A4685D336D3A}" type="slidenum">
              <a:rPr lang="ru-RU" noProof="0" smtClean="0"/>
              <a:t>‹#›</a:t>
            </a:fld>
            <a:endParaRPr lang="ru-RU" noProof="0"/>
          </a:p>
        </p:txBody>
      </p:sp>
    </p:spTree>
    <p:extLst>
      <p:ext uri="{BB962C8B-B14F-4D97-AF65-F5344CB8AC3E}">
        <p14:creationId xmlns:p14="http://schemas.microsoft.com/office/powerpoint/2010/main" val="420252735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AC3529-9EB8-4093-9B6B-A4685D336D3A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03899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 rtlCol="0"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ru-RU" noProof="0"/>
              <a:t>Образец подзаголовка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2F8595B-9DBD-4041-8F66-AB8726308C5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85CA10B-1F12-4617-BEB4-C0A9411D9269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>
          <a:xfrm>
            <a:off x="2231136" y="937260"/>
            <a:ext cx="6198489" cy="4983480"/>
          </a:xfrm>
        </p:spPr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CAA6825-6127-4637-B72C-C3AC3780FAD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/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8BD59A8-C393-4E06-9D1B-19B8D088A842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2695194" y="4352465"/>
            <a:ext cx="6801612" cy="1265082"/>
          </a:xfrm>
        </p:spPr>
        <p:txBody>
          <a:bodyPr rtlCol="0"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5DE9FE7-6980-43A5-BE22-FDED6FC28500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 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 hasCustomPrompt="1"/>
          </p:nvPr>
        </p:nvSpPr>
        <p:spPr>
          <a:xfrm>
            <a:off x="1581912" y="2638044"/>
            <a:ext cx="4271771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6338315" y="2638044"/>
            <a:ext cx="4270247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139DC04-ED46-4F0C-BDB2-900C3B1935FE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158343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1583436" y="3143250"/>
            <a:ext cx="4270248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 hasCustomPrompt="1"/>
          </p:nvPr>
        </p:nvSpPr>
        <p:spPr>
          <a:xfrm>
            <a:off x="6338316" y="3143250"/>
            <a:ext cx="4253484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11" name="Текст 4"/>
          <p:cNvSpPr>
            <a:spLocks noGrp="1"/>
          </p:cNvSpPr>
          <p:nvPr>
            <p:ph type="body" sz="quarter" idx="13" hasCustomPrompt="1"/>
          </p:nvPr>
        </p:nvSpPr>
        <p:spPr>
          <a:xfrm>
            <a:off x="633831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17AE27B-C495-4283-9A22-AF05A51B5C75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08C3238-EA94-4F40-BF92-EA531A5C9AB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CEC7307-608D-43BB-8E86-8627538EC8E9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Прямоугольник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>
          <a:xfrm>
            <a:off x="6736080" y="804672"/>
            <a:ext cx="4815840" cy="5248656"/>
          </a:xfrm>
        </p:spPr>
        <p:txBody>
          <a:bodyPr rtlCol="0"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6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B749A6E7-F24F-4D27-B663-4B9BA50104C1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rtlCol="0"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  <a:latin typeface="Calibri" panose="020F050202020403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ru-RU" noProof="0"/>
              <a:t>Щелкните значок, чтобы добавить фото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7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pPr rtl="0"/>
            <a:fld id="{DD8657C7-5D29-4D96-BBB0-A7486626B51E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ru-RU" noProof="0"/>
              <a:t>Образец текста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EF2B85EF-ACCE-4117-9ED7-05147DBC5241}" type="datetime1">
              <a:rPr lang="ru-RU" noProof="0" smtClean="0"/>
              <a:t>21.08.2024</a:t>
            </a:fld>
            <a:endParaRPr lang="ru-RU" noProof="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8A7A6979-0714-4377-B894-6BE4C2D6E202}" type="slidenum">
              <a:rPr lang="ru-RU" noProof="0" smtClean="0"/>
              <a:pPr/>
              <a:t>‹#›</a:t>
            </a:fld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Calibri" panose="020F050202020403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00200" y="263304"/>
            <a:ext cx="8991600" cy="1645920"/>
          </a:xfrm>
        </p:spPr>
        <p:txBody>
          <a:bodyPr rtlCol="0">
            <a:normAutofit fontScale="90000"/>
          </a:bodyPr>
          <a:lstStyle/>
          <a:p>
            <a:endParaRPr lang="ru-RU"/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Практичне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заняття</a:t>
            </a:r>
            <a:r>
              <a:rPr lang="ru-RU" dirty="0">
                <a:latin typeface="Calibri"/>
                <a:ea typeface="Calibri"/>
                <a:cs typeface="Calibri"/>
              </a:rPr>
              <a:t> 9(2 год.)</a:t>
            </a:r>
            <a:endParaRPr lang="ru-RU" dirty="0">
              <a:latin typeface="Calibri"/>
            </a:endParaRPr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Topic</a:t>
            </a:r>
            <a:r>
              <a:rPr lang="ru-RU" dirty="0">
                <a:latin typeface="Calibri"/>
                <a:ea typeface="Calibri"/>
                <a:cs typeface="Calibri"/>
              </a:rPr>
              <a:t> «</a:t>
            </a:r>
            <a:r>
              <a:rPr lang="ru-RU" dirty="0" err="1">
                <a:latin typeface="Calibri"/>
                <a:ea typeface="Calibri"/>
                <a:cs typeface="Calibri"/>
              </a:rPr>
              <a:t>Present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Continuous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and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its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usage</a:t>
            </a:r>
            <a:r>
              <a:rPr lang="ru-RU" dirty="0">
                <a:latin typeface="Calibri"/>
                <a:ea typeface="Calibri"/>
                <a:cs typeface="Calibri"/>
              </a:rPr>
              <a:t>.» </a:t>
            </a:r>
            <a:r>
              <a:rPr lang="ru-RU" dirty="0" err="1">
                <a:latin typeface="Calibri"/>
                <a:ea typeface="Calibri"/>
                <a:cs typeface="Calibri"/>
              </a:rPr>
              <a:t>Grammar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revision</a:t>
            </a:r>
            <a:endParaRPr lang="ru-RU" dirty="0" err="1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17754" y="2127504"/>
            <a:ext cx="10560812" cy="4633334"/>
          </a:xfrm>
        </p:spPr>
        <p:txBody>
          <a:bodyPr vert="horz" lIns="91440" tIns="45720" rIns="91440" bIns="45720" rtlCol="0" anchor="t">
            <a:normAutofit/>
          </a:bodyPr>
          <a:lstStyle/>
          <a:p>
            <a:pPr algn="l"/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Objectives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:         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new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vocabulary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   -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practice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grammar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structures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enable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st’s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talk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write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topic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instil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idea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that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learning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languages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necessary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essential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encourage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st’s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go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learning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English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next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level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foundations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for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future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study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terms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basic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structures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,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lexis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,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language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functions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basic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study</a:t>
            </a:r>
            <a:endParaRPr lang="ru-RU" sz="2400" dirty="0">
              <a:solidFill>
                <a:schemeClr val="bg1"/>
              </a:solidFill>
              <a:latin typeface="Calibri"/>
              <a:ea typeface="Calibri"/>
              <a:cs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944402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BE7C24E-9D74-2EEC-195B-87D57884C1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35936" y="-177850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BF99748-02D2-E4AB-5AB3-DEF2E18336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91616" y="880364"/>
            <a:ext cx="10869168" cy="56115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200" b="1" dirty="0">
                <a:latin typeface="Corbel"/>
                <a:ea typeface="+mn-lt"/>
                <a:cs typeface="+mn-lt"/>
              </a:rPr>
              <a:t>C.</a:t>
            </a:r>
            <a:endParaRPr lang="ru-RU" sz="3200" dirty="0">
              <a:latin typeface="Corbel"/>
              <a:ea typeface="+mn-lt"/>
              <a:cs typeface="+mn-lt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Look </a:t>
            </a:r>
            <a:r>
              <a:rPr lang="ru-RU" sz="3200" err="1">
                <a:latin typeface="Corbel"/>
                <a:ea typeface="+mn-lt"/>
                <a:cs typeface="+mn-lt"/>
              </a:rPr>
              <a:t>feel</a:t>
            </a:r>
            <a:endParaRPr lang="ru-RU" sz="3200" dirty="0">
              <a:latin typeface="Corbel"/>
              <a:ea typeface="+mn-lt"/>
              <a:cs typeface="+mn-lt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You </a:t>
            </a:r>
            <a:r>
              <a:rPr lang="ru-RU" sz="3200" err="1">
                <a:latin typeface="Corbel"/>
                <a:ea typeface="+mn-lt"/>
                <a:cs typeface="+mn-lt"/>
              </a:rPr>
              <a:t>can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use</a:t>
            </a:r>
            <a:r>
              <a:rPr lang="ru-RU" sz="3200" dirty="0">
                <a:latin typeface="Corbel"/>
                <a:ea typeface="+mn-lt"/>
                <a:cs typeface="+mn-lt"/>
              </a:rPr>
              <a:t> the present simple or continuous to say how somebody looks or feels now: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3200" err="1">
                <a:latin typeface="Corbel"/>
                <a:ea typeface="+mn-lt"/>
                <a:cs typeface="+mn-lt"/>
              </a:rPr>
              <a:t>look</a:t>
            </a:r>
            <a:r>
              <a:rPr lang="ru-RU" sz="3200" dirty="0">
                <a:latin typeface="Corbel"/>
                <a:ea typeface="+mn-lt"/>
                <a:cs typeface="+mn-lt"/>
              </a:rPr>
              <a:t> well today. or You're looking well today.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How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do</a:t>
            </a:r>
            <a:r>
              <a:rPr lang="ru-RU" sz="3200" dirty="0">
                <a:latin typeface="Corbel"/>
                <a:ea typeface="+mn-lt"/>
                <a:cs typeface="+mn-lt"/>
              </a:rPr>
              <a:t> you feel now? or How are you feeling now?</a:t>
            </a:r>
          </a:p>
          <a:p>
            <a:pPr marL="0" indent="0">
              <a:buNone/>
            </a:pPr>
            <a:r>
              <a:rPr lang="ru-RU" sz="3200" err="1">
                <a:latin typeface="Corbel"/>
                <a:ea typeface="+mn-lt"/>
                <a:cs typeface="+mn-lt"/>
              </a:rPr>
              <a:t>but</a:t>
            </a:r>
            <a:endParaRPr lang="ru-RU" sz="3200" dirty="0">
              <a:latin typeface="Corbel"/>
              <a:ea typeface="+mn-lt"/>
              <a:cs typeface="+mn-lt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3200" err="1">
                <a:latin typeface="Corbel"/>
                <a:ea typeface="+mn-lt"/>
                <a:cs typeface="+mn-lt"/>
              </a:rPr>
              <a:t>usually</a:t>
            </a:r>
            <a:r>
              <a:rPr lang="ru-RU" sz="3200" dirty="0">
                <a:latin typeface="Corbel"/>
                <a:ea typeface="+mn-lt"/>
                <a:cs typeface="+mn-lt"/>
              </a:rPr>
              <a:t> feel tired in the morning. (not I'm usually feeling)</a:t>
            </a:r>
            <a:endParaRPr lang="ru-RU" sz="2800">
              <a:latin typeface="Corbel"/>
              <a:ea typeface="+mn-lt"/>
              <a:cs typeface="+mn-lt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6863036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F6E7ADC-D699-D459-C3C9-4841E44870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5448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20DFBEF-4FAC-AB1B-C768-FCAE2BB59E1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4896" y="280924"/>
            <a:ext cx="11062208" cy="629222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D.</a:t>
            </a: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selfish</a:t>
            </a:r>
            <a:r>
              <a:rPr lang="ru-RU" sz="2800" dirty="0">
                <a:latin typeface="Corbel"/>
                <a:ea typeface="+mn-lt"/>
                <a:cs typeface="+mn-lt"/>
              </a:rPr>
              <a:t> and He is being selfish</a:t>
            </a: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He's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being</a:t>
            </a:r>
            <a:r>
              <a:rPr lang="ru-RU" sz="2800" dirty="0">
                <a:latin typeface="Corbel"/>
                <a:ea typeface="+mn-lt"/>
                <a:cs typeface="+mn-lt"/>
              </a:rPr>
              <a:t>= </a:t>
            </a:r>
            <a:r>
              <a:rPr lang="ru-RU" sz="2800" err="1">
                <a:latin typeface="Corbel"/>
                <a:ea typeface="+mn-lt"/>
                <a:cs typeface="+mn-lt"/>
              </a:rPr>
              <a:t>He's</a:t>
            </a:r>
            <a:r>
              <a:rPr lang="ru-RU" sz="2800" dirty="0">
                <a:latin typeface="Corbel"/>
                <a:ea typeface="+mn-lt"/>
                <a:cs typeface="+mn-lt"/>
              </a:rPr>
              <a:t> behaving/ He's acting. Compare: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can't</a:t>
            </a:r>
            <a:r>
              <a:rPr lang="ru-RU" sz="2800" dirty="0">
                <a:latin typeface="Corbel"/>
                <a:ea typeface="+mn-lt"/>
                <a:cs typeface="+mn-lt"/>
              </a:rPr>
              <a:t> understand why he's being so selfish. He isn't usually like that. (being selfish= behaving selfishly at the moment)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never</a:t>
            </a:r>
            <a:r>
              <a:rPr lang="ru-RU" sz="2800" dirty="0">
                <a:latin typeface="Corbel"/>
                <a:ea typeface="+mn-lt"/>
                <a:cs typeface="+mn-lt"/>
              </a:rPr>
              <a:t> thinks about other people. He is very selfish. (not He is being) (= He is selfish generally, not only at the moment)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We </a:t>
            </a:r>
            <a:r>
              <a:rPr lang="ru-RU" sz="280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am</a:t>
            </a:r>
            <a:r>
              <a:rPr lang="ru-RU" sz="2800" dirty="0">
                <a:latin typeface="Corbel"/>
                <a:ea typeface="+mn-lt"/>
                <a:cs typeface="+mn-lt"/>
              </a:rPr>
              <a:t>/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/</a:t>
            </a:r>
            <a:r>
              <a:rPr lang="ru-RU" sz="2800" err="1">
                <a:latin typeface="Corbel"/>
                <a:ea typeface="+mn-lt"/>
                <a:cs typeface="+mn-lt"/>
              </a:rPr>
              <a:t>are</a:t>
            </a:r>
            <a:r>
              <a:rPr lang="ru-RU" sz="2800" dirty="0">
                <a:latin typeface="Corbel"/>
                <a:ea typeface="+mn-lt"/>
                <a:cs typeface="+mn-lt"/>
              </a:rPr>
              <a:t> being to say how somebody is behaving. It is not usually possible in other sentences: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It's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hot</a:t>
            </a:r>
            <a:r>
              <a:rPr lang="ru-RU" sz="2800" dirty="0">
                <a:latin typeface="Corbel"/>
                <a:ea typeface="+mn-lt"/>
                <a:cs typeface="+mn-lt"/>
              </a:rPr>
              <a:t> today. (not It is being hot)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Sarah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very tired. (not is being tired}</a:t>
            </a: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263185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8B5945E-C069-5637-F034-4CAF7B18DF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71965"/>
            <a:ext cx="7729728" cy="1742902"/>
          </a:xfrm>
        </p:spPr>
        <p:txBody>
          <a:bodyPr>
            <a:normAutofit fontScale="90000"/>
          </a:bodyPr>
          <a:lstStyle/>
          <a:p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>
                <a:latin typeface="Calibri"/>
                <a:ea typeface="Calibri"/>
                <a:cs typeface="Calibri"/>
              </a:rPr>
              <a:t>2) </a:t>
            </a:r>
            <a:r>
              <a:rPr lang="ru-RU" dirty="0" err="1">
                <a:latin typeface="Calibri"/>
                <a:ea typeface="Calibri"/>
                <a:cs typeface="Calibri"/>
              </a:rPr>
              <a:t>Complete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sentences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using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can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or</a:t>
            </a:r>
            <a:r>
              <a:rPr lang="ru-RU" dirty="0">
                <a:latin typeface="Calibri"/>
                <a:ea typeface="Calibri"/>
                <a:cs typeface="Calibri"/>
              </a:rPr>
              <a:t> (</a:t>
            </a:r>
            <a:r>
              <a:rPr lang="ru-RU" dirty="0" err="1">
                <a:latin typeface="Calibri"/>
                <a:ea typeface="Calibri"/>
                <a:cs typeface="Calibri"/>
              </a:rPr>
              <a:t>be</a:t>
            </a:r>
            <a:r>
              <a:rPr lang="ru-RU" dirty="0">
                <a:latin typeface="Calibri"/>
                <a:ea typeface="Calibri"/>
                <a:cs typeface="Calibri"/>
              </a:rPr>
              <a:t>) </a:t>
            </a:r>
            <a:r>
              <a:rPr lang="ru-RU" dirty="0" err="1">
                <a:latin typeface="Calibri"/>
                <a:ea typeface="Calibri"/>
                <a:cs typeface="Calibri"/>
              </a:rPr>
              <a:t>able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to</a:t>
            </a:r>
            <a:r>
              <a:rPr lang="ru-RU" dirty="0">
                <a:latin typeface="Calibri"/>
                <a:ea typeface="Calibri"/>
                <a:cs typeface="Calibri"/>
              </a:rPr>
              <a:t>. </a:t>
            </a:r>
            <a:r>
              <a:rPr lang="ru-RU" dirty="0" err="1">
                <a:latin typeface="Calibri"/>
                <a:ea typeface="Calibri"/>
                <a:cs typeface="Calibri"/>
              </a:rPr>
              <a:t>If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can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is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not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possible</a:t>
            </a:r>
            <a:r>
              <a:rPr lang="ru-RU" dirty="0">
                <a:latin typeface="Calibri"/>
                <a:ea typeface="Calibri"/>
                <a:cs typeface="Calibri"/>
              </a:rPr>
              <a:t>, </a:t>
            </a:r>
            <a:r>
              <a:rPr lang="ru-RU" dirty="0" err="1">
                <a:latin typeface="Calibri"/>
                <a:ea typeface="Calibri"/>
                <a:cs typeface="Calibri"/>
              </a:rPr>
              <a:t>use</a:t>
            </a:r>
            <a:r>
              <a:rPr lang="ru-RU" dirty="0">
                <a:latin typeface="Calibri"/>
                <a:ea typeface="Calibri"/>
                <a:cs typeface="Calibri"/>
              </a:rPr>
              <a:t> (</a:t>
            </a:r>
            <a:r>
              <a:rPr lang="ru-RU" dirty="0" err="1">
                <a:latin typeface="Calibri"/>
                <a:ea typeface="Calibri"/>
                <a:cs typeface="Calibri"/>
              </a:rPr>
              <a:t>be</a:t>
            </a:r>
            <a:r>
              <a:rPr lang="ru-RU" dirty="0">
                <a:latin typeface="Calibri"/>
                <a:ea typeface="Calibri"/>
                <a:cs typeface="Calibri"/>
              </a:rPr>
              <a:t>) </a:t>
            </a:r>
            <a:r>
              <a:rPr lang="ru-RU" dirty="0" err="1">
                <a:latin typeface="Calibri"/>
                <a:ea typeface="Calibri"/>
                <a:cs typeface="Calibri"/>
              </a:rPr>
              <a:t>able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to</a:t>
            </a:r>
            <a:r>
              <a:rPr lang="ru-RU" dirty="0">
                <a:latin typeface="Calibri"/>
                <a:ea typeface="Calibri"/>
                <a:cs typeface="Calibri"/>
              </a:rPr>
              <a:t>.</a:t>
            </a:r>
            <a:endParaRPr lang="ru-RU" dirty="0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0BEFB06-675F-1253-07B7-222BA81B76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8409" y="2164681"/>
            <a:ext cx="11920727" cy="4695255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Gary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travelled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lot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speak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languages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haven’t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able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sleep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recently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Nicole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drive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doesn’t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car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used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stand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head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more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understand</a:t>
            </a:r>
            <a:r>
              <a:rPr lang="ru-RU" sz="2400" dirty="0">
                <a:latin typeface="Corbel"/>
                <a:ea typeface="+mn-lt"/>
                <a:cs typeface="+mn-lt"/>
              </a:rPr>
              <a:t> Mark. </a:t>
            </a:r>
            <a:r>
              <a:rPr lang="ru-RU" sz="2400" err="1">
                <a:latin typeface="Corbel"/>
                <a:ea typeface="+mn-lt"/>
                <a:cs typeface="+mn-lt"/>
              </a:rPr>
              <a:t>I’ve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never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understand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him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Friday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I    </a:t>
            </a:r>
            <a:r>
              <a:rPr lang="ru-RU" sz="2400" err="1">
                <a:latin typeface="Corbel"/>
                <a:ea typeface="+mn-lt"/>
                <a:cs typeface="+mn-lt"/>
              </a:rPr>
              <a:t>meet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Saturday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morning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Ask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Katherine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about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problem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might</a:t>
            </a:r>
            <a:r>
              <a:rPr lang="ru-RU" sz="2400" dirty="0">
                <a:latin typeface="Corbel"/>
                <a:ea typeface="+mn-lt"/>
                <a:cs typeface="+mn-lt"/>
              </a:rPr>
              <a:t>    </a:t>
            </a:r>
            <a:r>
              <a:rPr lang="ru-RU" sz="2400" err="1">
                <a:latin typeface="Corbel"/>
                <a:ea typeface="+mn-lt"/>
                <a:cs typeface="+mn-lt"/>
              </a:rPr>
              <a:t>help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careful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part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city</a:t>
            </a:r>
            <a:r>
              <a:rPr lang="ru-RU" sz="2400" dirty="0">
                <a:latin typeface="Corbel"/>
                <a:ea typeface="+mn-lt"/>
                <a:cs typeface="+mn-lt"/>
              </a:rPr>
              <a:t>. It    </a:t>
            </a:r>
            <a:r>
              <a:rPr lang="ru-RU" sz="2400" err="1">
                <a:latin typeface="Corbel"/>
                <a:ea typeface="+mn-lt"/>
                <a:cs typeface="+mn-lt"/>
              </a:rPr>
              <a:t>be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dangerous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Michael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lived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Italy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long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so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should</a:t>
            </a:r>
            <a:r>
              <a:rPr lang="ru-RU" sz="2400" dirty="0">
                <a:latin typeface="Corbel"/>
                <a:ea typeface="+mn-lt"/>
                <a:cs typeface="+mn-lt"/>
              </a:rPr>
              <a:t>    </a:t>
            </a:r>
            <a:r>
              <a:rPr lang="ru-RU" sz="2400" err="1">
                <a:latin typeface="Corbel"/>
                <a:ea typeface="+mn-lt"/>
                <a:cs typeface="+mn-lt"/>
              </a:rPr>
              <a:t>speak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Italian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68134895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728F5D1-AD79-FCDD-9095-EE53E688E8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72212"/>
            <a:ext cx="7729728" cy="1188720"/>
          </a:xfrm>
        </p:spPr>
        <p:txBody>
          <a:bodyPr>
            <a:normAutofit fontScale="90000"/>
          </a:bodyPr>
          <a:lstStyle/>
          <a:p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>
                <a:latin typeface="Calibri"/>
                <a:ea typeface="Calibri"/>
                <a:cs typeface="Calibri"/>
              </a:rPr>
              <a:t>3) </a:t>
            </a:r>
            <a:r>
              <a:rPr lang="ru-RU" dirty="0" err="1">
                <a:latin typeface="Calibri"/>
                <a:ea typeface="Calibri"/>
                <a:cs typeface="Calibri"/>
              </a:rPr>
              <a:t>Write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sentences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about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yourself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using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ideas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in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brackets</a:t>
            </a:r>
            <a:r>
              <a:rPr lang="ru-RU" dirty="0">
                <a:latin typeface="Calibri"/>
                <a:ea typeface="Calibri"/>
                <a:cs typeface="Calibri"/>
              </a:rPr>
              <a:t>.</a:t>
            </a:r>
            <a:endParaRPr lang="ru-RU" dirty="0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88D2CC1-4CEC-D8E4-18D5-8BC2808D5D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71856" y="1876044"/>
            <a:ext cx="11824208" cy="49815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I </a:t>
            </a:r>
            <a:r>
              <a:rPr lang="ru-RU" sz="2800" err="1">
                <a:latin typeface="Corbel"/>
                <a:ea typeface="+mn-lt"/>
                <a:cs typeface="+mn-lt"/>
              </a:rPr>
              <a:t>used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well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I </a:t>
            </a:r>
            <a:r>
              <a:rPr lang="ru-RU" sz="2800" err="1">
                <a:latin typeface="Corbel"/>
                <a:ea typeface="+mn-lt"/>
                <a:cs typeface="+mn-lt"/>
              </a:rPr>
              <a:t>used</a:t>
            </a:r>
            <a:r>
              <a:rPr lang="ru-RU" sz="2800" dirty="0">
                <a:latin typeface="Corbel"/>
                <a:ea typeface="+mn-lt"/>
                <a:cs typeface="+mn-lt"/>
              </a:rPr>
              <a:t>……………………………………………………………………………………………...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would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like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I’d</a:t>
            </a:r>
            <a:r>
              <a:rPr lang="ru-RU" sz="2800" dirty="0">
                <a:latin typeface="Corbel"/>
                <a:ea typeface="+mn-lt"/>
                <a:cs typeface="+mn-lt"/>
              </a:rPr>
              <a:t>……………………………………………………………………………………………......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never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I’ve</a:t>
            </a:r>
            <a:r>
              <a:rPr lang="ru-RU" sz="2800" dirty="0">
                <a:latin typeface="Corbel"/>
                <a:ea typeface="+mn-lt"/>
                <a:cs typeface="+mn-lt"/>
              </a:rPr>
              <a:t>……………………………………………………………………………………………….</a:t>
            </a:r>
            <a:endParaRPr lang="ru-RU" sz="2800" dirty="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825611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414434C-DEEF-DDD6-77AA-FE101EEB5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02692"/>
            <a:ext cx="7729728" cy="1513840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Calibri"/>
                <a:ea typeface="Calibri"/>
                <a:cs typeface="Calibri"/>
              </a:rPr>
              <a:t>4) </a:t>
            </a:r>
            <a:r>
              <a:rPr lang="ru-RU" dirty="0" err="1">
                <a:latin typeface="Calibri"/>
                <a:ea typeface="Calibri"/>
                <a:cs typeface="Calibri"/>
              </a:rPr>
              <a:t>Complete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sentences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with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can</a:t>
            </a:r>
            <a:r>
              <a:rPr lang="ru-RU" dirty="0">
                <a:latin typeface="Calibri"/>
                <a:ea typeface="Calibri"/>
                <a:cs typeface="Calibri"/>
              </a:rPr>
              <a:t>/</a:t>
            </a:r>
            <a:r>
              <a:rPr lang="ru-RU" dirty="0" err="1">
                <a:latin typeface="Calibri"/>
                <a:ea typeface="Calibri"/>
                <a:cs typeface="Calibri"/>
              </a:rPr>
              <a:t>can’t</a:t>
            </a:r>
            <a:r>
              <a:rPr lang="ru-RU" dirty="0">
                <a:latin typeface="Calibri"/>
                <a:ea typeface="Calibri"/>
                <a:cs typeface="Calibri"/>
              </a:rPr>
              <a:t>/</a:t>
            </a:r>
            <a:r>
              <a:rPr lang="ru-RU" dirty="0" err="1">
                <a:latin typeface="Calibri"/>
                <a:ea typeface="Calibri"/>
                <a:cs typeface="Calibri"/>
              </a:rPr>
              <a:t>could</a:t>
            </a:r>
            <a:r>
              <a:rPr lang="ru-RU" dirty="0">
                <a:latin typeface="Calibri"/>
                <a:ea typeface="Calibri"/>
                <a:cs typeface="Calibri"/>
              </a:rPr>
              <a:t>/</a:t>
            </a:r>
            <a:r>
              <a:rPr lang="ru-RU" dirty="0" err="1">
                <a:latin typeface="Calibri"/>
                <a:ea typeface="Calibri"/>
                <a:cs typeface="Calibri"/>
              </a:rPr>
              <a:t>couldn’t</a:t>
            </a:r>
            <a:r>
              <a:rPr lang="ru-RU" dirty="0">
                <a:latin typeface="Calibri"/>
                <a:ea typeface="Calibri"/>
                <a:cs typeface="Calibri"/>
              </a:rPr>
              <a:t> +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following</a:t>
            </a:r>
            <a:r>
              <a:rPr lang="ru-RU" dirty="0">
                <a:latin typeface="Calibri"/>
                <a:ea typeface="Calibri"/>
                <a:cs typeface="Calibri"/>
              </a:rPr>
              <a:t>:</a:t>
            </a:r>
            <a:endParaRPr lang="ru-RU" dirty="0">
              <a:latin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CAB3906-33CE-81F8-F0DD-6991F9786F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61696" y="2445004"/>
            <a:ext cx="11468608" cy="46869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I’m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afraid</a:t>
            </a:r>
            <a:r>
              <a:rPr lang="ru-RU" sz="2800" dirty="0">
                <a:latin typeface="Corbel"/>
                <a:ea typeface="+mn-lt"/>
                <a:cs typeface="+mn-lt"/>
              </a:rPr>
              <a:t> I can’t come to your party next week.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Dan</a:t>
            </a:r>
            <a:r>
              <a:rPr lang="ru-RU" sz="2800" dirty="0">
                <a:latin typeface="Corbel"/>
                <a:ea typeface="+mn-lt"/>
                <a:cs typeface="+mn-lt"/>
              </a:rPr>
              <a:t> was 16, he    100 metres in 11 seconds.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‘</a:t>
            </a:r>
            <a:r>
              <a:rPr lang="ru-RU" sz="2800" err="1">
                <a:latin typeface="Corbel"/>
                <a:ea typeface="+mn-lt"/>
                <a:cs typeface="+mn-lt"/>
              </a:rPr>
              <a:t>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in a hurry?’    ‘No, I’ve got plenty of time. I    .’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feel good this morning. I    last night.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speak a little louder? I    you very well.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was</a:t>
            </a:r>
            <a:r>
              <a:rPr lang="ru-RU" sz="2800" dirty="0">
                <a:latin typeface="Corbel"/>
                <a:ea typeface="+mn-lt"/>
                <a:cs typeface="+mn-lt"/>
              </a:rPr>
              <a:t> amazed when I heard the news. I    it.</a:t>
            </a: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6482921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8E0B76E-B2BE-F89F-B7EC-C1C12C60FF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31572"/>
            <a:ext cx="7729728" cy="1188720"/>
          </a:xfrm>
        </p:spPr>
        <p:txBody>
          <a:bodyPr/>
          <a:lstStyle/>
          <a:p>
            <a:r>
              <a:rPr lang="ru-RU" dirty="0">
                <a:latin typeface="Calibri"/>
                <a:ea typeface="Calibri"/>
                <a:cs typeface="Calibri"/>
              </a:rPr>
              <a:t>5) </a:t>
            </a:r>
            <a:r>
              <a:rPr lang="ru-RU" dirty="0" err="1">
                <a:latin typeface="Calibri"/>
                <a:ea typeface="Calibri"/>
                <a:cs typeface="Calibri"/>
              </a:rPr>
              <a:t>Complete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answers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to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questions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with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was</a:t>
            </a:r>
            <a:r>
              <a:rPr lang="ru-RU" dirty="0">
                <a:latin typeface="Calibri"/>
                <a:ea typeface="Calibri"/>
                <a:cs typeface="Calibri"/>
              </a:rPr>
              <a:t>/</a:t>
            </a:r>
            <a:r>
              <a:rPr lang="ru-RU" dirty="0" err="1">
                <a:latin typeface="Calibri"/>
                <a:ea typeface="Calibri"/>
                <a:cs typeface="Calibri"/>
              </a:rPr>
              <a:t>were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able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to</a:t>
            </a:r>
            <a:r>
              <a:rPr lang="ru-RU" dirty="0">
                <a:latin typeface="Calibri"/>
                <a:ea typeface="Calibri"/>
                <a:cs typeface="Calibri"/>
              </a:rPr>
              <a:t> … .</a:t>
            </a:r>
            <a:endParaRPr lang="ru-RU" dirty="0">
              <a:latin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026BC49-D05B-538D-D3A3-00B1B0E3C5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0896" y="1835404"/>
            <a:ext cx="11580368" cy="502222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⦁    a: </a:t>
            </a:r>
            <a:r>
              <a:rPr lang="ru-RU" sz="2300" err="1">
                <a:latin typeface="Corbel"/>
                <a:ea typeface="+mn-lt"/>
                <a:cs typeface="+mn-lt"/>
              </a:rPr>
              <a:t>Did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everybody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escape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from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fire</a:t>
            </a:r>
            <a:r>
              <a:rPr lang="ru-RU" sz="2300" dirty="0">
                <a:latin typeface="Corbel"/>
                <a:ea typeface="+mn-lt"/>
                <a:cs typeface="+mn-lt"/>
              </a:rPr>
              <a:t>?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  b: Yes. The </a:t>
            </a:r>
            <a:r>
              <a:rPr lang="ru-RU" sz="2300" err="1">
                <a:latin typeface="Corbel"/>
                <a:ea typeface="+mn-lt"/>
                <a:cs typeface="+mn-lt"/>
              </a:rPr>
              <a:t>fire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spread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quickly</a:t>
            </a:r>
            <a:r>
              <a:rPr lang="ru-RU" sz="2300" dirty="0">
                <a:latin typeface="Corbel"/>
                <a:ea typeface="+mn-lt"/>
                <a:cs typeface="+mn-lt"/>
              </a:rPr>
              <a:t>, </a:t>
            </a:r>
            <a:r>
              <a:rPr lang="ru-RU" sz="2300" err="1">
                <a:latin typeface="Corbel"/>
                <a:ea typeface="+mn-lt"/>
                <a:cs typeface="+mn-lt"/>
              </a:rPr>
              <a:t>but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everybody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was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able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to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escape</a:t>
            </a:r>
            <a:r>
              <a:rPr lang="ru-RU" sz="2300" dirty="0">
                <a:latin typeface="Corbel"/>
                <a:ea typeface="+mn-lt"/>
                <a:cs typeface="+mn-lt"/>
              </a:rPr>
              <a:t>……………………………………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⦁    a: </a:t>
            </a:r>
            <a:r>
              <a:rPr lang="ru-RU" sz="2300" err="1">
                <a:latin typeface="Corbel"/>
                <a:ea typeface="+mn-lt"/>
                <a:cs typeface="+mn-lt"/>
              </a:rPr>
              <a:t>Did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you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finish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your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work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this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afternoon</a:t>
            </a:r>
            <a:r>
              <a:rPr lang="ru-RU" sz="2300" dirty="0">
                <a:latin typeface="Corbel"/>
                <a:ea typeface="+mn-lt"/>
                <a:cs typeface="+mn-lt"/>
              </a:rPr>
              <a:t>?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  b: Yes, </a:t>
            </a:r>
            <a:r>
              <a:rPr lang="ru-RU" sz="2300" err="1">
                <a:latin typeface="Corbel"/>
                <a:ea typeface="+mn-lt"/>
                <a:cs typeface="+mn-lt"/>
              </a:rPr>
              <a:t>there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was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nobody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to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disturb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me</a:t>
            </a:r>
            <a:r>
              <a:rPr lang="ru-RU" sz="2300" dirty="0">
                <a:latin typeface="Corbel"/>
                <a:ea typeface="+mn-lt"/>
                <a:cs typeface="+mn-lt"/>
              </a:rPr>
              <a:t>, </a:t>
            </a:r>
            <a:r>
              <a:rPr lang="ru-RU" sz="2300" err="1">
                <a:latin typeface="Corbel"/>
                <a:ea typeface="+mn-lt"/>
                <a:cs typeface="+mn-lt"/>
              </a:rPr>
              <a:t>so</a:t>
            </a:r>
            <a:r>
              <a:rPr lang="ru-RU" sz="2300" dirty="0">
                <a:latin typeface="Corbel"/>
                <a:ea typeface="+mn-lt"/>
                <a:cs typeface="+mn-lt"/>
              </a:rPr>
              <a:t> I……………………………………………………………….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⦁    a: </a:t>
            </a:r>
            <a:r>
              <a:rPr lang="ru-RU" sz="2300" err="1">
                <a:latin typeface="Corbel"/>
                <a:ea typeface="+mn-lt"/>
                <a:cs typeface="+mn-lt"/>
              </a:rPr>
              <a:t>Did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you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solve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problem</a:t>
            </a:r>
            <a:r>
              <a:rPr lang="ru-RU" sz="2300" dirty="0">
                <a:latin typeface="Corbel"/>
                <a:ea typeface="+mn-lt"/>
                <a:cs typeface="+mn-lt"/>
              </a:rPr>
              <a:t>?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  b: Yes, </a:t>
            </a:r>
            <a:r>
              <a:rPr lang="ru-RU" sz="2300" err="1">
                <a:latin typeface="Corbel"/>
                <a:ea typeface="+mn-lt"/>
                <a:cs typeface="+mn-lt"/>
              </a:rPr>
              <a:t>we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did</a:t>
            </a:r>
            <a:r>
              <a:rPr lang="ru-RU" sz="2300" dirty="0">
                <a:latin typeface="Corbel"/>
                <a:ea typeface="+mn-lt"/>
                <a:cs typeface="+mn-lt"/>
              </a:rPr>
              <a:t>. It </a:t>
            </a:r>
            <a:r>
              <a:rPr lang="ru-RU" sz="2300" err="1">
                <a:latin typeface="Corbel"/>
                <a:ea typeface="+mn-lt"/>
                <a:cs typeface="+mn-lt"/>
              </a:rPr>
              <a:t>wasn’t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easy</a:t>
            </a:r>
            <a:r>
              <a:rPr lang="ru-RU" sz="2300" dirty="0">
                <a:latin typeface="Corbel"/>
                <a:ea typeface="+mn-lt"/>
                <a:cs typeface="+mn-lt"/>
              </a:rPr>
              <a:t>, </a:t>
            </a:r>
            <a:r>
              <a:rPr lang="ru-RU" sz="2300" err="1">
                <a:latin typeface="Corbel"/>
                <a:ea typeface="+mn-lt"/>
                <a:cs typeface="+mn-lt"/>
              </a:rPr>
              <a:t>but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we</a:t>
            </a:r>
            <a:r>
              <a:rPr lang="ru-RU" sz="2300" dirty="0">
                <a:latin typeface="Corbel"/>
                <a:ea typeface="+mn-lt"/>
                <a:cs typeface="+mn-lt"/>
              </a:rPr>
              <a:t>……...…………………………………………………………………..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⦁    a: </a:t>
            </a:r>
            <a:r>
              <a:rPr lang="ru-RU" sz="2300" err="1">
                <a:latin typeface="Corbel"/>
                <a:ea typeface="+mn-lt"/>
                <a:cs typeface="+mn-lt"/>
              </a:rPr>
              <a:t>Did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thief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get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away</a:t>
            </a:r>
            <a:r>
              <a:rPr lang="ru-RU" sz="2300" dirty="0">
                <a:latin typeface="Corbel"/>
                <a:ea typeface="+mn-lt"/>
                <a:cs typeface="+mn-lt"/>
              </a:rPr>
              <a:t>?</a:t>
            </a:r>
            <a:endParaRPr lang="ru-RU" sz="2300">
              <a:latin typeface="Corbel"/>
            </a:endParaRPr>
          </a:p>
          <a:p>
            <a:pPr marL="0" indent="0">
              <a:buNone/>
            </a:pPr>
            <a:r>
              <a:rPr lang="ru-RU" sz="2300" dirty="0">
                <a:latin typeface="Corbel"/>
                <a:ea typeface="+mn-lt"/>
                <a:cs typeface="+mn-lt"/>
              </a:rPr>
              <a:t>  b: Yes. No-</a:t>
            </a:r>
            <a:r>
              <a:rPr lang="ru-RU" sz="2300" err="1">
                <a:latin typeface="Corbel"/>
                <a:ea typeface="+mn-lt"/>
                <a:cs typeface="+mn-lt"/>
              </a:rPr>
              <a:t>one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realised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what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was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happening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and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the</a:t>
            </a:r>
            <a:r>
              <a:rPr lang="ru-RU" sz="2300" dirty="0">
                <a:latin typeface="Corbel"/>
                <a:ea typeface="+mn-lt"/>
                <a:cs typeface="+mn-lt"/>
              </a:rPr>
              <a:t> </a:t>
            </a:r>
            <a:r>
              <a:rPr lang="ru-RU" sz="2300" err="1">
                <a:latin typeface="Corbel"/>
                <a:ea typeface="+mn-lt"/>
                <a:cs typeface="+mn-lt"/>
              </a:rPr>
              <a:t>thief</a:t>
            </a:r>
            <a:r>
              <a:rPr lang="ru-RU" sz="2300" dirty="0">
                <a:latin typeface="Corbel"/>
                <a:ea typeface="+mn-lt"/>
                <a:cs typeface="+mn-lt"/>
              </a:rPr>
              <a:t>………………………………………………..</a:t>
            </a:r>
            <a:endParaRPr lang="ru-RU" sz="23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28199976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90B0DED-3496-A0D4-07AF-DDD1451510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31572"/>
            <a:ext cx="7729728" cy="1188720"/>
          </a:xfrm>
        </p:spPr>
        <p:txBody>
          <a:bodyPr/>
          <a:lstStyle/>
          <a:p>
            <a:r>
              <a:rPr lang="ru-RU" dirty="0">
                <a:latin typeface="Calibri"/>
                <a:ea typeface="Calibri"/>
                <a:cs typeface="Calibri"/>
              </a:rPr>
              <a:t>6) </a:t>
            </a:r>
            <a:r>
              <a:rPr lang="ru-RU" dirty="0" err="1">
                <a:latin typeface="Calibri"/>
                <a:ea typeface="Calibri"/>
                <a:cs typeface="Calibri"/>
              </a:rPr>
              <a:t>Complete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sentences using could, couldn’t or managed to.</a:t>
            </a:r>
            <a:endParaRPr lang="ru-RU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F0CD1338-344E-8D12-04C1-DD544B9E27F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2336" y="1540764"/>
            <a:ext cx="10777728" cy="48495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My </a:t>
            </a:r>
            <a:r>
              <a:rPr lang="ru-RU" sz="2800" err="1">
                <a:latin typeface="Corbel"/>
                <a:ea typeface="+mn-lt"/>
                <a:cs typeface="+mn-lt"/>
              </a:rPr>
              <a:t>grandfather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travelled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lot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He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 </a:t>
            </a:r>
            <a:r>
              <a:rPr lang="ru-RU" sz="2800" err="1">
                <a:latin typeface="Corbel"/>
                <a:ea typeface="+mn-lt"/>
                <a:cs typeface="+mn-lt"/>
              </a:rPr>
              <a:t>could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speak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languages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looked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everywhere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book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I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couldn’t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find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They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didn’t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want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with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first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managed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 </a:t>
            </a:r>
            <a:r>
              <a:rPr lang="ru-RU" sz="2800" err="1">
                <a:latin typeface="Corbel"/>
                <a:ea typeface="+mn-lt"/>
                <a:cs typeface="+mn-lt"/>
              </a:rPr>
              <a:t>persuade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them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Jessica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hurt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                 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walk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well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There</a:t>
            </a:r>
            <a:r>
              <a:rPr lang="ru-RU" sz="280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was</a:t>
            </a:r>
            <a:r>
              <a:rPr lang="ru-RU" sz="2800">
                <a:latin typeface="Corbel"/>
                <a:ea typeface="+mn-lt"/>
                <a:cs typeface="+mn-lt"/>
              </a:rPr>
              <a:t> a small fire in the kitchen, but fortunately I                                 put it out.</a:t>
            </a:r>
            <a:endParaRPr lang="ru-RU">
              <a:latin typeface="Corbel"/>
            </a:endParaRPr>
          </a:p>
          <a:p>
            <a:pPr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The </a:t>
            </a:r>
            <a:r>
              <a:rPr lang="ru-RU" sz="2800" err="1">
                <a:latin typeface="Corbel"/>
                <a:ea typeface="+mn-lt"/>
                <a:cs typeface="+mn-lt"/>
              </a:rPr>
              <a:t>walls</a:t>
            </a:r>
            <a:r>
              <a:rPr lang="ru-RU" sz="2800">
                <a:latin typeface="Corbel"/>
                <a:ea typeface="+mn-lt"/>
                <a:cs typeface="+mn-lt"/>
              </a:rPr>
              <a:t> were thin and I                                  hear people talking in the next room.</a:t>
            </a:r>
            <a:endParaRPr lang="ru-RU">
              <a:latin typeface="Corbel"/>
            </a:endParaRPr>
          </a:p>
          <a:p>
            <a:pPr marL="0" indent="0">
              <a:buNone/>
            </a:pPr>
            <a:endParaRPr lang="ru-RU" sz="28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2793577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78D9F41-C063-5DF5-BCCD-ED9EFB5DB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718816" y="-14432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46C64C0-992F-D474-58EF-6D4F5C9ECC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9936" y="1357884"/>
            <a:ext cx="11702288" cy="51949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ran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first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marathon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recently</a:t>
            </a:r>
            <a:r>
              <a:rPr lang="ru-RU" sz="2800">
                <a:latin typeface="Corbel"/>
                <a:ea typeface="+mn-lt"/>
                <a:cs typeface="+mn-lt"/>
              </a:rPr>
              <a:t>. It </a:t>
            </a:r>
            <a:r>
              <a:rPr lang="ru-RU" sz="2800" err="1">
                <a:latin typeface="Corbel"/>
                <a:ea typeface="+mn-lt"/>
                <a:cs typeface="+mn-lt"/>
              </a:rPr>
              <a:t>was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hard</a:t>
            </a:r>
            <a:r>
              <a:rPr lang="ru-RU" sz="280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>
                <a:latin typeface="Corbel"/>
                <a:ea typeface="+mn-lt"/>
                <a:cs typeface="+mn-lt"/>
              </a:rPr>
              <a:t>I              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finish</a:t>
            </a:r>
            <a:r>
              <a:rPr lang="ru-RU" sz="280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My </a:t>
            </a:r>
            <a:r>
              <a:rPr lang="ru-RU" sz="2800" err="1">
                <a:latin typeface="Corbel"/>
                <a:ea typeface="+mn-lt"/>
                <a:cs typeface="+mn-lt"/>
              </a:rPr>
              <a:t>grandmother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loved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music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She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    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play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piano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well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2800" err="1">
                <a:latin typeface="Corbel"/>
                <a:ea typeface="+mn-lt"/>
                <a:cs typeface="+mn-lt"/>
              </a:rPr>
              <a:t>wanted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concert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             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get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tickets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A </a:t>
            </a:r>
            <a:r>
              <a:rPr lang="ru-RU" sz="2800" err="1">
                <a:latin typeface="Corbel"/>
                <a:ea typeface="+mn-lt"/>
                <a:cs typeface="+mn-lt"/>
              </a:rPr>
              <a:t>girl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fell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river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some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people</a:t>
            </a:r>
            <a:r>
              <a:rPr lang="ru-RU" sz="2800" dirty="0">
                <a:latin typeface="Corbel"/>
                <a:ea typeface="+mn-lt"/>
                <a:cs typeface="+mn-lt"/>
              </a:rPr>
              <a:t>                        </a:t>
            </a:r>
            <a:r>
              <a:rPr lang="ru-RU" sz="2800" err="1">
                <a:latin typeface="Corbel"/>
                <a:ea typeface="+mn-lt"/>
                <a:cs typeface="+mn-lt"/>
              </a:rPr>
              <a:t>pull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out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She’s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right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0947336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18B309C-F709-330F-502C-17D7BE428E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203250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EA829D7-2BBC-4793-4FB0-913A6AADDF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0416" y="138684"/>
            <a:ext cx="11671808" cy="670878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Plan: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Discussing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 «Seasons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Weather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Modal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verbs</a:t>
            </a:r>
            <a:r>
              <a:rPr lang="ru-RU" sz="2400" dirty="0">
                <a:latin typeface="Corbel"/>
                <a:ea typeface="+mn-lt"/>
                <a:cs typeface="+mn-lt"/>
              </a:rPr>
              <a:t> 1.» </a:t>
            </a:r>
            <a:r>
              <a:rPr lang="ru-RU" sz="240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revision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Listening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writing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speaking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Communicative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activities</a:t>
            </a:r>
            <a:r>
              <a:rPr lang="ru-RU" sz="2400" dirty="0">
                <a:latin typeface="Corbel"/>
                <a:ea typeface="+mn-lt"/>
                <a:cs typeface="+mn-lt"/>
              </a:rPr>
              <a:t> 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 Task 1. </a:t>
            </a:r>
            <a:r>
              <a:rPr lang="ru-RU" sz="2400" err="1">
                <a:latin typeface="Corbel"/>
                <a:ea typeface="+mn-lt"/>
                <a:cs typeface="+mn-lt"/>
              </a:rPr>
              <a:t>Give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English </a:t>
            </a:r>
            <a:r>
              <a:rPr lang="ru-RU" sz="2400" err="1">
                <a:latin typeface="Corbel"/>
                <a:ea typeface="+mn-lt"/>
                <a:cs typeface="+mn-lt"/>
              </a:rPr>
              <a:t>equivalents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combinations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2. </a:t>
            </a:r>
            <a:r>
              <a:rPr lang="ru-RU" sz="2400" err="1">
                <a:latin typeface="Corbel"/>
                <a:ea typeface="+mn-lt"/>
                <a:cs typeface="+mn-lt"/>
              </a:rPr>
              <a:t>Answer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questions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text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3. </a:t>
            </a:r>
            <a:r>
              <a:rPr lang="ru-RU" sz="2400" err="1">
                <a:latin typeface="Corbel"/>
                <a:ea typeface="+mn-lt"/>
                <a:cs typeface="+mn-lt"/>
              </a:rPr>
              <a:t>Fill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blanks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necessary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4. </a:t>
            </a:r>
            <a:r>
              <a:rPr lang="ru-RU" sz="2400" err="1">
                <a:latin typeface="Corbel"/>
                <a:ea typeface="+mn-lt"/>
                <a:cs typeface="+mn-lt"/>
              </a:rPr>
              <a:t>Complete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5. </a:t>
            </a:r>
            <a:r>
              <a:rPr lang="ru-RU" sz="2400" err="1">
                <a:latin typeface="Corbel"/>
                <a:ea typeface="+mn-lt"/>
                <a:cs typeface="+mn-lt"/>
              </a:rPr>
              <a:t>Put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right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order</a:t>
            </a:r>
            <a:r>
              <a:rPr lang="ru-RU" sz="2400" dirty="0">
                <a:latin typeface="Corbel"/>
                <a:ea typeface="+mn-lt"/>
                <a:cs typeface="+mn-lt"/>
              </a:rPr>
              <a:t>. The </a:t>
            </a:r>
            <a:r>
              <a:rPr lang="ru-RU" sz="2400" err="1">
                <a:latin typeface="Corbel"/>
                <a:ea typeface="+mn-lt"/>
                <a:cs typeface="+mn-lt"/>
              </a:rPr>
              <a:t>underlined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beginning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6. </a:t>
            </a:r>
            <a:r>
              <a:rPr lang="ru-RU" sz="2400" err="1">
                <a:latin typeface="Corbel"/>
                <a:ea typeface="+mn-lt"/>
                <a:cs typeface="+mn-lt"/>
              </a:rPr>
              <a:t>Translate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into</a:t>
            </a:r>
            <a:r>
              <a:rPr lang="ru-RU" sz="2400" dirty="0">
                <a:latin typeface="Corbel"/>
                <a:ea typeface="+mn-lt"/>
                <a:cs typeface="+mn-lt"/>
              </a:rPr>
              <a:t> English.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Home </a:t>
            </a:r>
            <a:r>
              <a:rPr lang="ru-RU" sz="2400" err="1">
                <a:latin typeface="Corbel"/>
                <a:ea typeface="+mn-lt"/>
                <a:cs typeface="+mn-lt"/>
              </a:rPr>
              <a:t>task</a:t>
            </a:r>
            <a:r>
              <a:rPr lang="ru-RU" sz="2400" dirty="0">
                <a:latin typeface="Corbel"/>
                <a:ea typeface="+mn-lt"/>
                <a:cs typeface="+mn-lt"/>
              </a:rPr>
              <a:t>: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additional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text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7841620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DB2BC32-50F0-335C-9C8B-6E56A2CAE5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51892"/>
            <a:ext cx="7729728" cy="1828800"/>
          </a:xfrm>
        </p:spPr>
        <p:txBody>
          <a:bodyPr>
            <a:normAutofit fontScale="90000"/>
          </a:bodyPr>
          <a:lstStyle/>
          <a:p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 err="1">
                <a:latin typeface="Calibri"/>
                <a:ea typeface="Calibri"/>
                <a:cs typeface="Calibri"/>
              </a:rPr>
              <a:t>Хід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заняття</a:t>
            </a:r>
            <a:r>
              <a:rPr lang="ru-RU" dirty="0">
                <a:latin typeface="Calibri"/>
                <a:ea typeface="Calibri"/>
                <a:cs typeface="Calibri"/>
              </a:rPr>
              <a:t> (</a:t>
            </a:r>
            <a:r>
              <a:rPr lang="ru-RU" dirty="0" err="1">
                <a:latin typeface="Calibri"/>
                <a:ea typeface="Calibri"/>
                <a:cs typeface="Calibri"/>
              </a:rPr>
              <a:t>Procedure</a:t>
            </a:r>
            <a:r>
              <a:rPr lang="ru-RU" dirty="0">
                <a:latin typeface="Calibri"/>
                <a:ea typeface="Calibri"/>
                <a:cs typeface="Calibri"/>
              </a:rPr>
              <a:t>)</a:t>
            </a:r>
            <a:endParaRPr lang="ru-RU" dirty="0">
              <a:latin typeface="Calibri"/>
            </a:endParaRPr>
          </a:p>
          <a:p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err="1">
                <a:latin typeface="Calibri"/>
                <a:ea typeface="Calibri"/>
                <a:cs typeface="Calibri"/>
              </a:rPr>
              <a:t>Read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err="1">
                <a:latin typeface="Calibri"/>
                <a:ea typeface="Calibri"/>
                <a:cs typeface="Calibri"/>
              </a:rPr>
              <a:t>and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err="1">
                <a:latin typeface="Calibri"/>
                <a:ea typeface="Calibri"/>
                <a:cs typeface="Calibri"/>
              </a:rPr>
              <a:t>translate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err="1">
                <a:latin typeface="Calibri"/>
                <a:ea typeface="Calibri"/>
                <a:cs typeface="Calibri"/>
              </a:rPr>
              <a:t>theory</a:t>
            </a:r>
            <a:r>
              <a:rPr lang="ru-RU" dirty="0">
                <a:latin typeface="Calibri"/>
                <a:ea typeface="Calibri"/>
                <a:cs typeface="Calibri"/>
              </a:rPr>
              <a:t>.</a:t>
            </a:r>
            <a:endParaRPr lang="ru-RU" dirty="0">
              <a:latin typeface="Calibri"/>
            </a:endParaRPr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Part</a:t>
            </a:r>
            <a:r>
              <a:rPr lang="ru-RU" dirty="0">
                <a:latin typeface="Calibri"/>
                <a:ea typeface="Calibri"/>
                <a:cs typeface="Calibri"/>
              </a:rPr>
              <a:t> 1. </a:t>
            </a:r>
            <a:r>
              <a:rPr lang="ru-RU" dirty="0" err="1">
                <a:latin typeface="Calibri"/>
                <a:ea typeface="Calibri"/>
                <a:cs typeface="Calibri"/>
              </a:rPr>
              <a:t>Present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continuous</a:t>
            </a:r>
            <a:r>
              <a:rPr lang="ru-RU" dirty="0">
                <a:latin typeface="Calibri"/>
                <a:ea typeface="Calibri"/>
                <a:cs typeface="Calibri"/>
              </a:rPr>
              <a:t> (l </a:t>
            </a:r>
            <a:r>
              <a:rPr lang="ru-RU" dirty="0" err="1">
                <a:latin typeface="Calibri"/>
                <a:ea typeface="Calibri"/>
                <a:cs typeface="Calibri"/>
              </a:rPr>
              <a:t>am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doing</a:t>
            </a:r>
            <a:r>
              <a:rPr lang="ru-RU" dirty="0">
                <a:latin typeface="Calibri"/>
                <a:ea typeface="Calibri"/>
                <a:cs typeface="Calibri"/>
              </a:rPr>
              <a:t>)</a:t>
            </a:r>
            <a:endParaRPr lang="ru-RU" dirty="0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52A6613-A798-AAB0-F048-C67A184C71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0896" y="2160524"/>
            <a:ext cx="11742928" cy="45345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A.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Sarah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car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driving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means</a:t>
            </a:r>
            <a:r>
              <a:rPr lang="ru-RU" sz="2400" dirty="0">
                <a:latin typeface="Corbel"/>
                <a:ea typeface="+mn-lt"/>
                <a:cs typeface="+mn-lt"/>
              </a:rPr>
              <a:t>: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driving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now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speaking</a:t>
            </a:r>
            <a:r>
              <a:rPr lang="ru-RU" sz="2400" dirty="0">
                <a:latin typeface="Corbel"/>
                <a:ea typeface="+mn-lt"/>
                <a:cs typeface="+mn-lt"/>
              </a:rPr>
              <a:t>. The </a:t>
            </a:r>
            <a:r>
              <a:rPr lang="ru-RU" sz="2400" err="1">
                <a:latin typeface="Corbel"/>
                <a:ea typeface="+mn-lt"/>
                <a:cs typeface="+mn-lt"/>
              </a:rPr>
              <a:t>action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finished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Am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 + -</a:t>
            </a:r>
            <a:r>
              <a:rPr lang="ru-RU" sz="2400" err="1">
                <a:latin typeface="Corbel"/>
                <a:ea typeface="+mn-lt"/>
                <a:cs typeface="+mn-lt"/>
              </a:rPr>
              <a:t>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present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continuous</a:t>
            </a:r>
            <a:r>
              <a:rPr lang="ru-RU" sz="2400" dirty="0">
                <a:latin typeface="Corbel"/>
                <a:ea typeface="+mn-lt"/>
                <a:cs typeface="+mn-lt"/>
              </a:rPr>
              <a:t>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I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am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 (= </a:t>
            </a:r>
            <a:r>
              <a:rPr lang="ru-RU" sz="2400" err="1">
                <a:latin typeface="Corbel"/>
                <a:ea typeface="+mn-lt"/>
                <a:cs typeface="+mn-lt"/>
              </a:rPr>
              <a:t>I'm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 (= </a:t>
            </a:r>
            <a:r>
              <a:rPr lang="ru-RU" sz="2400" err="1">
                <a:latin typeface="Corbel"/>
                <a:ea typeface="+mn-lt"/>
                <a:cs typeface="+mn-lt"/>
              </a:rPr>
              <a:t>he's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they</a:t>
            </a:r>
            <a:r>
              <a:rPr lang="ru-RU" sz="2400" dirty="0">
                <a:latin typeface="Corbel"/>
                <a:ea typeface="+mn-lt"/>
                <a:cs typeface="+mn-lt"/>
              </a:rPr>
              <a:t>    </a:t>
            </a:r>
            <a:r>
              <a:rPr lang="ru-RU" sz="240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 (= </a:t>
            </a:r>
            <a:r>
              <a:rPr lang="ru-RU" sz="2400" err="1">
                <a:latin typeface="Corbel"/>
                <a:ea typeface="+mn-lt"/>
                <a:cs typeface="+mn-lt"/>
              </a:rPr>
              <a:t>we're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    </a:t>
            </a:r>
            <a:r>
              <a:rPr lang="ru-RU" sz="2400" err="1">
                <a:latin typeface="Corbel"/>
                <a:ea typeface="+mn-lt"/>
                <a:cs typeface="+mn-lt"/>
              </a:rPr>
              <a:t>driving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working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doing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dirty="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4318577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7F66833-A2F7-3193-B001-95A1641242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64816" y="-209346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196961A-67BD-BE2F-E114-E0F3B08AA1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9136" y="291084"/>
            <a:ext cx="11793728" cy="67291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B.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I </a:t>
            </a:r>
            <a:r>
              <a:rPr lang="ru-RU" sz="2800" err="1">
                <a:latin typeface="Corbel"/>
                <a:ea typeface="+mn-lt"/>
                <a:cs typeface="+mn-lt"/>
              </a:rPr>
              <a:t>am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doing</a:t>
            </a:r>
            <a:r>
              <a:rPr lang="ru-RU" sz="2800" dirty="0">
                <a:latin typeface="Corbel"/>
                <a:ea typeface="+mn-lt"/>
                <a:cs typeface="+mn-lt"/>
              </a:rPr>
              <a:t> something= I'm in the middle of doing it; I've started doing it and I haven't finished: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Please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don't</a:t>
            </a:r>
            <a:r>
              <a:rPr lang="ru-RU" sz="2800" dirty="0">
                <a:latin typeface="Corbel"/>
                <a:ea typeface="+mn-lt"/>
                <a:cs typeface="+mn-lt"/>
              </a:rPr>
              <a:t> make so much noise. I'm trying to work. (not I try)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'</a:t>
            </a:r>
            <a:r>
              <a:rPr lang="ru-RU" sz="2800" err="1">
                <a:latin typeface="Corbel"/>
                <a:ea typeface="+mn-lt"/>
                <a:cs typeface="+mn-lt"/>
              </a:rPr>
              <a:t>Where's</a:t>
            </a:r>
            <a:r>
              <a:rPr lang="ru-RU" sz="2800" dirty="0">
                <a:latin typeface="Corbel"/>
                <a:ea typeface="+mn-lt"/>
                <a:cs typeface="+mn-lt"/>
              </a:rPr>
              <a:t> Mark?'    'He's having a shower.'  (not He has a shower)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aparty</a:t>
            </a:r>
            <a:r>
              <a:rPr lang="ru-RU" sz="2800" dirty="0">
                <a:latin typeface="Corbel"/>
                <a:ea typeface="+mn-lt"/>
                <a:cs typeface="+mn-lt"/>
              </a:rPr>
              <a:t>) Hi, Jane. Are you enjoying the party? (not Do you enjoy)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What's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all</a:t>
            </a:r>
            <a:r>
              <a:rPr lang="ru-RU" sz="2800" dirty="0">
                <a:latin typeface="Corbel"/>
                <a:ea typeface="+mn-lt"/>
                <a:cs typeface="+mn-lt"/>
              </a:rPr>
              <a:t> that noise? What's going on?  (=What's happening?)</a:t>
            </a:r>
          </a:p>
          <a:p>
            <a:pPr marL="0" indent="0">
              <a:buNone/>
            </a:pP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Sometimes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action</a:t>
            </a:r>
            <a:r>
              <a:rPr lang="ru-RU" sz="2800" dirty="0">
                <a:latin typeface="Corbel"/>
                <a:ea typeface="+mn-lt"/>
                <a:cs typeface="+mn-lt"/>
              </a:rPr>
              <a:t> is not happening at the time of speaking. For example: Steve is talking to a friend on the phone. He says: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«</a:t>
            </a:r>
            <a:r>
              <a:rPr lang="ru-RU" sz="2800" err="1">
                <a:latin typeface="Corbel"/>
                <a:ea typeface="+mn-lt"/>
                <a:cs typeface="+mn-lt"/>
              </a:rPr>
              <a:t>I'm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reading</a:t>
            </a:r>
            <a:r>
              <a:rPr lang="ru-RU" sz="2800" dirty="0">
                <a:latin typeface="Corbel"/>
                <a:ea typeface="+mn-lt"/>
                <a:cs typeface="+mn-lt"/>
              </a:rPr>
              <a:t> a really good book at the moment. It's about a man who ...»</a:t>
            </a: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6891332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B6A69E0-3DB2-0A5E-CD29-7C7C850046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6656" y="-18496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142EED6-93A3-95FE-3099-AEF40E057F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4896" y="981964"/>
            <a:ext cx="11062208" cy="66783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Steve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reading the book at the time of speaking.</a:t>
            </a: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means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he has started it, but has not finished it yet. He is in the middle of reading it.</a:t>
            </a:r>
          </a:p>
          <a:p>
            <a:pPr marL="0" indent="0">
              <a:buNone/>
            </a:pP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Some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more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examples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Kate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wants</a:t>
            </a:r>
            <a:r>
              <a:rPr lang="ru-RU" sz="2800" dirty="0">
                <a:latin typeface="Corbel"/>
                <a:ea typeface="+mn-lt"/>
                <a:cs typeface="+mn-lt"/>
              </a:rPr>
              <a:t> to work in Italy, so she's learning Italian. {but perhaps she isn't learning Italian at the time of speaking)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Some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friends</a:t>
            </a:r>
            <a:r>
              <a:rPr lang="ru-RU" sz="2800" dirty="0">
                <a:latin typeface="Corbel"/>
                <a:ea typeface="+mn-lt"/>
                <a:cs typeface="+mn-lt"/>
              </a:rPr>
              <a:t> of mine are building their own house. They hope to finish it next summer.</a:t>
            </a: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5557501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07B7B5C-F232-C894-707A-ADAC3BABDF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93696" y="-15651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A407B47-7215-BFFA-6E45-FF2AE90B50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5856" y="829564"/>
            <a:ext cx="11570208" cy="51949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600" b="1" dirty="0">
                <a:latin typeface="Corbel"/>
                <a:ea typeface="+mn-lt"/>
                <a:cs typeface="+mn-lt"/>
              </a:rPr>
              <a:t>C.</a:t>
            </a:r>
            <a:endParaRPr lang="ru-RU" sz="3600" b="1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You </a:t>
            </a:r>
            <a:r>
              <a:rPr lang="ru-RU" sz="3600" err="1">
                <a:latin typeface="Corbel"/>
                <a:ea typeface="+mn-lt"/>
                <a:cs typeface="+mn-lt"/>
              </a:rPr>
              <a:t>can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use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present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continuous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with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today</a:t>
            </a:r>
            <a:r>
              <a:rPr lang="ru-RU" sz="3600" dirty="0">
                <a:latin typeface="Corbel"/>
                <a:ea typeface="+mn-lt"/>
                <a:cs typeface="+mn-lt"/>
              </a:rPr>
              <a:t>/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week</a:t>
            </a:r>
            <a:r>
              <a:rPr lang="ru-RU" sz="3600" dirty="0">
                <a:latin typeface="Corbel"/>
                <a:ea typeface="+mn-lt"/>
                <a:cs typeface="+mn-lt"/>
              </a:rPr>
              <a:t>/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year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etc</a:t>
            </a:r>
            <a:r>
              <a:rPr lang="ru-RU" sz="3600" dirty="0">
                <a:latin typeface="Corbel"/>
                <a:ea typeface="+mn-lt"/>
                <a:cs typeface="+mn-lt"/>
              </a:rPr>
              <a:t>. (</a:t>
            </a:r>
            <a:r>
              <a:rPr lang="ru-RU" sz="3600" err="1">
                <a:latin typeface="Corbel"/>
                <a:ea typeface="+mn-lt"/>
                <a:cs typeface="+mn-lt"/>
              </a:rPr>
              <a:t>periods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around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now</a:t>
            </a:r>
            <a:r>
              <a:rPr lang="ru-RU" sz="3600" dirty="0">
                <a:latin typeface="Corbel"/>
                <a:ea typeface="+mn-lt"/>
                <a:cs typeface="+mn-lt"/>
              </a:rPr>
              <a:t>):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A: </a:t>
            </a:r>
            <a:r>
              <a:rPr lang="ru-RU" sz="3600" err="1">
                <a:latin typeface="Corbel"/>
                <a:ea typeface="+mn-lt"/>
                <a:cs typeface="+mn-lt"/>
              </a:rPr>
              <a:t>You're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working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hard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today</a:t>
            </a:r>
            <a:r>
              <a:rPr lang="ru-RU" sz="3600" dirty="0">
                <a:latin typeface="Corbel"/>
                <a:ea typeface="+mn-lt"/>
                <a:cs typeface="+mn-lt"/>
              </a:rPr>
              <a:t>. (</a:t>
            </a:r>
            <a:r>
              <a:rPr lang="ru-RU" sz="3600" err="1">
                <a:latin typeface="Corbel"/>
                <a:ea typeface="+mn-lt"/>
                <a:cs typeface="+mn-lt"/>
              </a:rPr>
              <a:t>not</a:t>
            </a:r>
            <a:r>
              <a:rPr lang="ru-RU" sz="3600" dirty="0">
                <a:latin typeface="Corbel"/>
                <a:ea typeface="+mn-lt"/>
                <a:cs typeface="+mn-lt"/>
              </a:rPr>
              <a:t> You </a:t>
            </a:r>
            <a:r>
              <a:rPr lang="ru-RU" sz="3600" err="1">
                <a:latin typeface="Corbel"/>
                <a:ea typeface="+mn-lt"/>
                <a:cs typeface="+mn-lt"/>
              </a:rPr>
              <a:t>work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hard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today</a:t>
            </a:r>
            <a:r>
              <a:rPr lang="ru-RU" sz="3600" dirty="0">
                <a:latin typeface="Corbel"/>
                <a:ea typeface="+mn-lt"/>
                <a:cs typeface="+mn-lt"/>
              </a:rPr>
              <a:t>)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            B: Yes, I </a:t>
            </a:r>
            <a:r>
              <a:rPr lang="ru-RU" sz="3600" err="1">
                <a:latin typeface="Corbel"/>
                <a:ea typeface="+mn-lt"/>
                <a:cs typeface="+mn-lt"/>
              </a:rPr>
              <a:t>have</a:t>
            </a:r>
            <a:r>
              <a:rPr lang="ru-RU" sz="3600" dirty="0">
                <a:latin typeface="Corbel"/>
                <a:ea typeface="+mn-lt"/>
                <a:cs typeface="+mn-lt"/>
              </a:rPr>
              <a:t> a </a:t>
            </a:r>
            <a:r>
              <a:rPr lang="ru-RU" sz="3600" err="1">
                <a:latin typeface="Corbel"/>
                <a:ea typeface="+mn-lt"/>
                <a:cs typeface="+mn-lt"/>
              </a:rPr>
              <a:t>lot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do</a:t>
            </a:r>
            <a:r>
              <a:rPr lang="ru-RU" sz="3600" dirty="0">
                <a:latin typeface="Corbel"/>
                <a:ea typeface="+mn-lt"/>
                <a:cs typeface="+mn-lt"/>
              </a:rPr>
              <a:t>.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The </a:t>
            </a:r>
            <a:r>
              <a:rPr lang="ru-RU" sz="3600" err="1">
                <a:latin typeface="Corbel"/>
                <a:ea typeface="+mn-lt"/>
                <a:cs typeface="+mn-lt"/>
              </a:rPr>
              <a:t>company</a:t>
            </a:r>
            <a:r>
              <a:rPr lang="ru-RU" sz="3600" dirty="0">
                <a:latin typeface="Corbel"/>
                <a:ea typeface="+mn-lt"/>
                <a:cs typeface="+mn-lt"/>
              </a:rPr>
              <a:t> I </a:t>
            </a:r>
            <a:r>
              <a:rPr lang="ru-RU" sz="3600" err="1">
                <a:latin typeface="Corbel"/>
                <a:ea typeface="+mn-lt"/>
                <a:cs typeface="+mn-lt"/>
              </a:rPr>
              <a:t>work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for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isn't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doing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so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well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year</a:t>
            </a:r>
            <a:r>
              <a:rPr lang="ru-RU" sz="3600" dirty="0">
                <a:latin typeface="Corbel"/>
                <a:ea typeface="+mn-lt"/>
                <a:cs typeface="+mn-lt"/>
              </a:rPr>
              <a:t>.</a:t>
            </a:r>
            <a:endParaRPr lang="ru-RU" sz="3600">
              <a:latin typeface="Corbel"/>
            </a:endParaRPr>
          </a:p>
          <a:p>
            <a:endParaRPr lang="ru-RU"/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2856368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D964081-359F-13EA-257A-C0B763901F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58416" y="-199186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54FE5A7-2200-8E1C-7D41-C48D6C03CF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20496" y="738124"/>
            <a:ext cx="10879328" cy="568262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D.</a:t>
            </a:r>
            <a:endParaRPr lang="ru-RU" sz="2800" b="1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We </a:t>
            </a:r>
            <a:r>
              <a:rPr lang="ru-RU" sz="280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present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continuous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talk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about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changes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happening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around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especially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with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verbs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get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change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become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increase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rise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fall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grow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improve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begin</a:t>
            </a:r>
            <a:r>
              <a:rPr lang="ru-RU" sz="2800" dirty="0">
                <a:latin typeface="Corbel"/>
                <a:ea typeface="+mn-lt"/>
                <a:cs typeface="+mn-lt"/>
              </a:rPr>
              <a:t>   </a:t>
            </a:r>
            <a:r>
              <a:rPr lang="ru-RU" sz="2800" err="1">
                <a:latin typeface="Corbel"/>
                <a:ea typeface="+mn-lt"/>
                <a:cs typeface="+mn-lt"/>
              </a:rPr>
              <a:t>start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your</a:t>
            </a:r>
            <a:r>
              <a:rPr lang="ru-RU" sz="2800" dirty="0">
                <a:latin typeface="Corbel"/>
                <a:ea typeface="+mn-lt"/>
                <a:cs typeface="+mn-lt"/>
              </a:rPr>
              <a:t> English </a:t>
            </a:r>
            <a:r>
              <a:rPr lang="ru-RU" sz="2800" err="1">
                <a:latin typeface="Corbel"/>
                <a:ea typeface="+mn-lt"/>
                <a:cs typeface="+mn-lt"/>
              </a:rPr>
              <a:t>getting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better</a:t>
            </a:r>
            <a:r>
              <a:rPr lang="ru-RU" sz="2800" dirty="0">
                <a:latin typeface="Corbel"/>
                <a:ea typeface="+mn-lt"/>
                <a:cs typeface="+mn-lt"/>
              </a:rPr>
              <a:t>? (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Does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your</a:t>
            </a:r>
            <a:r>
              <a:rPr lang="ru-RU" sz="2800" dirty="0">
                <a:latin typeface="Corbel"/>
                <a:ea typeface="+mn-lt"/>
                <a:cs typeface="+mn-lt"/>
              </a:rPr>
              <a:t> English </a:t>
            </a:r>
            <a:r>
              <a:rPr lang="ru-RU" sz="2800" err="1">
                <a:latin typeface="Corbel"/>
                <a:ea typeface="+mn-lt"/>
                <a:cs typeface="+mn-lt"/>
              </a:rPr>
              <a:t>get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better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The </a:t>
            </a:r>
            <a:r>
              <a:rPr lang="ru-RU" sz="2800" err="1">
                <a:latin typeface="Corbel"/>
                <a:ea typeface="+mn-lt"/>
                <a:cs typeface="+mn-lt"/>
              </a:rPr>
              <a:t>population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world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increasing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fast</a:t>
            </a:r>
            <a:r>
              <a:rPr lang="ru-RU" sz="2800" dirty="0">
                <a:latin typeface="Corbel"/>
                <a:ea typeface="+mn-lt"/>
                <a:cs typeface="+mn-lt"/>
              </a:rPr>
              <a:t>. (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increases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first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didn't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like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job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I'm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beginning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enjoy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. (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begin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6477058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F6B0718-9D94-2BDF-6392-142D67DCE5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41732"/>
            <a:ext cx="7729728" cy="1300480"/>
          </a:xfrm>
        </p:spPr>
        <p:txBody>
          <a:bodyPr>
            <a:normAutofit fontScale="90000"/>
          </a:bodyPr>
          <a:lstStyle/>
          <a:p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 err="1">
                <a:latin typeface="Calibri"/>
                <a:ea typeface="Calibri"/>
                <a:cs typeface="Calibri"/>
              </a:rPr>
              <a:t>Part</a:t>
            </a:r>
            <a:r>
              <a:rPr lang="ru-RU" dirty="0">
                <a:latin typeface="Calibri"/>
                <a:ea typeface="Calibri"/>
                <a:cs typeface="Calibri"/>
              </a:rPr>
              <a:t> 2. </a:t>
            </a:r>
            <a:r>
              <a:rPr lang="ru-RU" dirty="0" err="1">
                <a:latin typeface="Calibri"/>
                <a:ea typeface="Calibri"/>
                <a:cs typeface="Calibri"/>
              </a:rPr>
              <a:t>Present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continuous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and</a:t>
            </a:r>
            <a:r>
              <a:rPr lang="ru-RU" dirty="0">
                <a:latin typeface="Calibri"/>
                <a:ea typeface="Calibri"/>
                <a:cs typeface="Calibri"/>
              </a:rPr>
              <a:t> present simple (l am doing and l do)</a:t>
            </a:r>
            <a:endParaRPr lang="ru-RU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A3EA4F8-3C4E-28DF-39CC-B7F1B56FEC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7456" y="1713484"/>
            <a:ext cx="11031728" cy="49815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A.</a:t>
            </a: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Think</a:t>
            </a:r>
            <a:endParaRPr lang="ru-RU" sz="2800" dirty="0">
              <a:latin typeface="Corbel"/>
              <a:ea typeface="+mn-lt"/>
              <a:cs typeface="+mn-lt"/>
            </a:endParaRPr>
          </a:p>
          <a:p>
            <a:pPr marL="0" indent="0">
              <a:buNone/>
            </a:pPr>
            <a:r>
              <a:rPr lang="ru-RU" sz="2800" dirty="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means</a:t>
            </a:r>
            <a:r>
              <a:rPr lang="ru-RU" sz="2800" dirty="0">
                <a:latin typeface="Corbel"/>
                <a:ea typeface="+mn-lt"/>
                <a:cs typeface="+mn-lt"/>
              </a:rPr>
              <a:t>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believe</a:t>
            </a:r>
            <a:r>
              <a:rPr lang="ru-RU" sz="2800" dirty="0">
                <a:latin typeface="Corbel"/>
                <a:ea typeface="+mn-lt"/>
                <a:cs typeface="+mn-lt"/>
              </a:rPr>
              <a:t>' </a:t>
            </a:r>
            <a:r>
              <a:rPr lang="ru-RU" sz="2800" dirty="0" err="1">
                <a:latin typeface="Corbel"/>
                <a:ea typeface="+mn-lt"/>
                <a:cs typeface="+mn-lt"/>
              </a:rPr>
              <a:t>or</a:t>
            </a:r>
            <a:r>
              <a:rPr lang="ru-RU" sz="2800" dirty="0">
                <a:latin typeface="Corbel"/>
                <a:ea typeface="+mn-lt"/>
                <a:cs typeface="+mn-lt"/>
              </a:rPr>
              <a:t> 'have an opinion', we do not use the continuous: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</a:t>
            </a:r>
            <a:r>
              <a:rPr lang="ru-RU" sz="2800" dirty="0">
                <a:latin typeface="Corbel"/>
                <a:ea typeface="+mn-lt"/>
                <a:cs typeface="+mn-lt"/>
              </a:rPr>
              <a:t> Mary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Canadian, but I'm not sure. (not I'm thinking)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What </a:t>
            </a:r>
            <a:r>
              <a:rPr lang="ru-RU" sz="2800" dirty="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</a:t>
            </a:r>
            <a:r>
              <a:rPr lang="ru-RU" sz="2800" dirty="0">
                <a:latin typeface="Corbel"/>
                <a:ea typeface="+mn-lt"/>
                <a:cs typeface="+mn-lt"/>
              </a:rPr>
              <a:t> of my plan?  (= What is your opinion?)</a:t>
            </a:r>
          </a:p>
          <a:p>
            <a:pPr marL="0" indent="0">
              <a:buNone/>
            </a:pPr>
            <a:r>
              <a:rPr lang="ru-RU" sz="2800" dirty="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means</a:t>
            </a:r>
            <a:r>
              <a:rPr lang="ru-RU" sz="2800" dirty="0">
                <a:latin typeface="Corbel"/>
                <a:ea typeface="+mn-lt"/>
                <a:cs typeface="+mn-lt"/>
              </a:rPr>
              <a:t>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consider</a:t>
            </a:r>
            <a:r>
              <a:rPr lang="ru-RU" sz="2800" dirty="0">
                <a:latin typeface="Corbel"/>
                <a:ea typeface="+mn-lt"/>
                <a:cs typeface="+mn-lt"/>
              </a:rPr>
              <a:t>',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continuous is possible: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I'm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about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what</a:t>
            </a:r>
            <a:r>
              <a:rPr lang="ru-RU" sz="2800" dirty="0">
                <a:latin typeface="Corbel"/>
                <a:ea typeface="+mn-lt"/>
                <a:cs typeface="+mn-lt"/>
              </a:rPr>
              <a:t> happened. I often think about it.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dirty="0" err="1">
                <a:latin typeface="Corbel"/>
                <a:ea typeface="+mn-lt"/>
                <a:cs typeface="+mn-lt"/>
              </a:rPr>
              <a:t>Nicky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thinking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giving up her job. (= she is considering it)</a:t>
            </a: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9337815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C69FF02-BE96-1E47-DE19-B75B818053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2736" y="-18191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BCFFD6E-7A45-CCEA-A6D4-EF043A7BEB9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5696" y="656844"/>
            <a:ext cx="10970768" cy="62007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200" b="1" dirty="0">
                <a:latin typeface="Corbel"/>
                <a:ea typeface="+mn-lt"/>
                <a:cs typeface="+mn-lt"/>
              </a:rPr>
              <a:t>B.</a:t>
            </a:r>
            <a:endParaRPr lang="ru-RU" sz="3200" b="1">
              <a:latin typeface="Corbel"/>
            </a:endParaRPr>
          </a:p>
          <a:p>
            <a:pPr marL="0" indent="0">
              <a:buNone/>
            </a:pPr>
            <a:r>
              <a:rPr lang="ru-RU" sz="3200" err="1">
                <a:latin typeface="Corbel"/>
                <a:ea typeface="+mn-lt"/>
                <a:cs typeface="+mn-lt"/>
              </a:rPr>
              <a:t>See</a:t>
            </a:r>
            <a:r>
              <a:rPr lang="ru-RU" sz="3200" dirty="0">
                <a:latin typeface="Corbel"/>
                <a:ea typeface="+mn-lt"/>
                <a:cs typeface="+mn-lt"/>
              </a:rPr>
              <a:t>   </a:t>
            </a:r>
            <a:r>
              <a:rPr lang="ru-RU" sz="3200" err="1">
                <a:latin typeface="Corbel"/>
                <a:ea typeface="+mn-lt"/>
                <a:cs typeface="+mn-lt"/>
              </a:rPr>
              <a:t>hear</a:t>
            </a:r>
            <a:r>
              <a:rPr lang="ru-RU" sz="3200" dirty="0">
                <a:latin typeface="Corbel"/>
                <a:ea typeface="+mn-lt"/>
                <a:cs typeface="+mn-lt"/>
              </a:rPr>
              <a:t>   </a:t>
            </a:r>
            <a:r>
              <a:rPr lang="ru-RU" sz="3200" err="1">
                <a:latin typeface="Corbel"/>
                <a:ea typeface="+mn-lt"/>
                <a:cs typeface="+mn-lt"/>
              </a:rPr>
              <a:t>smell</a:t>
            </a:r>
            <a:r>
              <a:rPr lang="ru-RU" sz="3200" dirty="0">
                <a:latin typeface="Corbel"/>
                <a:ea typeface="+mn-lt"/>
                <a:cs typeface="+mn-lt"/>
              </a:rPr>
              <a:t>   taste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We </a:t>
            </a:r>
            <a:r>
              <a:rPr lang="ru-RU" sz="3200" err="1">
                <a:latin typeface="Corbel"/>
                <a:ea typeface="+mn-lt"/>
                <a:cs typeface="+mn-lt"/>
              </a:rPr>
              <a:t>normally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use</a:t>
            </a:r>
            <a:r>
              <a:rPr lang="ru-RU" sz="3200" dirty="0">
                <a:latin typeface="Corbel"/>
                <a:ea typeface="+mn-lt"/>
                <a:cs typeface="+mn-lt"/>
              </a:rPr>
              <a:t> the present simple (not continuous) with these verbs: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Do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see that man over there?  (not Are you seeing)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This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room</a:t>
            </a:r>
            <a:r>
              <a:rPr lang="ru-RU" sz="3200" dirty="0">
                <a:latin typeface="Corbel"/>
                <a:ea typeface="+mn-lt"/>
                <a:cs typeface="+mn-lt"/>
              </a:rPr>
              <a:t> smells. Let's open a window.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We </a:t>
            </a:r>
            <a:r>
              <a:rPr lang="ru-RU" sz="3200" err="1">
                <a:latin typeface="Corbel"/>
                <a:ea typeface="+mn-lt"/>
                <a:cs typeface="+mn-lt"/>
              </a:rPr>
              <a:t>often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use</a:t>
            </a:r>
            <a:r>
              <a:rPr lang="ru-RU" sz="3200" dirty="0">
                <a:latin typeface="Corbel"/>
                <a:ea typeface="+mn-lt"/>
                <a:cs typeface="+mn-lt"/>
              </a:rPr>
              <a:t> can+ see/hear/smell/taste: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3200" err="1">
                <a:latin typeface="Corbel"/>
                <a:ea typeface="+mn-lt"/>
                <a:cs typeface="+mn-lt"/>
              </a:rPr>
              <a:t>can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hear</a:t>
            </a:r>
            <a:r>
              <a:rPr lang="ru-RU" sz="3200" dirty="0">
                <a:latin typeface="Corbel"/>
                <a:ea typeface="+mn-lt"/>
                <a:cs typeface="+mn-lt"/>
              </a:rPr>
              <a:t> a </a:t>
            </a:r>
            <a:r>
              <a:rPr lang="ru-RU" sz="3200" err="1">
                <a:latin typeface="Corbel"/>
                <a:ea typeface="+mn-lt"/>
                <a:cs typeface="+mn-lt"/>
              </a:rPr>
              <a:t>strange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noise</a:t>
            </a:r>
            <a:r>
              <a:rPr lang="ru-RU" sz="3200" dirty="0">
                <a:latin typeface="Corbel"/>
                <a:ea typeface="+mn-lt"/>
                <a:cs typeface="+mn-lt"/>
              </a:rPr>
              <a:t>. </a:t>
            </a:r>
            <a:r>
              <a:rPr lang="ru-RU" sz="3200" err="1">
                <a:latin typeface="Corbel"/>
                <a:ea typeface="+mn-lt"/>
                <a:cs typeface="+mn-lt"/>
              </a:rPr>
              <a:t>Can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hear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it</a:t>
            </a:r>
            <a:r>
              <a:rPr lang="ru-RU" sz="3200" dirty="0">
                <a:latin typeface="Corbel"/>
                <a:ea typeface="+mn-lt"/>
                <a:cs typeface="+mn-lt"/>
              </a:rPr>
              <a:t>?</a:t>
            </a: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156811510"/>
      </p:ext>
    </p:extLst>
  </p:cSld>
  <p:clrMapOvr>
    <a:masterClrMapping/>
  </p:clrMapOvr>
</p:sld>
</file>

<file path=ppt/theme/theme1.xml><?xml version="1.0" encoding="utf-8"?>
<a:theme xmlns:a="http://schemas.openxmlformats.org/drawingml/2006/main" name="Посылка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TF00001246</Template>
  <TotalTime>0</TotalTime>
  <Words>1</Words>
  <Application>Microsoft Office PowerPoint</Application>
  <PresentationFormat>Широкоэкранный</PresentationFormat>
  <Paragraphs>1</Paragraphs>
  <Slides>17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Посылка</vt:lpstr>
      <vt:lpstr> Практичне заняття 9(2 год.) Topic «Present Continuous and its usage.» Grammar revision </vt:lpstr>
      <vt:lpstr>Презентация PowerPoint</vt:lpstr>
      <vt:lpstr> Хід заняття (Procedure)  Read and translate the theory. Part 1. Present continuous (l am doing) </vt:lpstr>
      <vt:lpstr>Презентация PowerPoint</vt:lpstr>
      <vt:lpstr>Презентация PowerPoint</vt:lpstr>
      <vt:lpstr>Презентация PowerPoint</vt:lpstr>
      <vt:lpstr>Презентация PowerPoint</vt:lpstr>
      <vt:lpstr> Part 2. Present continuous and present simple (l am doing and l do) </vt:lpstr>
      <vt:lpstr>Презентация PowerPoint</vt:lpstr>
      <vt:lpstr>Презентация PowerPoint</vt:lpstr>
      <vt:lpstr>Презентация PowerPoint</vt:lpstr>
      <vt:lpstr> 2) Complete the sentences using can or (be) able to. If can is not possible, use (be) able to. </vt:lpstr>
      <vt:lpstr> 3) Write sentences about yourself using the ideas in brackets. </vt:lpstr>
      <vt:lpstr>4) Complete the sentences with can/can’t/could/couldn’t + the following:</vt:lpstr>
      <vt:lpstr>5) Complete the answers to the questions with was/were able to … .</vt:lpstr>
      <vt:lpstr>6) Complete the sentences using could, couldn’t or managed to. 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/>
  <cp:lastModifiedBy/>
  <cp:revision>69</cp:revision>
  <dcterms:created xsi:type="dcterms:W3CDTF">2024-08-21T15:55:30Z</dcterms:created>
  <dcterms:modified xsi:type="dcterms:W3CDTF">2024-08-21T16:04:28Z</dcterms:modified>
</cp:coreProperties>
</file>

<file path=docProps/thumbnail.jpeg>
</file>