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Make questions with who or what.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DF1311A7-07A2-A26D-43D5-187F0D206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40768"/>
            <a:ext cx="7557070" cy="36659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words in brackets in the correct order.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(when / was / built / this house?) When was this house built?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(how / cheese / is / made?)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(why / Sue / working / isn’t / today?)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(what time / arriving / your friends / are?)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(why / was / cancelled / the meeting?)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(when / invented / paper / was?)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(where / your parents / were / born?)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(why / you / to the party / didn’t / come?)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(how / the accident / did / happen?)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(why / happy / you / aren’t?)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11 (how many / speak / can / languages / you?)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ru-RU" dirty="0"/>
              <a:t>8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negative questions from the words in brackets. In each situation you are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surprised.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A: We won’t see Lisa this evening.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b: Why not? (she / not / come / out with us?) Isn’t she coming out with us?.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A: I hope we don’t meet Luke tonight.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b: Why? (you / not / like / him?)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A: Don’t go and see that film.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b: Why not? (it / not / good?)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____________________________.</a:t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A: I’ll have to borrow some money.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b: Why? (you / not / have / any?)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____________________________.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5990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20(2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«Staged authenticity. » Word order (Questions 1)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74888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Staged authenticity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Given the constraints of time and place, tourists demand instant culture – an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opportunity to sample, even if superficially, the ‘foreignness’ of the destination. This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gives rise to what Dean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MacCannell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(1989)10 has referred to as staged authenticity,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which a search by tourists for authentic experiences of another culture leads to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locals of that culture either providing those experiences or staging them to appear as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realistic as possible (see Figures 6.5a and b). In this way, culture is in danger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becoming commercialized and trivialized, as when ‘authentic’ folk dances are staged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for the package tourists as a form of cabaret in hotels or traditional tribal dances are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arranged, often in an artificially shortened form, as performances for groups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tourists. Such trivialization is not unknown in Britain, with pastiche ‘mediaeval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banquets’, town criers and ceremonies reminiscent of earlier times. One proposal was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made that the traditional ceremony of Changing the Guard should be mounted more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frequently each day, in order to give tourists more opportunities to view it. Similarly,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suggestion was made (and considered seriously by the authorities) that Stonehenge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 replicated in fiberglass near the actual site, to give the tourist an ‘authentic’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experience of seeing the stones more closely than is now possible. Tourists will seek out local restaurants not frequented by other tourists in order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 enjoy the ‘authentic’ cuisine and environment of the locals, but the very fact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discovering such restaurants makes them tourist attractions and, ultimately,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‘tourist traps’ that tourists are looking to avoid. Meantime, the locals move on to find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somewhere else to eat.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downgrading of the traditional hospitality towards tourists in Hawaii is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exemplified by the artificial welcome to which they are subjected on their arrival at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islands. Traditionally, welcoming natives would place a lei of flowers around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neck of each tourist, but, over time, the cost of this courtesy and the huge volume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 has led to the lei being replaced by a plastic garland, reinforcing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impression of a commercial transaction, which this has now become.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 seek local artefacts as souvenirs or investments. In cases where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genuine works are purchased, this can lead to the loss of cultural treasures from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country. Many countries now impose strict bans on exports of such items for this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reason.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Tourists, however, are often satisfied with purchasing what they believe to be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authentic examples of local art, which has led to the mass production of poorly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crafted works (sometimes referred to as airport art), such as are common among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African nations and the Pacific islands. An effect of this is that it encourages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freezing of art styles in pseudo-traditional forms, as in the case of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apparently‘mediaeval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’ painted wooden religious statuary produced in Oberammergau and other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villages in southern Germany. In turn, artists and craftspeople are subtly encouraged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 change their traditional styles, making their works in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colours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that are found to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 most attractive to the tourists or reducing the sizes of their works to make them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more readily transportable.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74888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It is perhaps too easy to take a purist stance in criticizing these developments.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One must also point to the evident benefits that tourism has brought to the cultures of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many tourist destinations. Indeed, in many cases it has helped to regenerate an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awareness and pride in local culture and traditions. But for the advent of tourism,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many of those traditions would have died out long ago. It is facile to ascribe cultural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decline directly to the impact of tourism – it is as likely to be the result of mass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communication and technological development.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As Western (and specifically American) culture is the dominant influence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around the world, it will inevitably undermine other cultures, particularly those of the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developing world. It is equally clear, however, that tourism from the Western nations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travelling to such nations has led to a revival of interest in tribal customs in those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countries. It is not just in developing countries that this is the case – the revival of</a:t>
            </a:r>
          </a:p>
          <a:p>
            <a:pPr marL="0" indent="0">
              <a:buNone/>
            </a:pPr>
            <a:r>
              <a:rPr lang="en-US" sz="2600" dirty="0" err="1">
                <a:effectLst/>
                <a:latin typeface="+mn-lt"/>
                <a:ea typeface="Times New Roman" panose="02020603050405020304" pitchFamily="18" charset="0"/>
              </a:rPr>
              <a:t>morris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 dancing in English communities is a direct result of the impact of tourism.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Traditional local cuisines in Britain, too, have been regenerated, with the support of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the national tourist boards with ‘taste of England’, ‘taste of </a:t>
            </a:r>
            <a:r>
              <a:rPr lang="en-US" sz="2600" dirty="0" err="1">
                <a:effectLst/>
                <a:latin typeface="+mn-lt"/>
                <a:ea typeface="Times New Roman" panose="02020603050405020304" pitchFamily="18" charset="0"/>
              </a:rPr>
              <a:t>Wales’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 and ‘taste of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Scotland’ schemes – a concept regenerated in promotions undertaken by VisitBritain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since 2004, emphasizing once again the originality and quality of regional dishes in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Britain. Dying local arts and crafts have been revived through cottage industries in</a:t>
            </a:r>
          </a:p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rural areas that have benefited economically from the impact of tourism.</a:t>
            </a: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7742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Ask Joe questions.</a:t>
            </a:r>
            <a:r>
              <a:rPr lang="ru-RU" sz="2500" dirty="0">
                <a:solidFill>
                  <a:srgbClr val="FFFF00"/>
                </a:solidFill>
              </a:rPr>
              <a:t/>
            </a:r>
            <a:br>
              <a:rPr lang="ru-RU" sz="2500" dirty="0">
                <a:solidFill>
                  <a:srgbClr val="FFFF00"/>
                </a:solidFill>
              </a:rPr>
            </a:br>
            <a:r>
              <a:rPr lang="ru-RU" sz="2500" dirty="0">
                <a:solidFill>
                  <a:srgbClr val="FFFF00"/>
                </a:solidFill>
              </a:rPr>
              <a:t/>
            </a:r>
            <a:br>
              <a:rPr lang="ru-RU" sz="2500" dirty="0">
                <a:solidFill>
                  <a:srgbClr val="FFFF00"/>
                </a:solidFill>
              </a:rPr>
            </a:br>
            <a:r>
              <a:rPr lang="ru-RU" sz="2500" dirty="0">
                <a:solidFill>
                  <a:srgbClr val="FFFF00"/>
                </a:solidFill>
              </a:rPr>
              <a:t/>
            </a:r>
            <a:br>
              <a:rPr lang="ru-RU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FF353E9-9B30-4FB6-49BD-5FDB1D4AD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68760"/>
            <a:ext cx="7785423" cy="241704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394</TotalTime>
  <Words>815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20(2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33</cp:revision>
  <dcterms:created xsi:type="dcterms:W3CDTF">2023-02-25T18:05:02Z</dcterms:created>
  <dcterms:modified xsi:type="dcterms:W3CDTF">2024-07-29T10:35:18Z</dcterms:modified>
</cp:coreProperties>
</file>