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sentences. Use needn’t + verb. Choose from: 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We have plenty of time. </a:t>
            </a:r>
            <a:r>
              <a:rPr lang="en-US" sz="1200" u="sng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We needn’t leave 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yet.</a:t>
            </a:r>
          </a:p>
          <a:p>
            <a:pPr marL="36576" indent="0">
              <a:buNone/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I can manage the shopping alone. You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with me.</a:t>
            </a:r>
          </a:p>
          <a:p>
            <a:pPr marL="36576" indent="0">
              <a:buNone/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We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__________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all the way home. We can get a taxi.</a:t>
            </a:r>
          </a:p>
          <a:p>
            <a:pPr marL="36576" indent="0">
              <a:buNone/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You can delete these emails. You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__________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them.</a:t>
            </a:r>
          </a:p>
          <a:p>
            <a:pPr marL="36576" indent="0">
              <a:buNone/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I’ll be all right. You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__________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about me.</a:t>
            </a:r>
            <a:endParaRPr lang="ru-RU" sz="1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816BFB7-A0AE-5B38-C446-E0D657089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764704"/>
            <a:ext cx="6418835" cy="46005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Are these sentences OK? Change them where necessary.</a:t>
            </a: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EAFB6-41CE-52B2-F915-5CA312E99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82" y="1484784"/>
            <a:ext cx="8325544" cy="314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9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sentences. Use should … or should have … + the verb in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brackets.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You look tired. You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should go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 bed.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(go)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You missed a great party last night.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 should have come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(come)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I’m in a difficult position. What do you think 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now?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(do)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I’m sorry that I didn’t take your advice. 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what you said.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(do)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We lost the game, but we were the better team. We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.(win)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We don’t see you enough. You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and see us more often.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(come)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We went the wrong way and got lost. We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right, not left.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(turn)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My exam results weren’t good. I 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better.</a:t>
            </a:r>
            <a:r>
              <a:rPr lang="uk-UA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34C1F50-E15E-80D5-552B-8BB027387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08720"/>
            <a:ext cx="6247429" cy="46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7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10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with might not.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Lisa’s not feeling very well. I’m not sure that she will go to the party.</a:t>
            </a:r>
          </a:p>
          <a:p>
            <a:pPr marL="36576" indent="0">
              <a:buNone/>
            </a:pP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Lisa might not come to the party</a:t>
            </a:r>
            <a:r>
              <a:rPr lang="uk-UA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 haven’t seen him for a long time. I don’t know if I will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recognise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him or not.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might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him.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We want to go to the game, but I don’t know whether we’ll be able to get tickets.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for 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game.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 said I’d do the shopping, but it’s possible I won’t have time.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do the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shopping.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I’ve been invited to the wedding, but I’m not sure that I’ll be able to go.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4280778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11(2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«Different political obstacles to travel. Criminal law. Modal verbs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Different political obstacles to travel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Many other essentially political factors will affect the movement of tourists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between countries. A critical one is the political relationship between the generating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and destination countries. All through history, the European nations have been at war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with one another and clearly the desire to travel in the territories of a recent or former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enemy will be limited, just as willingness to visit those of former allies will be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enhanced. At times of tension, border controls will inhibit travel and some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nationalities may be excluded, while, at the very least, visas or other documentary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requirements may be imposed on less friendly nations. It has also been common,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particularly in recent history, for countries to refuse entry to visitors who have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travelled to or through a nation with which the destination country is in conflict 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which it does not recognize (a number of Middle East countries refuse entry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visitors with an Israeli stamp in their passport, for example).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Decisions concerning the value of a currency relative to others, even where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economically motivated, are nonetheless political. Such decisions directly affect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buying power of tourists travelling abroad and will either discourage travel or switch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to destinations where exchange rates are more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favourable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. Of course,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use of common currencies in different countries facilitates travel. As we have seen,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under the Roman Empire the universal acceptance of Roman coinage greatly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encouraged travel, by contrast with the vast range of currencies to be found, even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within individual countries, in the Middle Ages.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Fynes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Moryson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, an academic who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travelled extensively on the Continent, was to write in 1589 that he found over 20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different coinages in Germany, 5 in the Low Countries and as many as 8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Switzerland. Moneychangers cheated visitors as a matter of course and were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sometimes difficult to find. The adoption of the euro as a common currency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throughout most of the 25 countries within the European Union – the first such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common currency since the days of the Roman Empire – has been a motivating factor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generating inter-European tourism.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Further political hindrance occurs in the form of taxation, which has affected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 from the very earliest periods of tourism history. The opportunity to enhance a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nation’s coffers at the expense of the foreign tourist was also widely recognized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Middle Ages. Indeed, the first spa tax is known to have been introduced in Bad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Pyrmont, Saxony, as early as 1413. History also reveals how tourists react to high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taxation, switching to other destinations where costs are lower, so measures to tax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tourists are always subject to economic sensitivity.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 using have/has/had to … . Use the verbs in brackets.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Robert can’t come out with us this evening.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He has to work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late. (he /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work)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‘The bus was late this morning.’ ‘How long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did you have to wait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?’ (you /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wait)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I don’t have much time.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in ten minutes.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(I / go)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‘I’m afraid I can’t stay long.’ ‘What time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?’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(you / go)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Joe starts work at 5 am every day, which means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at four. (he /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get up)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We nearly missed the bus this morning.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to catch it. (we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/ run)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Is Lisa usually free on Saturdays or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? (she /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work)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There was nobody to help me.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everything by myself.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(I / do)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9 How old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to have a driving </a:t>
            </a:r>
            <a:r>
              <a:rPr lang="en-US" sz="2200" dirty="0" err="1">
                <a:effectLst/>
                <a:latin typeface="+mn-lt"/>
                <a:ea typeface="Times New Roman" panose="02020603050405020304" pitchFamily="18" charset="0"/>
              </a:rPr>
              <a:t>licence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? (you /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be)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10 There was a lot of noise from the street.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the window. (we /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close)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11 Was the exhibition free, or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________________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to go in? (you /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pay)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Complete the sentences using have/has/had to + the verbs in the list. Some</a:t>
            </a:r>
          </a:p>
          <a:p>
            <a:pPr marL="36576" indent="0">
              <a:buNone/>
            </a:pPr>
            <a:r>
              <a:rPr lang="en-US" dirty="0">
                <a:solidFill>
                  <a:srgbClr val="FFFF00"/>
                </a:solidFill>
              </a:rPr>
              <a:t>sentences are negative (I don’t have to … etc.):</a:t>
            </a: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1 I’m not working tomorrow, so </a:t>
            </a:r>
            <a:r>
              <a:rPr lang="en-US" u="sng" dirty="0"/>
              <a:t>I don’t have to get up </a:t>
            </a:r>
            <a:r>
              <a:rPr lang="en-US" dirty="0"/>
              <a:t>early.</a:t>
            </a:r>
          </a:p>
          <a:p>
            <a:pPr marL="36576" indent="0">
              <a:buNone/>
            </a:pPr>
            <a:r>
              <a:rPr lang="en-US" dirty="0"/>
              <a:t>2 Steve didn’t know how to change the settings on his phone. I </a:t>
            </a:r>
            <a:r>
              <a:rPr lang="en-US" u="sng" dirty="0"/>
              <a:t>had to show</a:t>
            </a:r>
            <a:r>
              <a:rPr lang="en-US" dirty="0"/>
              <a:t> him.</a:t>
            </a:r>
          </a:p>
          <a:p>
            <a:pPr marL="36576" indent="0">
              <a:buNone/>
            </a:pPr>
            <a:r>
              <a:rPr lang="en-US" dirty="0"/>
              <a:t>3 Excuse me a moment – I</a:t>
            </a:r>
            <a:r>
              <a:rPr lang="uk-UA" dirty="0"/>
              <a:t>_______________</a:t>
            </a:r>
            <a:r>
              <a:rPr lang="en-US" dirty="0"/>
              <a:t> a phone call. I won’t be</a:t>
            </a:r>
            <a:r>
              <a:rPr lang="uk-UA" dirty="0"/>
              <a:t> </a:t>
            </a:r>
            <a:r>
              <a:rPr lang="en-US" dirty="0"/>
              <a:t>long.</a:t>
            </a:r>
          </a:p>
          <a:p>
            <a:pPr marL="36576" indent="0">
              <a:buNone/>
            </a:pPr>
            <a:r>
              <a:rPr lang="en-US" dirty="0"/>
              <a:t>4 You can let me know later what you want to do. You</a:t>
            </a:r>
            <a:r>
              <a:rPr lang="uk-UA" dirty="0"/>
              <a:t> _______________</a:t>
            </a:r>
            <a:r>
              <a:rPr lang="en-US" dirty="0"/>
              <a:t> </a:t>
            </a:r>
            <a:r>
              <a:rPr lang="uk-UA" dirty="0"/>
              <a:t> </a:t>
            </a:r>
            <a:r>
              <a:rPr lang="en-US" dirty="0"/>
              <a:t>now.</a:t>
            </a:r>
          </a:p>
          <a:p>
            <a:pPr marL="36576" indent="0">
              <a:buNone/>
            </a:pPr>
            <a:r>
              <a:rPr lang="en-US" dirty="0"/>
              <a:t>5 I couldn’t find the street I wanted. I</a:t>
            </a:r>
            <a:r>
              <a:rPr lang="uk-UA" dirty="0"/>
              <a:t> _______________</a:t>
            </a:r>
            <a:r>
              <a:rPr lang="en-US" dirty="0"/>
              <a:t> somebody for</a:t>
            </a:r>
            <a:r>
              <a:rPr lang="uk-UA" dirty="0"/>
              <a:t> </a:t>
            </a:r>
            <a:r>
              <a:rPr lang="en-US" dirty="0"/>
              <a:t>directions.</a:t>
            </a:r>
          </a:p>
          <a:p>
            <a:pPr marL="36576" indent="0">
              <a:buNone/>
            </a:pPr>
            <a:r>
              <a:rPr lang="en-US" dirty="0"/>
              <a:t>6 This car park is free. You</a:t>
            </a:r>
            <a:r>
              <a:rPr lang="uk-UA" dirty="0"/>
              <a:t> 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7 A man was slightly injured in the accident, but he</a:t>
            </a:r>
            <a:r>
              <a:rPr lang="uk-UA" dirty="0"/>
              <a:t> _______________</a:t>
            </a:r>
            <a:r>
              <a:rPr lang="en-US" dirty="0"/>
              <a:t> to</a:t>
            </a:r>
            <a:r>
              <a:rPr lang="uk-UA" dirty="0"/>
              <a:t> </a:t>
            </a:r>
            <a:r>
              <a:rPr lang="en-US" dirty="0"/>
              <a:t>hospital.</a:t>
            </a:r>
          </a:p>
          <a:p>
            <a:pPr marL="36576" indent="0">
              <a:buNone/>
            </a:pPr>
            <a:r>
              <a:rPr lang="en-US" dirty="0"/>
              <a:t>8 Jane has a senior position in the company. She</a:t>
            </a:r>
            <a:r>
              <a:rPr lang="uk-UA" dirty="0"/>
              <a:t> _______________</a:t>
            </a:r>
            <a:r>
              <a:rPr lang="en-US" dirty="0"/>
              <a:t> important</a:t>
            </a:r>
            <a:r>
              <a:rPr lang="uk-UA" dirty="0"/>
              <a:t> </a:t>
            </a:r>
            <a:r>
              <a:rPr lang="en-US" dirty="0"/>
              <a:t>decisions.</a:t>
            </a:r>
          </a:p>
          <a:p>
            <a:pPr marL="36576" indent="0">
              <a:buNone/>
            </a:pPr>
            <a:r>
              <a:rPr lang="en-US" dirty="0"/>
              <a:t>9 The train was very full and there were no seats free. We</a:t>
            </a:r>
            <a:r>
              <a:rPr lang="uk-UA" dirty="0"/>
              <a:t> _______________</a:t>
            </a:r>
            <a:r>
              <a:rPr lang="en-US" dirty="0"/>
              <a:t> all the</a:t>
            </a:r>
          </a:p>
          <a:p>
            <a:pPr marL="36576" indent="0">
              <a:buNone/>
            </a:pPr>
            <a:r>
              <a:rPr lang="en-US" dirty="0"/>
              <a:t>way.</a:t>
            </a:r>
          </a:p>
          <a:p>
            <a:pPr marL="36576" indent="0">
              <a:buNone/>
            </a:pPr>
            <a:r>
              <a:rPr lang="en-US" dirty="0"/>
              <a:t>10 When Patrick starts his new job next month, he</a:t>
            </a:r>
            <a:r>
              <a:rPr lang="uk-UA" dirty="0"/>
              <a:t> _______________</a:t>
            </a:r>
            <a:r>
              <a:rPr lang="en-US" dirty="0"/>
              <a:t> 50 miles to work</a:t>
            </a:r>
            <a:r>
              <a:rPr lang="uk-UA" dirty="0"/>
              <a:t> </a:t>
            </a:r>
            <a:r>
              <a:rPr lang="en-US" dirty="0"/>
              <a:t>every day.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B2F2457-A7E1-9A78-2340-BA16547A8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052736"/>
            <a:ext cx="7146201" cy="23450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258</TotalTime>
  <Words>591</Words>
  <Application>Microsoft Office PowerPoint</Application>
  <PresentationFormat>Экран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11(2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24</cp:revision>
  <dcterms:created xsi:type="dcterms:W3CDTF">2023-02-25T18:05:02Z</dcterms:created>
  <dcterms:modified xsi:type="dcterms:W3CDTF">2024-07-29T10:32:52Z</dcterms:modified>
</cp:coreProperties>
</file>