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smtClean="0"/>
              <a:t>5,6</a:t>
            </a:r>
            <a:r>
              <a:rPr lang="ru-RU" sz="2800" smtClean="0"/>
              <a:t> </a:t>
            </a:r>
            <a:r>
              <a:rPr lang="ru-RU" sz="2800" dirty="0"/>
              <a:t>(56 годин)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4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Which is right?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We spend too much time sitting down. We need </a:t>
            </a:r>
            <a:r>
              <a:rPr lang="en-US" sz="1800" u="sng" strike="sngStrik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getting</a:t>
            </a:r>
            <a:r>
              <a:rPr lang="en-US" sz="1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to get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more exercise. (to get is correct)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These clothes are dirty. They all need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washing / to wash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My grandmother isn’t able to look after herself any more. She needs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looking / to look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after.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I can’t make a decision right now. I need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thinking / to think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about it.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Your hair is getting very long. It will need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cutting / to cut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soon.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I need a change. I need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going / to go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away for a while.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7 That shirt looks fine. You don’t need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ironing / to iron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it.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8 That shirt looks fine. It doesn’t need </a:t>
            </a:r>
            <a:r>
              <a:rPr lang="en-US" sz="1800" u="sng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ironing / to iron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Put the verb into the correct form.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8EBB6E0-CAC5-38E2-99C5-FBF424059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349" y="1268760"/>
            <a:ext cx="8580467" cy="2618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8983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28(2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996952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Cycling tourism. Verb + -</a:t>
            </a:r>
            <a:r>
              <a:rPr lang="en-US" sz="32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or to … 2 (try, need, help) 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44624"/>
            <a:ext cx="9036496" cy="712879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Cycling tourism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Over the past three decades, holidaymakers have shown a much greater interest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 cycling holidays than in the past, partly on the grounds of their ecological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sustainability. The Cyclists’ Touring Club boasts some 70,000 members in Britain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and several specialist holiday firms have been established in recent years to cater for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those seeking organized cycling holidays in Britain, on the Continent and even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further afield. These include both leisure and sporting (off-road) pursuits, reflecting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growth in ownership of hi-tech equipment such as mountain bikes. Tour operators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like Cycling for Softies, which specializes in cycling holidays in France, provide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vehicles for the transfer of cyclists’ baggage between accommodation stops, leaving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their clients to travel light. This form of touring has proved very popular, falling into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‘Hilton hippies’ category of demand, where roughing it by day is compensated by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enjoying comfortable accommodation and gourmet food at night.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Rural destinations, particularly those in relatively flat but attractive landscapes,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have recognized the growing popularity of cycling as an activity for visitors and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encouraged cyclists by providing suitable trails and informative leaflets about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surrounding countryside. Small businesses, such as cycle hire companies, have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sprung up to serve these visitors. An example is that of the village of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Worpswede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north of Bremen in Germany, which is a popular venue for domestic cycling tourists.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village lies on the edge of the famed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Teufelsmoor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, a nature reserve, and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Worpswede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Radtour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offers five themed cycle rides through the region, ranging in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length from 19 to 45 kilometers. France, too, has long popularized holidays by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bicycle.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interest in off-road biking has led to tour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programmes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catering for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mountain bike tours in distant countries. Morocco, South Africa, New Zealand,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United States, Kyrgyzstan and Kazakhstan are just a few of the countries now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offering mountain bike adventure tours. There are fears that the rise in the numbers of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cars on rural roads, resulting from drivers seeking relief from the growing congestion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on trunk roads in Britain, will make cycling far more dangerous where there is no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dedicated cycle path, discouraging people from taking cycling holidays.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Britain is now following the lead of other European countries like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Netherlands and Denmark, in providing dedicated paths for cyclists in and around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towns, and new traffic-free long-distance cycle routes are also being established.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Lottery funding of more than £90 million has been made available to the charity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Sustrans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to complete the National Cycle Network, consisting of 12,000 miles of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dedicated cycleways (coupled with walkways) throughout Britain, emulating similar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cycle routes across Europe. There is clearly high demand for this amenity as,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according to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Sustrans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, over 338 million trips were made on the existing stretches of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National Cycle Network in 2006. Cycling still accounts for less than 2 per cent of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all trips in Britain, compared with 18 per cent in Denmark and 11 per cent in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Germany, but efforts are being made to increase cycle use, both as a means of local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transport and for tourism.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 the interests of improving the environment, efforts are also being made to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improve opportunities for cyclists in Britain to take their cycles on trains, which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would encourage rural tourism by bike. While train services in Britain have offered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this facility in the past, commercial concerns are making rail companies more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reluctant to allow bicycles to be carried free and rules governing their carriage differ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for each of the 27 railway companies and on every route, discouraging the practice.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Integrated transport planning should include and facilitate this opportunity,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but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privatization of the railways has made this difficult to enforce.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Put the verb into the correct form.</a:t>
            </a: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en-US" sz="2500" dirty="0"/>
              <a:t>1 I was very tired. I tried </a:t>
            </a:r>
            <a:r>
              <a:rPr lang="en-US" sz="2500" u="sng" dirty="0"/>
              <a:t>to keep </a:t>
            </a:r>
            <a:r>
              <a:rPr lang="en-US" sz="2500" dirty="0"/>
              <a:t>my eyes open, but I couldn’t. (keep)</a:t>
            </a:r>
          </a:p>
          <a:p>
            <a:pPr marL="36576" indent="0">
              <a:buNone/>
            </a:pPr>
            <a:r>
              <a:rPr lang="en-US" sz="2500" dirty="0"/>
              <a:t>2 I tried</a:t>
            </a:r>
            <a:r>
              <a:rPr lang="uk-UA" sz="2500" dirty="0"/>
              <a:t>________</a:t>
            </a:r>
            <a:r>
              <a:rPr lang="en-US" sz="2500" dirty="0"/>
              <a:t> the shelf, but I wasn’t tall enough. (reach)</a:t>
            </a:r>
          </a:p>
          <a:p>
            <a:pPr marL="36576" indent="0">
              <a:buNone/>
            </a:pPr>
            <a:r>
              <a:rPr lang="en-US" sz="2500" dirty="0"/>
              <a:t>3 I rang the doorbell, but there was no answer. Then I tried</a:t>
            </a:r>
            <a:r>
              <a:rPr lang="uk-UA" sz="2500" dirty="0"/>
              <a:t> ________</a:t>
            </a:r>
            <a:r>
              <a:rPr lang="en-US" sz="2500" dirty="0"/>
              <a:t> on</a:t>
            </a:r>
          </a:p>
          <a:p>
            <a:pPr marL="36576" indent="0">
              <a:buNone/>
            </a:pPr>
            <a:r>
              <a:rPr lang="en-US" sz="2500" dirty="0"/>
              <a:t>the window, but there was still no answer. (knock)</a:t>
            </a:r>
          </a:p>
          <a:p>
            <a:pPr marL="36576" indent="0">
              <a:buNone/>
            </a:pPr>
            <a:r>
              <a:rPr lang="en-US" sz="2500" dirty="0"/>
              <a:t>4 We tried</a:t>
            </a:r>
            <a:r>
              <a:rPr lang="uk-UA" sz="2500" dirty="0"/>
              <a:t> ________</a:t>
            </a:r>
            <a:r>
              <a:rPr lang="en-US" sz="2500" dirty="0"/>
              <a:t> the fire out, but without success. We had to call the fire brigade. (put)</a:t>
            </a:r>
          </a:p>
          <a:p>
            <a:pPr marL="36576" indent="0">
              <a:buNone/>
            </a:pPr>
            <a:r>
              <a:rPr lang="en-US" sz="2500" dirty="0"/>
              <a:t>5 Please leave me alone. I’m trying</a:t>
            </a:r>
            <a:r>
              <a:rPr lang="uk-UA" sz="2500" dirty="0"/>
              <a:t> ________</a:t>
            </a:r>
            <a:r>
              <a:rPr lang="en-US" sz="2500" dirty="0"/>
              <a:t> . (concentrate)</a:t>
            </a:r>
          </a:p>
          <a:p>
            <a:pPr marL="36576" indent="0">
              <a:buNone/>
            </a:pPr>
            <a:r>
              <a:rPr lang="en-US" sz="2500" dirty="0"/>
              <a:t>6 Sue needed to borrow some money. She tried</a:t>
            </a:r>
            <a:r>
              <a:rPr lang="uk-UA" sz="2500" dirty="0"/>
              <a:t> ________</a:t>
            </a:r>
            <a:r>
              <a:rPr lang="en-US" sz="2500" dirty="0"/>
              <a:t> Carl, but he</a:t>
            </a:r>
            <a:r>
              <a:rPr lang="uk-UA" sz="2500" dirty="0"/>
              <a:t> </a:t>
            </a:r>
            <a:r>
              <a:rPr lang="en-US" sz="2500" dirty="0"/>
              <a:t>didn’t have any. (ask)</a:t>
            </a:r>
          </a:p>
          <a:p>
            <a:pPr marL="36576" indent="0">
              <a:buNone/>
            </a:pPr>
            <a:r>
              <a:rPr lang="en-US" sz="2500" dirty="0"/>
              <a:t>7 </a:t>
            </a:r>
            <a:r>
              <a:rPr lang="en-US" sz="2500" dirty="0" err="1"/>
              <a:t>Mr</a:t>
            </a:r>
            <a:r>
              <a:rPr lang="en-US" sz="2500" dirty="0"/>
              <a:t> Bennett isn’t here right now. Please try</a:t>
            </a:r>
            <a:r>
              <a:rPr lang="uk-UA" sz="2500" dirty="0"/>
              <a:t> ________</a:t>
            </a:r>
            <a:r>
              <a:rPr lang="en-US" sz="2500" dirty="0"/>
              <a:t> later. (call)</a:t>
            </a:r>
          </a:p>
          <a:p>
            <a:pPr marL="36576" indent="0">
              <a:buNone/>
            </a:pPr>
            <a:r>
              <a:rPr lang="en-US" sz="2500" dirty="0"/>
              <a:t>8 The woman’s face was familiar. I tried</a:t>
            </a:r>
            <a:r>
              <a:rPr lang="uk-UA" sz="2500" dirty="0"/>
              <a:t> ________</a:t>
            </a:r>
            <a:r>
              <a:rPr lang="en-US" sz="2500" dirty="0"/>
              <a:t> where I’d seen her</a:t>
            </a:r>
            <a:r>
              <a:rPr lang="uk-UA" sz="2500" dirty="0"/>
              <a:t> </a:t>
            </a:r>
            <a:r>
              <a:rPr lang="en-US" sz="2500" dirty="0"/>
              <a:t>before. (remember)</a:t>
            </a:r>
          </a:p>
          <a:p>
            <a:pPr marL="36576" indent="0">
              <a:buNone/>
            </a:pPr>
            <a:r>
              <a:rPr lang="en-US" sz="2500" dirty="0"/>
              <a:t>9 If you have a problem with the computer, try</a:t>
            </a:r>
            <a:r>
              <a:rPr lang="uk-UA" sz="2500" dirty="0"/>
              <a:t> ________</a:t>
            </a:r>
            <a:r>
              <a:rPr lang="en-US" sz="2500" dirty="0"/>
              <a:t> it. (restart)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For each picture, write a sentence with need(s) + one of the following verbs:</a:t>
            </a: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endParaRPr lang="en-US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2DD61C74-A321-610C-7C9C-F638C98BB3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812" y="1340768"/>
            <a:ext cx="8511054" cy="324798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461</TotalTime>
  <Words>540</Words>
  <Application>Microsoft Office PowerPoint</Application>
  <PresentationFormat>Экран (4:3)</PresentationFormat>
  <Paragraphs>63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28(2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Юзер_в_углу</cp:lastModifiedBy>
  <cp:revision>42</cp:revision>
  <dcterms:created xsi:type="dcterms:W3CDTF">2023-02-25T18:05:02Z</dcterms:created>
  <dcterms:modified xsi:type="dcterms:W3CDTF">2024-07-29T10:37:22Z</dcterms:modified>
</cp:coreProperties>
</file>