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Put the verb into the correct form.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I don’t like him, but I can’t help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feeling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sorry for him. (feel)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I’ve lost my phone. Can you help me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for it? (look)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They were talking very loudly. We couldn’t help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what they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said. (overhear)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He looks so funny. Whenever I see him, I can’t help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. (smile)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The fine weather helped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it a really nice holiday. (make)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Did you help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meeting? (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organise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I think about what happened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all the time. I can’t help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about it.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(think)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I can’t help you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job. You have to find one yourself. (get)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about yourself. Do you like these activities? Choose from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these verbs: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793927A-11DC-4D16-976E-31021AAFA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64" y="1340768"/>
            <a:ext cx="8792071" cy="496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9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using would … to have (done). Use the verbs in brackets.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It’s a shame I couldn’t go to the party. (like)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would like to have gone to the party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It’s a shame I didn’t see the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(like)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I’m glad I didn’t lose my watch. (hate)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It’s too bad I didn’t meet your parents. (love)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_______________.</a:t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I’m glad I wasn’t alone. (not / like)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_______________.</a:t>
            </a:r>
            <a: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We should have travelled by train. (prefer)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_______________.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7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13(2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«The increase of the sea resort. The Participle.»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increase of the sea resort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Until the Renaissance, bathing in the sea found little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favour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in Britain.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Although not entirely unknown before then, such bathing as did occur was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undertaken unclothed and this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behaviour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conflicted with the mores of the day. Only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when the sea became associated with certain health benefits did bathing gain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popularity.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association of sea water with health did not find acceptance until the early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years of the eighteenth century and, initially, the objective was to drink it rather than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bathe in it. It is perhaps to be expected that health theorists would eventually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recognize that the minerals to be found in spa waters were also present in abundance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sea water.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By the early eighteenth century, small fishing resorts around the English coast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were beginning to attract visitors seeking ‘the cure’, both by drinking sea water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by immersing themselves in it. Not surprisingly, Scarborough, as the only traditional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spa bordering the sea, was one of the first to exploit this facility for the medical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benefits it was believed to offer and both this town and Brighton were attracting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regular visitors by the 1730s. However, it was Dr Richard Russell’s noted medical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treatise ‘A dissertation on the use of sea water in the diseases of the glands,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particularly the scurvy, jaundice, king’s evil, leprosy, and the glandular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consumption’, published in 1752 (two years earlier in Latin), which is credited with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popularizing the custom of sea bathing more widely. Soon Blackpool, Southend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other English seaside resorts were wooing bathers to their shores (see Figure 2.2).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Blackpool, in fact, had attracted some categories of sea bather well before its growth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as a resort. Workers in the area are known to have travelled there by cart in order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wash off the accumulation of dirt resulting from their jobs. The heyday of these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‘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Padjamers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’, as they were known, was in the century between 1750 and 1850.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growing popularity of taking the cure, which resulted from the wealth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generated by the expansion of trade and industry in Britain at the time, meant that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inland spas could no longer cater satisfactorily for the influx of visitors they were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attracting. By contrast, the new seaside resorts offered almost boundless opportunity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for expansion. Moral doubts about exposing one’s body in the sea were overcome 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invention of the bathing machine and the resorts prospered.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Undoubtedly, the demand for seaside cures could have been even greater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early years if fast, cheap transport had been developed to cater for this need.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mideighteenth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century, however, it still took two days to travel from London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Brighton and the cost was well beyond the reach of the average worker, at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equivalent of six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weeks’pay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. Accommodation provision, too, grew only slowly,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outpaced by demand, but all this was to change in the early nineteenth century.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First, the introduction of steamboat services reduced the cost and time of travel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from London to the resorts near the Thames Estuary. In 1815, a service began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operating between London and Gravesend and, five years later, to Margate.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popularity of these services was such that other pleasure boat services were quickly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introduced to more distant resorts (the first commercial service between Scotland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Ireland was established in 1819). This development required the construction of piers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 provide landing stages for the vessels. The functional purpose of the seaside pier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was soon overtaken by its attraction as a social meeting point and a place to take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sea air.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It was the introduction of steamboat services also linking Britain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Continental Europe, however, that posed the first threat to the British seaside resorts.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Brighton established a ferry link with Dieppe as early as 1761 and later this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was followed by links between Shoreham and Newhaven and France. It has been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estimated that by the 1820s some 150,000 visitors a year were travelling from Britain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 mainland Europe, many for the purposes of visiting coastal resorts.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At first, from about 1780 onwards, travel was concentrated along the Riviera,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between the mouth of the Var and the Gulf of Spezia. The Italian resorts benefited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from direct steamer services from London and Liverpool to Genoa. Before the advent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of the railways, stagecoaches or hired carriages took three weeks to travel from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London to Rome, but direct steamboats to Italy were to reduce this by half. Soon,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French resorts were attracting British visitors along the north coast between Boulogne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and Cherbourg. The British visitors insisted on facilities that met their particular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needs, including churches of their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favourite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denominations and British shops,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chemists, physicians and newspapers. The more successful French resorts quickly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provided these. From 1880 onwards, the Train Bleu offered wealthy British visitors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elegant sleeping accommodation from Paris to the Riviera, popularizing not only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summer but also winter holidays to escape the cold of the British climate.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Seaside resorts were also finding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favour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with the nobility and wealthy of other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countries by this time. Aristocratic Russians travelled to the Crimea, the Baltic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South of France for their holidays, while wealthy Americans on the Eastern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seaboard frequented the first resorts developed along the New Jersey, New York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New England coastlines, with the wealthiest of them building second homes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nineteenth century along the Rhode Island shores.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the verb into the correct form.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I was very tired. I tried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to keep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my eyes open, but I couldn’t. (keep)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I tried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the shelf, but I wasn’t tall enough. (reach)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I rang the doorbell, but there was no answer. Then I tried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on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the window, but there was still no answer. (knock)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We tried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the fire out, but without success. We had to call the fire brigade. (put)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Please leave me alone. I’m trying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. (concentrate)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Sue needed to borrow some money. She tried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Carl, but he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didn’t have any. (ask)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</a:t>
            </a:r>
            <a:r>
              <a:rPr lang="en-US" sz="2200" dirty="0" err="1">
                <a:effectLst/>
                <a:latin typeface="+mn-lt"/>
                <a:ea typeface="Times New Roman" panose="02020603050405020304" pitchFamily="18" charset="0"/>
              </a:rPr>
              <a:t>Mr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Bennett isn’t here right now. Please try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later. (call)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The woman’s face was familiar. I tried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where I’d seen her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before. (remember)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9 If you have a problem with the computer, try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it. (restart)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Which is right?</a:t>
            </a: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We spend too much time sitting down. We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getting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/ to get more exercise. (to get is correct)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These clothes are dirty. They all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washing / to wash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My grandmother isn’t able to look after herself any more. She needs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looking / to look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after.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I can’t make a decision right now. I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thinking / to think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about it.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Your hair is getting very long. It will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cutting / to cut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soon.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I need a change. I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going / to go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away for a while.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That shirt looks fine. You don’t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ironing / to iron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it.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That shirt looks fine. It doesn’t need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ironing / to iron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330</TotalTime>
  <Words>555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13(2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26</cp:revision>
  <dcterms:created xsi:type="dcterms:W3CDTF">2023-02-25T18:05:02Z</dcterms:created>
  <dcterms:modified xsi:type="dcterms:W3CDTF">2024-07-29T10:33:24Z</dcterms:modified>
</cp:coreProperties>
</file>