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Make a new sentence using the verb in brackets.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D42D1D0-CE37-A7D5-7390-58EA612E0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14" y="1340768"/>
            <a:ext cx="8334452" cy="270869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 is right?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You aren’t allowed </a:t>
            </a:r>
            <a:r>
              <a:rPr lang="en-US" sz="1800" u="sng" strike="sngStrike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to take pictures here. (to take is correct)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I’m in a difficult position. What do you advise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The film was very sad. It made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cry / to cry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Lisa’s parents always encouraged her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study / to study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hard at school.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Please don’t interrupt me. Let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finish / to finish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You can’t make people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things they don’t want to do.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You can’t force people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things they don’t want to do.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Sarah won’t let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drive / to drive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her car. She doesn’t trust 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Why did you change your decision? What made you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change / to change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your mind?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If you enter a country with a tourist visa, you are not allowed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 / to work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there.</a:t>
            </a: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questions. Use do you want me to … ? or would you like me to … ?.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 these verbs (and any other necessary words):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Do you want to go alone, or do you want me to come with you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Do you have enough money, or do you want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Shall I leave the window open, or would you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Do you know how to use the printer, or would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Did you hear what I said, or do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Can I go now, or do</a:t>
            </a:r>
          </a:p>
          <a:p>
            <a:pPr marL="36576" indent="0">
              <a:buNone/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12(2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growth of the spas. Non-Finite forms of the verb. The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infinitive. 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growth of the spas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Spas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were already well established during the time of the Roman Empire, 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their popularity, based on the supposed medical benefits of the waters, had lapsed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subsequent centuries. They were never entirely out of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however. The sick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continued to visit Bath throughout the Middle Ages. Renewed interest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therapeutic qualities of mineral waters can be traced to the influence of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Renaissance in Britain and other European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1562, Dr William Turner published a book drawing attention to the curative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powers of the waters at Bath and on the Continent. Bath itself, along with the spa 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Buxton, had been showing a return to popularity among those ‘seeking the cure’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effect of Dr Turner’s book was to establish the credibility of the resorts’ claims.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1626, Elizabeth Farrow drew attention to the qualities of the mineral springs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at Chalybeate in Scarborough, which became the first of a number of new spa resorts.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the same year, Dry Edmund Deane wrote his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Spadacrene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Anglica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which praised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what he claimed were ‘the strongest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sulphur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springs in Great Britain’ at Harrogate.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This rapidly led to the popularity of the town as a spa resort – a role it continues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enjoy today.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Soon, an astonishing number of other spa resorts sprang up, sometimes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unlikely places. Streatham in south London, for instance, became briefly fashionable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following the discovery of mineral springs there in 1659. Between 1560 and 1815, at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one time or another as many as 175 different spas were operating in England,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only 3 of these – at Bath, Buxton and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Hotwells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in Bristol – actually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incorporated thermal springs in their cures. By 1815, 7 of the spas had purpose-built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theatres to provide entertainment.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‘Taking the cure’ rapidly developed social status and the resorts changed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character as pleasure rather than health became the motivation for visits. Bath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particular became a major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for social life for high society during the eighteenth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and early nineteenth centuries, aided by visits from the monarchs of the day. Under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guidance of Beau Nash at the beginning of the eighteenth century, it soon became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of high fashion, deliberately setting out to create a select and exclusive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image. The commercial possibilities opened up by the concentration of these wealthy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were not overlooked and facilities to entertain or otherwise cater for these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proliferated, changing the spas into what we would today term holiday resorts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rather than watering places. The building of the Pump Rooms as a focal point within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Bath was a key development, leading to the town’s success as a resort, while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Harrogate, similarly, benefited from the construction of its own Pump Room in1841–1842.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Eventually, in the early nineteenth century, the common tendency of resorts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go 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downmarket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’ in the course of their lifecycle led to a changing clientele, with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landed gentry being replaced by wealthy merchants and the professional class. By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end of the eighteenth century, the heyday of the English spas was already over,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they were to have a far longer lifecycle on the Continent (see Figure 2.1).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popularity of the spas on the Continent may be ascribed to the belief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their efficacy by the general public, supported by members of the medical profession,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 the extent that public funding was, and still is in some cases, provided by the state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 those needing treatment. The town of Spa in Belgium gave its name to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concept of a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for the treatment of illness through taking, or bathing in,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mineral waters (or later, by the application to the body of mud or other substances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 perceived healing qualities). Spas rapidly became popular in Germany (town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names with the appendage ‘Bad’ or ‘Baden’ all owe their origins to their spas), Italy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(resorts with the title of 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terme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’ also originated as spas) and middle European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countries such as Hungary and Czechoslovakia.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There are interesting parallels between the decline of the English spas and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English seaside resorts 150 or so years later. The spa towns were seen 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attractive places in which to live and residents gradually supplanted visitors. Those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residents tended to be older and their demands for more passive and traditional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entertainment, with a preference for entertaining at home rather than seeking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commercial entertainment, hastened the spas’ economic decline. However, it was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rise of the seaside resorts that did much to undermine the success of the inland spas,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just as later it would be the rise of the Mediterranean resorts which would lead to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decline of the British and other more northerly seaside resorts.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Use a suitable verb.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Don’t forget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to lock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the door when you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go out.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There was a lot of traffic, but we managed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to the airport in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time.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We couldn’t afford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in London. It’s too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expensive.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 can’t play a musical instrument, but I’d like to learn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guitar.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I don’t want Mark to know what happened. I decided not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him.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We were all afraid to speak. Nobody dared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</a:t>
            </a:r>
            <a:r>
              <a:rPr lang="uk-UA" sz="22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anything.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verb into the correct form, to … or -</a:t>
            </a:r>
            <a:r>
              <a:rPr lang="en-US" dirty="0" err="1">
                <a:solidFill>
                  <a:srgbClr val="FFFF00"/>
                </a:solidFill>
              </a:rPr>
              <a:t>ing</a:t>
            </a:r>
            <a:r>
              <a:rPr lang="en-US" dirty="0">
                <a:solidFill>
                  <a:srgbClr val="FFFF00"/>
                </a:solidFill>
              </a:rPr>
              <a:t>. (See Unit 53 for verbs + -</a:t>
            </a:r>
            <a:r>
              <a:rPr lang="en-US" dirty="0" err="1">
                <a:solidFill>
                  <a:srgbClr val="FFFF00"/>
                </a:solidFill>
              </a:rPr>
              <a:t>ing</a:t>
            </a:r>
            <a:r>
              <a:rPr lang="en-US" dirty="0">
                <a:solidFill>
                  <a:srgbClr val="FFFF00"/>
                </a:solidFill>
              </a:rPr>
              <a:t>.)</a:t>
            </a: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When I’m tired, I enjoy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watching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TV. It’s relaxing.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(watch)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I’ve decided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for another job. I need a change.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(look)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I’m not going anywhere! I refuse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(move)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I’m not in a hurry. I don’t mind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(wait)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Tina ran in a marathon last week, but she failed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(finish)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 wish that dog would stop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. It’s driving me crazy.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(bark)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They didn’t know I was listening to them. I pretended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asleep.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(be)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We were hungry, so I suggested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dinner early.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(have)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Hurry up! I don’t want to risk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 train.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(miss)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10 David is very quiet. He tends not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much.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(say)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291</TotalTime>
  <Words>585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12(2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25</cp:revision>
  <dcterms:created xsi:type="dcterms:W3CDTF">2023-02-25T18:05:02Z</dcterms:created>
  <dcterms:modified xsi:type="dcterms:W3CDTF">2024-07-29T10:33:10Z</dcterms:modified>
</cp:coreProperties>
</file>