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6" r:id="rId2"/>
    <p:sldId id="260" r:id="rId3"/>
    <p:sldId id="261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0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743E8-5F8D-4E7E-AB85-4EF97699B6CD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3350A-25E9-45FF-9D19-31C7E649C89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44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3350A-25E9-45FF-9D19-31C7E649C897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C9B4E-D04B-42ED-9C44-ED6F8006F15B}" type="datetimeFigureOut">
              <a:rPr lang="ru-RU" smtClean="0"/>
              <a:t>22.03.2011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8AE08-724E-4B39-986A-9010DC6B572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10321_1334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707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712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24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28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00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07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31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11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18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54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21_1326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7360" y="0"/>
            <a:ext cx="484927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418_145117_copy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595312"/>
            <a:ext cx="8020050" cy="56673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418_151606_copy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595312"/>
            <a:ext cx="8020050" cy="56673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418_152107_copy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75" y="595312"/>
            <a:ext cx="8020050" cy="56673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22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33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34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37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39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53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42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354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485973" y="-771648"/>
            <a:ext cx="6209314" cy="832406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51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44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49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601_0847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531_1332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531_1336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799"/>
            <a:ext cx="9144000" cy="6464401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531_1340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00531_1345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410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16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228_1338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28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407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542143" y="-470629"/>
            <a:ext cx="6202590" cy="785818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33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34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36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38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39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41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43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709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44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20_1409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30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713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715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5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658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705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315_1701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6147"/>
            <a:ext cx="9144000" cy="64657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53</Words>
  <Application>Microsoft Office PowerPoint</Application>
  <PresentationFormat>Экран (4:3)</PresentationFormat>
  <Paragraphs>53</Paragraphs>
  <Slides>53</Slides>
  <Notes>53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МКС</dc:creator>
  <cp:lastModifiedBy>МКС</cp:lastModifiedBy>
  <cp:revision>1</cp:revision>
  <dcterms:created xsi:type="dcterms:W3CDTF">2011-03-22T15:10:10Z</dcterms:created>
  <dcterms:modified xsi:type="dcterms:W3CDTF">2011-03-22T15:54:12Z</dcterms:modified>
</cp:coreProperties>
</file>