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69" r:id="rId3"/>
    <p:sldId id="279" r:id="rId4"/>
    <p:sldId id="276" r:id="rId5"/>
    <p:sldId id="278" r:id="rId6"/>
  </p:sldIdLst>
  <p:sldSz cx="9144000" cy="6858000" type="screen4x3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385" autoAdjust="0"/>
    <p:restoredTop sz="94660"/>
  </p:normalViewPr>
  <p:slideViewPr>
    <p:cSldViewPr>
      <p:cViewPr>
        <p:scale>
          <a:sx n="66" d="100"/>
          <a:sy n="66" d="100"/>
        </p:scale>
        <p:origin x="-1296" y="-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кутний трикутник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uk-UA" smtClean="0"/>
              <a:t>Зразок заголовка</a:t>
            </a:r>
            <a:endParaRPr kumimoji="0" lang="en-US"/>
          </a:p>
        </p:txBody>
      </p:sp>
      <p:sp>
        <p:nvSpPr>
          <p:cNvPr id="17" name="Підзаголовок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uk-UA" smtClean="0"/>
              <a:t>Зразок підзаголовка</a:t>
            </a:r>
            <a:endParaRPr kumimoji="0" lang="en-US"/>
          </a:p>
        </p:txBody>
      </p:sp>
      <p:grpSp>
        <p:nvGrpSpPr>
          <p:cNvPr id="2" name="Групувати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Полілінія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Полілінія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Полілінія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Пряма сполучна лінія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Місце для дати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19" name="Місце для нижнього колонтитула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uk-UA"/>
          </a:p>
        </p:txBody>
      </p:sp>
      <p:sp>
        <p:nvSpPr>
          <p:cNvPr id="27" name="Місце для номера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і вертикальни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uk-UA" smtClean="0"/>
              <a:t>Зразок заголовка</a:t>
            </a:r>
            <a:endParaRPr kumimoji="0" lang="en-US"/>
          </a:p>
        </p:txBody>
      </p:sp>
      <p:sp>
        <p:nvSpPr>
          <p:cNvPr id="3" name="Місце для вертикального тексту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uk-UA" smtClean="0"/>
              <a:t>Зразок тексту</a:t>
            </a:r>
          </a:p>
          <a:p>
            <a:pPr lvl="1" eaLnBrk="1" latinLnBrk="0" hangingPunct="1"/>
            <a:r>
              <a:rPr lang="uk-UA" smtClean="0"/>
              <a:t>Другий рівень</a:t>
            </a:r>
          </a:p>
          <a:p>
            <a:pPr lvl="2" eaLnBrk="1" latinLnBrk="0" hangingPunct="1"/>
            <a:r>
              <a:rPr lang="uk-UA" smtClean="0"/>
              <a:t>Третій рівень</a:t>
            </a:r>
          </a:p>
          <a:p>
            <a:pPr lvl="3" eaLnBrk="1" latinLnBrk="0" hangingPunct="1"/>
            <a:r>
              <a:rPr lang="uk-UA" smtClean="0"/>
              <a:t>Четвертий рівень</a:t>
            </a:r>
          </a:p>
          <a:p>
            <a:pPr lvl="4" eaLnBrk="1" latinLnBrk="0" hangingPunct="1"/>
            <a:r>
              <a:rPr lang="uk-UA" smtClean="0"/>
              <a:t>П'ятий рівень</a:t>
            </a:r>
            <a:endParaRPr kumimoji="0" lang="en-US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ий заголовок і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ий заголовок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uk-UA" smtClean="0"/>
              <a:t>Зразок заголовка</a:t>
            </a:r>
            <a:endParaRPr kumimoji="0" lang="en-US"/>
          </a:p>
        </p:txBody>
      </p:sp>
      <p:sp>
        <p:nvSpPr>
          <p:cNvPr id="3" name="Місце для вертикального тексту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uk-UA" smtClean="0"/>
              <a:t>Зразок тексту</a:t>
            </a:r>
          </a:p>
          <a:p>
            <a:pPr lvl="1" eaLnBrk="1" latinLnBrk="0" hangingPunct="1"/>
            <a:r>
              <a:rPr lang="uk-UA" smtClean="0"/>
              <a:t>Другий рівень</a:t>
            </a:r>
          </a:p>
          <a:p>
            <a:pPr lvl="2" eaLnBrk="1" latinLnBrk="0" hangingPunct="1"/>
            <a:r>
              <a:rPr lang="uk-UA" smtClean="0"/>
              <a:t>Третій рівень</a:t>
            </a:r>
          </a:p>
          <a:p>
            <a:pPr lvl="3" eaLnBrk="1" latinLnBrk="0" hangingPunct="1"/>
            <a:r>
              <a:rPr lang="uk-UA" smtClean="0"/>
              <a:t>Четвертий рівень</a:t>
            </a:r>
          </a:p>
          <a:p>
            <a:pPr lvl="4" eaLnBrk="1" latinLnBrk="0" hangingPunct="1"/>
            <a:r>
              <a:rPr lang="uk-UA" smtClean="0"/>
              <a:t>П'ятий рівень</a:t>
            </a:r>
            <a:endParaRPr kumimoji="0" lang="en-US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і об'є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uk-UA" smtClean="0"/>
              <a:t>Зразок тексту</a:t>
            </a:r>
          </a:p>
          <a:p>
            <a:pPr lvl="1" eaLnBrk="1" latinLnBrk="0" hangingPunct="1"/>
            <a:r>
              <a:rPr lang="uk-UA" smtClean="0"/>
              <a:t>Другий рівень</a:t>
            </a:r>
          </a:p>
          <a:p>
            <a:pPr lvl="2" eaLnBrk="1" latinLnBrk="0" hangingPunct="1"/>
            <a:r>
              <a:rPr lang="uk-UA" smtClean="0"/>
              <a:t>Третій рівень</a:t>
            </a:r>
          </a:p>
          <a:p>
            <a:pPr lvl="3" eaLnBrk="1" latinLnBrk="0" hangingPunct="1"/>
            <a:r>
              <a:rPr lang="uk-UA" smtClean="0"/>
              <a:t>Четвертий рівень</a:t>
            </a:r>
          </a:p>
          <a:p>
            <a:pPr lvl="4" eaLnBrk="1" latinLnBrk="0" hangingPunct="1"/>
            <a:r>
              <a:rPr lang="uk-UA" smtClean="0"/>
              <a:t>П'ятий рівень</a:t>
            </a:r>
            <a:endParaRPr kumimoji="0" lang="en-US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uk-UA" smtClean="0"/>
              <a:t>Зразок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озділу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uk-UA" smtClean="0"/>
              <a:t>Зразок заголовка</a:t>
            </a:r>
            <a:endParaRPr kumimoji="0" lang="en-US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uk-UA" smtClean="0"/>
              <a:t>Зразок тексту</a:t>
            </a:r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  <p:sp>
        <p:nvSpPr>
          <p:cNvPr id="7" name="Нашивка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Нашивка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'єкти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Місце для вмісту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uk-UA" smtClean="0"/>
              <a:t>Зразок тексту</a:t>
            </a:r>
          </a:p>
          <a:p>
            <a:pPr lvl="1" eaLnBrk="1" latinLnBrk="0" hangingPunct="1"/>
            <a:r>
              <a:rPr lang="uk-UA" smtClean="0"/>
              <a:t>Другий рівень</a:t>
            </a:r>
          </a:p>
          <a:p>
            <a:pPr lvl="2" eaLnBrk="1" latinLnBrk="0" hangingPunct="1"/>
            <a:r>
              <a:rPr lang="uk-UA" smtClean="0"/>
              <a:t>Третій рівень</a:t>
            </a:r>
          </a:p>
          <a:p>
            <a:pPr lvl="3" eaLnBrk="1" latinLnBrk="0" hangingPunct="1"/>
            <a:r>
              <a:rPr lang="uk-UA" smtClean="0"/>
              <a:t>Четвертий рівень</a:t>
            </a:r>
          </a:p>
          <a:p>
            <a:pPr lvl="4" eaLnBrk="1" latinLnBrk="0" hangingPunct="1"/>
            <a:r>
              <a:rPr lang="uk-UA" smtClean="0"/>
              <a:t>П'ятий рівень</a:t>
            </a:r>
            <a:endParaRPr kumimoji="0" lang="en-US"/>
          </a:p>
        </p:txBody>
      </p:sp>
      <p:sp>
        <p:nvSpPr>
          <p:cNvPr id="4" name="Місце для вмісту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uk-UA" smtClean="0"/>
              <a:t>Зразок тексту</a:t>
            </a:r>
          </a:p>
          <a:p>
            <a:pPr lvl="1" eaLnBrk="1" latinLnBrk="0" hangingPunct="1"/>
            <a:r>
              <a:rPr lang="uk-UA" smtClean="0"/>
              <a:t>Другий рівень</a:t>
            </a:r>
          </a:p>
          <a:p>
            <a:pPr lvl="2" eaLnBrk="1" latinLnBrk="0" hangingPunct="1"/>
            <a:r>
              <a:rPr lang="uk-UA" smtClean="0"/>
              <a:t>Третій рівень</a:t>
            </a:r>
          </a:p>
          <a:p>
            <a:pPr lvl="3" eaLnBrk="1" latinLnBrk="0" hangingPunct="1"/>
            <a:r>
              <a:rPr lang="uk-UA" smtClean="0"/>
              <a:t>Четвертий рівень</a:t>
            </a:r>
          </a:p>
          <a:p>
            <a:pPr lvl="4" eaLnBrk="1" latinLnBrk="0" hangingPunct="1"/>
            <a:r>
              <a:rPr lang="uk-UA" smtClean="0"/>
              <a:t>П'ятий рівень</a:t>
            </a:r>
            <a:endParaRPr kumimoji="0" lang="en-US"/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uk-UA" smtClean="0"/>
              <a:t>Зразок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Порівняння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uk-UA" smtClean="0"/>
              <a:t>Зразок заголовка</a:t>
            </a:r>
            <a:endParaRPr kumimoji="0" lang="en-US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uk-UA" smtClean="0"/>
              <a:t>Зразок тексту</a:t>
            </a:r>
          </a:p>
        </p:txBody>
      </p:sp>
      <p:sp>
        <p:nvSpPr>
          <p:cNvPr id="4" name="Місце для тексту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uk-UA" smtClean="0"/>
              <a:t>Зразок тексту</a:t>
            </a:r>
          </a:p>
        </p:txBody>
      </p:sp>
      <p:sp>
        <p:nvSpPr>
          <p:cNvPr id="5" name="Місце для вмісту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uk-UA" smtClean="0"/>
              <a:t>Зразок тексту</a:t>
            </a:r>
          </a:p>
          <a:p>
            <a:pPr lvl="1" eaLnBrk="1" latinLnBrk="0" hangingPunct="1"/>
            <a:r>
              <a:rPr lang="uk-UA" smtClean="0"/>
              <a:t>Другий рівень</a:t>
            </a:r>
          </a:p>
          <a:p>
            <a:pPr lvl="2" eaLnBrk="1" latinLnBrk="0" hangingPunct="1"/>
            <a:r>
              <a:rPr lang="uk-UA" smtClean="0"/>
              <a:t>Третій рівень</a:t>
            </a:r>
          </a:p>
          <a:p>
            <a:pPr lvl="3" eaLnBrk="1" latinLnBrk="0" hangingPunct="1"/>
            <a:r>
              <a:rPr lang="uk-UA" smtClean="0"/>
              <a:t>Четвертий рівень</a:t>
            </a:r>
          </a:p>
          <a:p>
            <a:pPr lvl="4" eaLnBrk="1" latinLnBrk="0" hangingPunct="1"/>
            <a:r>
              <a:rPr lang="uk-UA" smtClean="0"/>
              <a:t>П'ятий рівень</a:t>
            </a:r>
            <a:endParaRPr kumimoji="0" lang="en-US"/>
          </a:p>
        </p:txBody>
      </p:sp>
      <p:sp>
        <p:nvSpPr>
          <p:cNvPr id="6" name="Місце для вмісту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uk-UA" smtClean="0"/>
              <a:t>Зразок тексту</a:t>
            </a:r>
          </a:p>
          <a:p>
            <a:pPr lvl="1" eaLnBrk="1" latinLnBrk="0" hangingPunct="1"/>
            <a:r>
              <a:rPr lang="uk-UA" smtClean="0"/>
              <a:t>Другий рівень</a:t>
            </a:r>
          </a:p>
          <a:p>
            <a:pPr lvl="2" eaLnBrk="1" latinLnBrk="0" hangingPunct="1"/>
            <a:r>
              <a:rPr lang="uk-UA" smtClean="0"/>
              <a:t>Третій рівень</a:t>
            </a:r>
          </a:p>
          <a:p>
            <a:pPr lvl="3" eaLnBrk="1" latinLnBrk="0" hangingPunct="1"/>
            <a:r>
              <a:rPr lang="uk-UA" smtClean="0"/>
              <a:t>Четвертий рівень</a:t>
            </a:r>
          </a:p>
          <a:p>
            <a:pPr lvl="4" eaLnBrk="1" latinLnBrk="0" hangingPunct="1"/>
            <a:r>
              <a:rPr lang="uk-UA" smtClean="0"/>
              <a:t>П'ятий рівень</a:t>
            </a:r>
            <a:endParaRPr kumimoji="0" lang="en-US"/>
          </a:p>
        </p:txBody>
      </p:sp>
      <p:sp>
        <p:nvSpPr>
          <p:cNvPr id="7" name="Місце для дати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8" name="Місце для нижнього колонтитула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9" name="Місце для номера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Лише заголовок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Місце для дати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5" name="Місце для номера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uk-UA" smtClean="0"/>
              <a:t>Зразок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дати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Вміст із підписом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uk-UA" smtClean="0"/>
              <a:t>Зразок заголовка</a:t>
            </a:r>
            <a:endParaRPr kumimoji="0" lang="en-US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uk-UA" smtClean="0"/>
              <a:t>Зразок тексту</a:t>
            </a:r>
          </a:p>
        </p:txBody>
      </p:sp>
      <p:sp>
        <p:nvSpPr>
          <p:cNvPr id="4" name="Місце для вмісту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uk-UA" smtClean="0"/>
              <a:t>Зразок тексту</a:t>
            </a:r>
          </a:p>
          <a:p>
            <a:pPr lvl="1" eaLnBrk="1" latinLnBrk="0" hangingPunct="1"/>
            <a:r>
              <a:rPr lang="uk-UA" smtClean="0"/>
              <a:t>Другий рівень</a:t>
            </a:r>
          </a:p>
          <a:p>
            <a:pPr lvl="2" eaLnBrk="1" latinLnBrk="0" hangingPunct="1"/>
            <a:r>
              <a:rPr lang="uk-UA" smtClean="0"/>
              <a:t>Третій рівень</a:t>
            </a:r>
          </a:p>
          <a:p>
            <a:pPr lvl="3" eaLnBrk="1" latinLnBrk="0" hangingPunct="1"/>
            <a:r>
              <a:rPr lang="uk-UA" smtClean="0"/>
              <a:t>Четвертий рівень</a:t>
            </a:r>
          </a:p>
          <a:p>
            <a:pPr lvl="4" eaLnBrk="1" latinLnBrk="0" hangingPunct="1"/>
            <a:r>
              <a:rPr lang="uk-UA" smtClean="0"/>
              <a:t>П'ятий рівень</a:t>
            </a:r>
            <a:endParaRPr kumimoji="0" lang="en-US"/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Зображення з підписом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Місце для тексту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uk-UA" smtClean="0"/>
              <a:t>Зразок тексту</a:t>
            </a:r>
          </a:p>
        </p:txBody>
      </p:sp>
      <p:sp>
        <p:nvSpPr>
          <p:cNvPr id="3" name="Місце для зображення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uk-UA" smtClean="0"/>
              <a:t>Клацніть піктограму, щоб додати зображення</a:t>
            </a:r>
            <a:endParaRPr kumimoji="0" lang="en-US" dirty="0"/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uk-UA" smtClean="0"/>
              <a:t>Зразок заголовка</a:t>
            </a:r>
            <a:endParaRPr kumimoji="0" lang="en-US"/>
          </a:p>
        </p:txBody>
      </p:sp>
      <p:sp>
        <p:nvSpPr>
          <p:cNvPr id="8" name="Полілінія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Полілінія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Прямокутний трикутник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Пряма сполучна лінія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Нашивка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Нашивка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Полілінія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Полілінія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Прямокутний трикутник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Пряма сполучна лінія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Місце для заголовка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uk-UA" smtClean="0"/>
              <a:t>Зразок заголовка</a:t>
            </a:r>
            <a:endParaRPr kumimoji="0" lang="en-US"/>
          </a:p>
        </p:txBody>
      </p:sp>
      <p:sp>
        <p:nvSpPr>
          <p:cNvPr id="30" name="Місце для тексту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uk-UA" smtClean="0"/>
              <a:t>Зразок тексту</a:t>
            </a:r>
          </a:p>
          <a:p>
            <a:pPr lvl="1" eaLnBrk="1" latinLnBrk="0" hangingPunct="1"/>
            <a:r>
              <a:rPr kumimoji="0" lang="uk-UA" smtClean="0"/>
              <a:t>Другий рівень</a:t>
            </a:r>
          </a:p>
          <a:p>
            <a:pPr lvl="2" eaLnBrk="1" latinLnBrk="0" hangingPunct="1"/>
            <a:r>
              <a:rPr kumimoji="0" lang="uk-UA" smtClean="0"/>
              <a:t>Третій рівень</a:t>
            </a:r>
          </a:p>
          <a:p>
            <a:pPr lvl="3" eaLnBrk="1" latinLnBrk="0" hangingPunct="1"/>
            <a:r>
              <a:rPr kumimoji="0" lang="uk-UA" smtClean="0"/>
              <a:t>Четвертий рівень</a:t>
            </a:r>
          </a:p>
          <a:p>
            <a:pPr lvl="4" eaLnBrk="1" latinLnBrk="0" hangingPunct="1"/>
            <a:r>
              <a:rPr kumimoji="0" lang="uk-UA" smtClean="0"/>
              <a:t>П'ятий рівень</a:t>
            </a:r>
            <a:endParaRPr kumimoji="0" lang="en-US"/>
          </a:p>
        </p:txBody>
      </p:sp>
      <p:sp>
        <p:nvSpPr>
          <p:cNvPr id="10" name="Місце для дати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C90A66AE-81F5-474A-B74B-EE41E9320F19}" type="datetimeFigureOut">
              <a:rPr lang="uk-UA" smtClean="0"/>
              <a:pPr/>
              <a:t>16.03.2019</a:t>
            </a:fld>
            <a:endParaRPr lang="uk-UA"/>
          </a:p>
        </p:txBody>
      </p:sp>
      <p:sp>
        <p:nvSpPr>
          <p:cNvPr id="22" name="Місце для нижнього колонтитула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uk-UA"/>
          </a:p>
        </p:txBody>
      </p:sp>
      <p:sp>
        <p:nvSpPr>
          <p:cNvPr id="18" name="Місце для номера слайда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764F593F-0D5B-4CF0-BEE2-6583C73E7271}" type="slidenum">
              <a:rPr lang="uk-UA" smtClean="0"/>
              <a:pPr/>
              <a:t>‹#›</a:t>
            </a:fld>
            <a:endParaRPr 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ідзаголовок 2"/>
          <p:cNvSpPr>
            <a:spLocks noGrp="1"/>
          </p:cNvSpPr>
          <p:nvPr>
            <p:ph type="subTitle" idx="1"/>
          </p:nvPr>
        </p:nvSpPr>
        <p:spPr>
          <a:xfrm>
            <a:off x="251520" y="332656"/>
            <a:ext cx="8496944" cy="6336704"/>
          </a:xfrm>
        </p:spPr>
        <p:txBody>
          <a:bodyPr/>
          <a:lstStyle/>
          <a:p>
            <a:pPr marL="165100">
              <a:lnSpc>
                <a:spcPct val="150000"/>
              </a:lnSpc>
              <a:spcAft>
                <a:spcPts val="0"/>
              </a:spcAft>
            </a:pPr>
            <a:r>
              <a:rPr lang="uk-UA" sz="4400" b="1" dirty="0" smtClean="0">
                <a:latin typeface="Times New Roman" pitchFamily="18" charset="0"/>
                <a:ea typeface="Times New Roman"/>
                <a:cs typeface="Times New Roman" pitchFamily="18" charset="0"/>
              </a:rPr>
              <a:t>Напрям </a:t>
            </a:r>
            <a:r>
              <a:rPr lang="uk-UA" sz="4400" b="1" dirty="0">
                <a:latin typeface="Times New Roman" pitchFamily="18" charset="0"/>
                <a:ea typeface="Times New Roman"/>
                <a:cs typeface="Times New Roman" pitchFamily="18" charset="0"/>
              </a:rPr>
              <a:t>підготовки: 081   Право </a:t>
            </a:r>
            <a:endParaRPr lang="uk-UA" sz="4400" b="1" dirty="0" smtClean="0">
              <a:latin typeface="Times New Roman" pitchFamily="18" charset="0"/>
              <a:ea typeface="Times New Roman"/>
              <a:cs typeface="Times New Roman" pitchFamily="18" charset="0"/>
            </a:endParaRPr>
          </a:p>
          <a:p>
            <a:pPr marL="165100">
              <a:lnSpc>
                <a:spcPct val="150000"/>
              </a:lnSpc>
              <a:spcAft>
                <a:spcPts val="0"/>
              </a:spcAft>
            </a:pPr>
            <a:r>
              <a:rPr lang="uk-UA" sz="4400" dirty="0" smtClean="0">
                <a:latin typeface="Times New Roman" pitchFamily="18" charset="0"/>
                <a:ea typeface="Times New Roman"/>
                <a:cs typeface="Times New Roman" pitchFamily="18" charset="0"/>
              </a:rPr>
              <a:t>Дисципліна</a:t>
            </a:r>
            <a:r>
              <a:rPr lang="uk-UA" sz="4400" dirty="0">
                <a:latin typeface="Times New Roman" pitchFamily="18" charset="0"/>
                <a:ea typeface="Times New Roman"/>
                <a:cs typeface="Times New Roman" pitchFamily="18" charset="0"/>
              </a:rPr>
              <a:t>: </a:t>
            </a:r>
            <a:r>
              <a:rPr lang="ru-RU" sz="4400" dirty="0" smtClean="0">
                <a:latin typeface="Times New Roman" pitchFamily="18" charset="0"/>
                <a:ea typeface="Times New Roman"/>
                <a:cs typeface="Times New Roman" pitchFamily="18" charset="0"/>
              </a:rPr>
              <a:t>М</a:t>
            </a:r>
            <a:r>
              <a:rPr lang="uk-UA" sz="4400" dirty="0" err="1" smtClean="0">
                <a:latin typeface="Times New Roman" pitchFamily="18" charset="0"/>
                <a:ea typeface="Times New Roman"/>
                <a:cs typeface="Times New Roman" pitchFamily="18" charset="0"/>
              </a:rPr>
              <a:t>іжнародне</a:t>
            </a:r>
            <a:r>
              <a:rPr lang="uk-UA" sz="4400" dirty="0" smtClean="0">
                <a:latin typeface="Times New Roman" pitchFamily="18" charset="0"/>
                <a:ea typeface="Times New Roman"/>
                <a:cs typeface="Times New Roman" pitchFamily="18" charset="0"/>
              </a:rPr>
              <a:t> </a:t>
            </a:r>
            <a:r>
              <a:rPr lang="uk-UA" sz="4400" dirty="0" smtClean="0">
                <a:latin typeface="Times New Roman" pitchFamily="18" charset="0"/>
                <a:ea typeface="Times New Roman"/>
                <a:cs typeface="Times New Roman" pitchFamily="18" charset="0"/>
              </a:rPr>
              <a:t>судочинство</a:t>
            </a:r>
            <a:endParaRPr lang="uk-UA" sz="4400" dirty="0" smtClean="0">
              <a:latin typeface="Times New Roman" pitchFamily="18" charset="0"/>
              <a:ea typeface="Times New Roman"/>
              <a:cs typeface="Times New Roman" pitchFamily="18" charset="0"/>
            </a:endParaRPr>
          </a:p>
          <a:p>
            <a:pPr marL="177800">
              <a:lnSpc>
                <a:spcPct val="150000"/>
              </a:lnSpc>
              <a:spcAft>
                <a:spcPts val="0"/>
              </a:spcAft>
            </a:pPr>
            <a:r>
              <a:rPr lang="uk-UA" sz="4400" dirty="0" smtClean="0">
                <a:latin typeface="Times New Roman" pitchFamily="18" charset="0"/>
                <a:ea typeface="Times New Roman"/>
                <a:cs typeface="Times New Roman" pitchFamily="18" charset="0"/>
              </a:rPr>
              <a:t>.</a:t>
            </a:r>
            <a:endParaRPr lang="uk-UA" sz="4400" dirty="0">
              <a:latin typeface="Times New Roman" pitchFamily="18" charset="0"/>
              <a:ea typeface="Calibri"/>
              <a:cs typeface="Times New Roman" pitchFamily="18" charset="0"/>
            </a:endParaRPr>
          </a:p>
          <a:p>
            <a:endParaRPr lang="uk-UA" sz="4400" dirty="0" smtClean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093858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ідзаголовок 2"/>
          <p:cNvSpPr>
            <a:spLocks noGrp="1"/>
          </p:cNvSpPr>
          <p:nvPr>
            <p:ph type="subTitle" idx="1"/>
          </p:nvPr>
        </p:nvSpPr>
        <p:spPr>
          <a:xfrm>
            <a:off x="251520" y="332656"/>
            <a:ext cx="8496944" cy="6336704"/>
          </a:xfrm>
        </p:spPr>
        <p:txBody>
          <a:bodyPr>
            <a:noAutofit/>
          </a:bodyPr>
          <a:lstStyle/>
          <a:p>
            <a:pPr algn="just"/>
            <a:r>
              <a:rPr lang="ru-RU" sz="2400" b="1" dirty="0" smtClean="0"/>
              <a:t>Мета </a:t>
            </a:r>
            <a:r>
              <a:rPr lang="ru-RU" sz="2400" dirty="0" err="1" smtClean="0"/>
              <a:t>навчальної</a:t>
            </a:r>
            <a:r>
              <a:rPr lang="ru-RU" sz="2400" dirty="0" smtClean="0"/>
              <a:t> </a:t>
            </a:r>
            <a:r>
              <a:rPr lang="ru-RU" sz="2400" dirty="0" err="1" smtClean="0"/>
              <a:t>дисципліни</a:t>
            </a:r>
            <a:r>
              <a:rPr lang="ru-RU" sz="2400" dirty="0" smtClean="0"/>
              <a:t> "</a:t>
            </a:r>
            <a:r>
              <a:rPr lang="ru-RU" sz="2400" dirty="0" err="1" smtClean="0"/>
              <a:t>Міжнародн</a:t>
            </a:r>
            <a:r>
              <a:rPr lang="uk-UA" sz="2400" dirty="0" smtClean="0"/>
              <a:t>е судочинство</a:t>
            </a:r>
            <a:r>
              <a:rPr lang="ru-RU" sz="2400" dirty="0" smtClean="0"/>
              <a:t>"</a:t>
            </a:r>
            <a:r>
              <a:rPr lang="uk-UA" sz="2400" dirty="0" smtClean="0"/>
              <a:t>:</a:t>
            </a:r>
            <a:endParaRPr lang="ru-RU" sz="2400" dirty="0" smtClean="0"/>
          </a:p>
          <a:p>
            <a:pPr lvl="0" algn="just"/>
            <a:r>
              <a:rPr lang="ru-RU" sz="2400" dirty="0" err="1" smtClean="0"/>
              <a:t>ознайомити</a:t>
            </a:r>
            <a:r>
              <a:rPr lang="ru-RU" sz="2400" dirty="0" smtClean="0"/>
              <a:t> </a:t>
            </a:r>
            <a:r>
              <a:rPr lang="ru-RU" sz="2400" dirty="0" err="1" smtClean="0"/>
              <a:t>студентів</a:t>
            </a:r>
            <a:r>
              <a:rPr lang="ru-RU" sz="2400" dirty="0" smtClean="0"/>
              <a:t> </a:t>
            </a:r>
            <a:r>
              <a:rPr lang="ru-RU" sz="2400" dirty="0" err="1" smtClean="0"/>
              <a:t>з</a:t>
            </a:r>
            <a:r>
              <a:rPr lang="ru-RU" sz="2400" dirty="0" smtClean="0"/>
              <a:t> </a:t>
            </a:r>
            <a:r>
              <a:rPr lang="ru-RU" sz="2400" dirty="0" err="1" smtClean="0"/>
              <a:t>історичними</a:t>
            </a:r>
            <a:r>
              <a:rPr lang="ru-RU" sz="2400" dirty="0" smtClean="0"/>
              <a:t> </a:t>
            </a:r>
            <a:r>
              <a:rPr lang="ru-RU" sz="2400" dirty="0" err="1" smtClean="0"/>
              <a:t>передумовами</a:t>
            </a:r>
            <a:r>
              <a:rPr lang="ru-RU" sz="2400" dirty="0" smtClean="0"/>
              <a:t> та </a:t>
            </a:r>
            <a:r>
              <a:rPr lang="ru-RU" sz="2400" dirty="0" err="1" smtClean="0"/>
              <a:t>сучасною</a:t>
            </a:r>
            <a:r>
              <a:rPr lang="ru-RU" sz="2400" dirty="0" smtClean="0"/>
              <a:t> системою правового </a:t>
            </a:r>
            <a:r>
              <a:rPr lang="ru-RU" sz="2400" dirty="0" err="1" smtClean="0"/>
              <a:t>захисту</a:t>
            </a:r>
            <a:r>
              <a:rPr lang="ru-RU" sz="2400" dirty="0" smtClean="0"/>
              <a:t> особи на </a:t>
            </a:r>
            <a:r>
              <a:rPr lang="ru-RU" sz="2400" dirty="0" err="1" smtClean="0"/>
              <a:t>міжнародному</a:t>
            </a:r>
            <a:r>
              <a:rPr lang="ru-RU" sz="2400" dirty="0" smtClean="0"/>
              <a:t> </a:t>
            </a:r>
            <a:r>
              <a:rPr lang="ru-RU" sz="2400" dirty="0" err="1" smtClean="0"/>
              <a:t>рівні</a:t>
            </a:r>
            <a:r>
              <a:rPr lang="ru-RU" sz="2400" dirty="0" smtClean="0"/>
              <a:t>;</a:t>
            </a:r>
          </a:p>
          <a:p>
            <a:pPr lvl="0" algn="just"/>
            <a:r>
              <a:rPr lang="ru-RU" sz="2400" dirty="0" err="1" smtClean="0"/>
              <a:t>сформувати</a:t>
            </a:r>
            <a:r>
              <a:rPr lang="ru-RU" sz="2400" dirty="0" smtClean="0"/>
              <a:t> у </a:t>
            </a:r>
            <a:r>
              <a:rPr lang="ru-RU" sz="2400" dirty="0" err="1" smtClean="0"/>
              <a:t>студентів</a:t>
            </a:r>
            <a:r>
              <a:rPr lang="ru-RU" sz="2400" dirty="0" smtClean="0"/>
              <a:t> </a:t>
            </a:r>
            <a:r>
              <a:rPr lang="ru-RU" sz="2400" dirty="0" err="1" smtClean="0"/>
              <a:t>правничий</a:t>
            </a:r>
            <a:r>
              <a:rPr lang="ru-RU" sz="2400" dirty="0" smtClean="0"/>
              <a:t> </a:t>
            </a:r>
            <a:r>
              <a:rPr lang="ru-RU" sz="2400" dirty="0" err="1" smtClean="0"/>
              <a:t>світогляд</a:t>
            </a:r>
            <a:r>
              <a:rPr lang="ru-RU" sz="2400" dirty="0" smtClean="0"/>
              <a:t>, </a:t>
            </a:r>
            <a:r>
              <a:rPr lang="ru-RU" sz="2400" dirty="0" err="1" smtClean="0"/>
              <a:t>правосвідомість</a:t>
            </a:r>
            <a:r>
              <a:rPr lang="ru-RU" sz="2400" dirty="0" smtClean="0"/>
              <a:t> </a:t>
            </a:r>
            <a:r>
              <a:rPr lang="ru-RU" sz="2400" dirty="0" err="1" smtClean="0"/>
              <a:t>і</a:t>
            </a:r>
            <a:r>
              <a:rPr lang="ru-RU" sz="2400" dirty="0" smtClean="0"/>
              <a:t> </a:t>
            </a:r>
            <a:r>
              <a:rPr lang="ru-RU" sz="2400" dirty="0" err="1" smtClean="0"/>
              <a:t>правову</a:t>
            </a:r>
            <a:r>
              <a:rPr lang="ru-RU" sz="2400" dirty="0" smtClean="0"/>
              <a:t> культуру </a:t>
            </a:r>
            <a:r>
              <a:rPr lang="ru-RU" sz="2400" dirty="0" err="1" smtClean="0"/>
              <a:t>правознавця</a:t>
            </a:r>
            <a:r>
              <a:rPr lang="ru-RU" sz="2400" dirty="0" smtClean="0"/>
              <a:t>. </a:t>
            </a:r>
            <a:r>
              <a:rPr lang="ru-RU" sz="2400" dirty="0" err="1" smtClean="0"/>
              <a:t>юридичне</a:t>
            </a:r>
            <a:r>
              <a:rPr lang="ru-RU" sz="2400" dirty="0" smtClean="0"/>
              <a:t> </a:t>
            </a:r>
            <a:r>
              <a:rPr lang="ru-RU" sz="2400" dirty="0" err="1" smtClean="0"/>
              <a:t>мислення</a:t>
            </a:r>
            <a:r>
              <a:rPr lang="ru-RU" sz="2400" dirty="0" smtClean="0"/>
              <a:t>;</a:t>
            </a:r>
          </a:p>
          <a:p>
            <a:pPr lvl="0" algn="just"/>
            <a:r>
              <a:rPr lang="ru-RU" sz="2400" dirty="0" err="1" smtClean="0"/>
              <a:t>навчити</a:t>
            </a:r>
            <a:r>
              <a:rPr lang="ru-RU" sz="2400" dirty="0" smtClean="0"/>
              <a:t> </a:t>
            </a:r>
            <a:r>
              <a:rPr lang="ru-RU" sz="2400" dirty="0" err="1" smtClean="0"/>
              <a:t>студентів</a:t>
            </a:r>
            <a:r>
              <a:rPr lang="ru-RU" sz="2400" dirty="0" smtClean="0"/>
              <a:t> </a:t>
            </a:r>
            <a:r>
              <a:rPr lang="ru-RU" sz="2400" dirty="0" err="1" smtClean="0"/>
              <a:t>застосовувати</a:t>
            </a:r>
            <a:r>
              <a:rPr lang="ru-RU" sz="2400" dirty="0" smtClean="0"/>
              <a:t> </a:t>
            </a:r>
            <a:r>
              <a:rPr lang="ru-RU" sz="2400" dirty="0" err="1" smtClean="0"/>
              <a:t>теоретичні</a:t>
            </a:r>
            <a:r>
              <a:rPr lang="ru-RU" sz="2400" dirty="0" smtClean="0"/>
              <a:t> </a:t>
            </a:r>
            <a:r>
              <a:rPr lang="ru-RU" sz="2400" dirty="0" err="1" smtClean="0"/>
              <a:t>правничі</a:t>
            </a:r>
            <a:r>
              <a:rPr lang="ru-RU" sz="2400" dirty="0" smtClean="0"/>
              <a:t> </a:t>
            </a:r>
            <a:r>
              <a:rPr lang="ru-RU" sz="2400" dirty="0" err="1" smtClean="0"/>
              <a:t>знання</a:t>
            </a:r>
            <a:r>
              <a:rPr lang="ru-RU" sz="2400" dirty="0" smtClean="0"/>
              <a:t> на </a:t>
            </a:r>
            <a:r>
              <a:rPr lang="ru-RU" sz="2400" dirty="0" err="1" smtClean="0"/>
              <a:t>практиці</a:t>
            </a:r>
            <a:r>
              <a:rPr lang="ru-RU" sz="2400" dirty="0" smtClean="0"/>
              <a:t>;</a:t>
            </a:r>
          </a:p>
          <a:p>
            <a:pPr lvl="0" algn="just"/>
            <a:r>
              <a:rPr lang="ru-RU" sz="2400" dirty="0" err="1" smtClean="0"/>
              <a:t>навчити</a:t>
            </a:r>
            <a:r>
              <a:rPr lang="ru-RU" sz="2400" dirty="0" smtClean="0"/>
              <a:t> </a:t>
            </a:r>
            <a:r>
              <a:rPr lang="ru-RU" sz="2400" dirty="0" err="1" smtClean="0"/>
              <a:t>студентів</a:t>
            </a:r>
            <a:r>
              <a:rPr lang="ru-RU" sz="2400" dirty="0" smtClean="0"/>
              <a:t> </a:t>
            </a:r>
            <a:r>
              <a:rPr lang="ru-RU" sz="2400" dirty="0" err="1" smtClean="0"/>
              <a:t>самостійно</a:t>
            </a:r>
            <a:r>
              <a:rPr lang="ru-RU" sz="2400" dirty="0" smtClean="0"/>
              <a:t> </a:t>
            </a:r>
            <a:r>
              <a:rPr lang="ru-RU" sz="2400" dirty="0" err="1" smtClean="0"/>
              <a:t>поглиблювати</a:t>
            </a:r>
            <a:r>
              <a:rPr lang="ru-RU" sz="2400" dirty="0" smtClean="0"/>
              <a:t> </a:t>
            </a:r>
            <a:r>
              <a:rPr lang="ru-RU" sz="2400" dirty="0" err="1" smtClean="0"/>
              <a:t>і</a:t>
            </a:r>
            <a:r>
              <a:rPr lang="ru-RU" sz="2400" dirty="0" smtClean="0"/>
              <a:t> </a:t>
            </a:r>
            <a:r>
              <a:rPr lang="ru-RU" sz="2400" dirty="0" err="1" smtClean="0"/>
              <a:t>оновлювати</a:t>
            </a:r>
            <a:r>
              <a:rPr lang="ru-RU" sz="2400" dirty="0" smtClean="0"/>
              <a:t> </a:t>
            </a:r>
            <a:r>
              <a:rPr lang="ru-RU" sz="2400" dirty="0" err="1" smtClean="0"/>
              <a:t>правничі</a:t>
            </a:r>
            <a:r>
              <a:rPr lang="ru-RU" sz="2400" dirty="0" smtClean="0"/>
              <a:t> </a:t>
            </a:r>
            <a:r>
              <a:rPr lang="ru-RU" sz="2400" dirty="0" err="1" smtClean="0"/>
              <a:t>знання</a:t>
            </a:r>
            <a:r>
              <a:rPr lang="ru-RU" sz="2400" dirty="0" smtClean="0"/>
              <a:t>.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xmlns="" val="34299208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ідзаголовок 2"/>
          <p:cNvSpPr>
            <a:spLocks noGrp="1"/>
          </p:cNvSpPr>
          <p:nvPr>
            <p:ph type="subTitle" idx="1"/>
          </p:nvPr>
        </p:nvSpPr>
        <p:spPr>
          <a:xfrm>
            <a:off x="251520" y="332656"/>
            <a:ext cx="8496944" cy="6336704"/>
          </a:xfrm>
        </p:spPr>
        <p:txBody>
          <a:bodyPr>
            <a:noAutofit/>
          </a:bodyPr>
          <a:lstStyle/>
          <a:p>
            <a:pPr algn="just"/>
            <a:r>
              <a:rPr lang="uk-UA" sz="2900" b="1" dirty="0" smtClean="0"/>
              <a:t> </a:t>
            </a:r>
            <a:r>
              <a:rPr lang="ru-RU" sz="2900" b="1" dirty="0" err="1" smtClean="0"/>
              <a:t>Завдання</a:t>
            </a:r>
            <a:r>
              <a:rPr lang="ru-RU" sz="2900" b="1" dirty="0" smtClean="0"/>
              <a:t> </a:t>
            </a:r>
            <a:r>
              <a:rPr lang="ru-RU" sz="2900" dirty="0" err="1" smtClean="0"/>
              <a:t>навчальної</a:t>
            </a:r>
            <a:r>
              <a:rPr lang="ru-RU" sz="2900" dirty="0" smtClean="0"/>
              <a:t> </a:t>
            </a:r>
            <a:r>
              <a:rPr lang="ru-RU" sz="2900" dirty="0" err="1" smtClean="0"/>
              <a:t>дисципліни</a:t>
            </a:r>
            <a:r>
              <a:rPr lang="ru-RU" sz="2900" dirty="0" smtClean="0"/>
              <a:t> "</a:t>
            </a:r>
            <a:r>
              <a:rPr lang="ru-RU" sz="2900" dirty="0" err="1" smtClean="0"/>
              <a:t>Міжнародне</a:t>
            </a:r>
            <a:r>
              <a:rPr lang="ru-RU" sz="2900" dirty="0" smtClean="0"/>
              <a:t> </a:t>
            </a:r>
            <a:r>
              <a:rPr lang="ru-RU" sz="2900" dirty="0" err="1" smtClean="0"/>
              <a:t>судочинство</a:t>
            </a:r>
            <a:r>
              <a:rPr lang="ru-RU" sz="2900" dirty="0" smtClean="0"/>
              <a:t>"</a:t>
            </a:r>
            <a:r>
              <a:rPr lang="uk-UA" sz="2900" dirty="0" smtClean="0"/>
              <a:t>:</a:t>
            </a:r>
            <a:endParaRPr lang="ru-RU" sz="2900" dirty="0" smtClean="0"/>
          </a:p>
          <a:p>
            <a:pPr lvl="0" algn="just"/>
            <a:r>
              <a:rPr lang="ru-RU" sz="2900" dirty="0" err="1" smtClean="0"/>
              <a:t>навчити</a:t>
            </a:r>
            <a:r>
              <a:rPr lang="ru-RU" sz="2900" dirty="0" smtClean="0"/>
              <a:t> </a:t>
            </a:r>
            <a:r>
              <a:rPr lang="ru-RU" sz="2900" dirty="0" err="1" smtClean="0"/>
              <a:t>студентів</a:t>
            </a:r>
            <a:r>
              <a:rPr lang="ru-RU" sz="2900" dirty="0" smtClean="0"/>
              <a:t> </a:t>
            </a:r>
            <a:r>
              <a:rPr lang="ru-RU" sz="2900" dirty="0" err="1" smtClean="0"/>
              <a:t>здійснювати</a:t>
            </a:r>
            <a:r>
              <a:rPr lang="ru-RU" sz="2900" dirty="0" smtClean="0"/>
              <a:t> </a:t>
            </a:r>
            <a:r>
              <a:rPr lang="ru-RU" sz="2900" dirty="0" err="1" smtClean="0"/>
              <a:t>аналіз</a:t>
            </a:r>
            <a:r>
              <a:rPr lang="ru-RU" sz="2900" dirty="0" smtClean="0"/>
              <a:t> </a:t>
            </a:r>
            <a:r>
              <a:rPr lang="ru-RU" sz="2900" dirty="0" err="1" smtClean="0"/>
              <a:t>міжнародно-правових</a:t>
            </a:r>
            <a:r>
              <a:rPr lang="ru-RU" sz="2900" dirty="0" smtClean="0"/>
              <a:t> </a:t>
            </a:r>
            <a:r>
              <a:rPr lang="ru-RU" sz="2900" dirty="0" err="1" smtClean="0"/>
              <a:t>актів</a:t>
            </a:r>
            <a:r>
              <a:rPr lang="ru-RU" sz="2900" dirty="0" smtClean="0"/>
              <a:t> </a:t>
            </a:r>
            <a:r>
              <a:rPr lang="ru-RU" sz="2900" dirty="0" err="1" smtClean="0"/>
              <a:t>універсального</a:t>
            </a:r>
            <a:r>
              <a:rPr lang="ru-RU" sz="2900" dirty="0" smtClean="0"/>
              <a:t> та </a:t>
            </a:r>
            <a:r>
              <a:rPr lang="ru-RU" sz="2900" dirty="0" err="1" smtClean="0"/>
              <a:t>регіонального</a:t>
            </a:r>
            <a:r>
              <a:rPr lang="ru-RU" sz="2900" dirty="0" smtClean="0"/>
              <a:t> характеру в </a:t>
            </a:r>
            <a:r>
              <a:rPr lang="ru-RU" sz="2900" dirty="0" err="1" smtClean="0"/>
              <a:t>аспекті</a:t>
            </a:r>
            <a:r>
              <a:rPr lang="ru-RU" sz="2900" dirty="0" smtClean="0"/>
              <a:t> </a:t>
            </a:r>
            <a:r>
              <a:rPr lang="ru-RU" sz="2900" dirty="0" err="1" smtClean="0"/>
              <a:t>відображення</a:t>
            </a:r>
            <a:r>
              <a:rPr lang="ru-RU" sz="2900" dirty="0" smtClean="0"/>
              <a:t> у них </a:t>
            </a:r>
            <a:r>
              <a:rPr lang="ru-RU" sz="2900" dirty="0" err="1" smtClean="0"/>
              <a:t>стандартів</a:t>
            </a:r>
            <a:r>
              <a:rPr lang="ru-RU" sz="2900" dirty="0" smtClean="0"/>
              <a:t> </a:t>
            </a:r>
            <a:r>
              <a:rPr lang="ru-RU" sz="2900" dirty="0" err="1" smtClean="0"/>
              <a:t>захисту</a:t>
            </a:r>
            <a:r>
              <a:rPr lang="ru-RU" sz="2900" dirty="0" smtClean="0"/>
              <a:t> прав </a:t>
            </a:r>
            <a:r>
              <a:rPr lang="ru-RU" sz="2900" dirty="0" err="1" smtClean="0"/>
              <a:t>людини</a:t>
            </a:r>
            <a:r>
              <a:rPr lang="uk-UA" sz="2900" dirty="0" smtClean="0"/>
              <a:t>;</a:t>
            </a:r>
            <a:endParaRPr lang="ru-RU" sz="2900" dirty="0" smtClean="0"/>
          </a:p>
          <a:p>
            <a:pPr lvl="0" algn="just"/>
            <a:r>
              <a:rPr lang="ru-RU" sz="2900" dirty="0" err="1" smtClean="0"/>
              <a:t>ознайомити</a:t>
            </a:r>
            <a:r>
              <a:rPr lang="ru-RU" sz="2900" dirty="0" smtClean="0"/>
              <a:t> </a:t>
            </a:r>
            <a:r>
              <a:rPr lang="ru-RU" sz="2900" dirty="0" err="1" smtClean="0"/>
              <a:t>студентів</a:t>
            </a:r>
            <a:r>
              <a:rPr lang="ru-RU" sz="2900" dirty="0" smtClean="0"/>
              <a:t> </a:t>
            </a:r>
            <a:r>
              <a:rPr lang="ru-RU" sz="2900" dirty="0" err="1" smtClean="0"/>
              <a:t>із</a:t>
            </a:r>
            <a:r>
              <a:rPr lang="ru-RU" sz="2900" dirty="0" smtClean="0"/>
              <a:t> </a:t>
            </a:r>
            <a:r>
              <a:rPr lang="ru-RU" sz="2900" dirty="0" err="1" smtClean="0"/>
              <a:t>закордонних</a:t>
            </a:r>
            <a:r>
              <a:rPr lang="ru-RU" sz="2900" dirty="0" smtClean="0"/>
              <a:t> </a:t>
            </a:r>
            <a:r>
              <a:rPr lang="ru-RU" sz="2900" dirty="0" err="1" smtClean="0"/>
              <a:t>досвідом</a:t>
            </a:r>
            <a:r>
              <a:rPr lang="ru-RU" sz="2900" dirty="0" smtClean="0"/>
              <a:t> </a:t>
            </a:r>
            <a:r>
              <a:rPr lang="ru-RU" sz="2900" dirty="0" err="1" smtClean="0"/>
              <a:t>створення</a:t>
            </a:r>
            <a:r>
              <a:rPr lang="ru-RU" sz="2900" dirty="0" smtClean="0"/>
              <a:t> </a:t>
            </a:r>
            <a:r>
              <a:rPr lang="ru-RU" sz="2900" dirty="0" err="1" smtClean="0"/>
              <a:t>механізму</a:t>
            </a:r>
            <a:r>
              <a:rPr lang="ru-RU" sz="2900" dirty="0" smtClean="0"/>
              <a:t> </a:t>
            </a:r>
            <a:r>
              <a:rPr lang="ru-RU" sz="2900" dirty="0" err="1" smtClean="0"/>
              <a:t>практичної</a:t>
            </a:r>
            <a:r>
              <a:rPr lang="ru-RU" sz="2900" dirty="0" smtClean="0"/>
              <a:t> </a:t>
            </a:r>
            <a:r>
              <a:rPr lang="ru-RU" sz="2900" dirty="0" err="1" smtClean="0"/>
              <a:t>реалізації</a:t>
            </a:r>
            <a:r>
              <a:rPr lang="ru-RU" sz="2900" dirty="0" smtClean="0"/>
              <a:t> прав особи</a:t>
            </a:r>
            <a:r>
              <a:rPr lang="uk-UA" sz="2900" dirty="0" smtClean="0"/>
              <a:t>;</a:t>
            </a:r>
            <a:endParaRPr lang="ru-RU" sz="2900" dirty="0"/>
          </a:p>
        </p:txBody>
      </p:sp>
    </p:spTree>
    <p:extLst>
      <p:ext uri="{BB962C8B-B14F-4D97-AF65-F5344CB8AC3E}">
        <p14:creationId xmlns:p14="http://schemas.microsoft.com/office/powerpoint/2010/main" xmlns="" val="34299208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ідзаголовок 2"/>
          <p:cNvSpPr>
            <a:spLocks noGrp="1"/>
          </p:cNvSpPr>
          <p:nvPr>
            <p:ph type="subTitle" idx="1"/>
          </p:nvPr>
        </p:nvSpPr>
        <p:spPr>
          <a:xfrm>
            <a:off x="251520" y="332656"/>
            <a:ext cx="8496944" cy="6336704"/>
          </a:xfrm>
        </p:spPr>
        <p:txBody>
          <a:bodyPr>
            <a:noAutofit/>
          </a:bodyPr>
          <a:lstStyle/>
          <a:p>
            <a:pPr algn="just"/>
            <a:r>
              <a:rPr lang="uk-UA" sz="3600" dirty="0" smtClean="0"/>
              <a:t>Студент після вивчення навчальної дисципліни повинен </a:t>
            </a:r>
            <a:r>
              <a:rPr lang="uk-UA" sz="3600" b="1" dirty="0" smtClean="0"/>
              <a:t>знати:</a:t>
            </a:r>
            <a:endParaRPr lang="ru-RU" sz="3600" dirty="0" smtClean="0"/>
          </a:p>
          <a:p>
            <a:pPr lvl="0" algn="just"/>
            <a:r>
              <a:rPr lang="ru-RU" sz="3600" dirty="0" err="1" smtClean="0"/>
              <a:t>правничий</a:t>
            </a:r>
            <a:r>
              <a:rPr lang="ru-RU" sz="3600" dirty="0" smtClean="0"/>
              <a:t> </a:t>
            </a:r>
            <a:r>
              <a:rPr lang="ru-RU" sz="3600" dirty="0" err="1" smtClean="0"/>
              <a:t>матеріал</a:t>
            </a:r>
            <a:r>
              <a:rPr lang="ru-RU" sz="3600" dirty="0" smtClean="0"/>
              <a:t> </a:t>
            </a:r>
            <a:r>
              <a:rPr lang="ru-RU" sz="3600" dirty="0" err="1" smtClean="0"/>
              <a:t>з</a:t>
            </a:r>
            <a:r>
              <a:rPr lang="ru-RU" sz="3600" dirty="0" smtClean="0"/>
              <a:t> приводу </a:t>
            </a:r>
            <a:r>
              <a:rPr lang="ru-RU" sz="3600" dirty="0" err="1" smtClean="0"/>
              <a:t>використання</a:t>
            </a:r>
            <a:r>
              <a:rPr lang="ru-RU" sz="3600" dirty="0" smtClean="0"/>
              <a:t> </a:t>
            </a:r>
            <a:r>
              <a:rPr lang="ru-RU" sz="3600" dirty="0" err="1" smtClean="0"/>
              <a:t>різн</a:t>
            </a:r>
            <a:r>
              <a:rPr lang="uk-UA" sz="3600" dirty="0" err="1" smtClean="0"/>
              <a:t>их</a:t>
            </a:r>
            <a:r>
              <a:rPr lang="ru-RU" sz="3600" dirty="0" smtClean="0"/>
              <a:t> </a:t>
            </a:r>
            <a:r>
              <a:rPr lang="ru-RU" sz="3600" dirty="0" err="1" smtClean="0"/>
              <a:t>джерел</a:t>
            </a:r>
            <a:r>
              <a:rPr lang="ru-RU" sz="3600" dirty="0" smtClean="0"/>
              <a:t> в </a:t>
            </a:r>
            <a:r>
              <a:rPr lang="ru-RU" sz="3600" dirty="0" err="1" smtClean="0"/>
              <a:t>галузі</a:t>
            </a:r>
            <a:r>
              <a:rPr lang="ru-RU" sz="3600" dirty="0" smtClean="0"/>
              <a:t> </a:t>
            </a:r>
            <a:r>
              <a:rPr lang="ru-RU" sz="3600" dirty="0" err="1" smtClean="0"/>
              <a:t>міжнародно-правового</a:t>
            </a:r>
            <a:r>
              <a:rPr lang="ru-RU" sz="3600" dirty="0" smtClean="0"/>
              <a:t> </a:t>
            </a:r>
            <a:r>
              <a:rPr lang="ru-RU" sz="3600" dirty="0" err="1" smtClean="0"/>
              <a:t>захисту</a:t>
            </a:r>
            <a:r>
              <a:rPr lang="ru-RU" sz="3600" dirty="0" smtClean="0"/>
              <a:t> прав особи</a:t>
            </a:r>
            <a:r>
              <a:rPr lang="uk-UA" sz="3600" dirty="0" smtClean="0"/>
              <a:t>;</a:t>
            </a:r>
            <a:endParaRPr lang="ru-RU" sz="3600" dirty="0" smtClean="0"/>
          </a:p>
          <a:p>
            <a:pPr algn="just"/>
            <a:r>
              <a:rPr lang="ru-RU" sz="3600" dirty="0" err="1" smtClean="0"/>
              <a:t>правов</a:t>
            </a:r>
            <a:r>
              <a:rPr lang="uk-UA" sz="3600" dirty="0" smtClean="0"/>
              <a:t>у</a:t>
            </a:r>
            <a:r>
              <a:rPr lang="ru-RU" sz="3600" dirty="0" smtClean="0"/>
              <a:t> </a:t>
            </a:r>
            <a:r>
              <a:rPr lang="ru-RU" sz="3600" dirty="0" err="1" smtClean="0"/>
              <a:t>міжнародн</a:t>
            </a:r>
            <a:r>
              <a:rPr lang="uk-UA" sz="3600" dirty="0" smtClean="0"/>
              <a:t>у</a:t>
            </a:r>
            <a:r>
              <a:rPr lang="ru-RU" sz="3600" dirty="0" smtClean="0"/>
              <a:t> </a:t>
            </a:r>
            <a:r>
              <a:rPr lang="ru-RU" sz="3600" dirty="0" err="1" smtClean="0"/>
              <a:t>термінологією</a:t>
            </a:r>
            <a:r>
              <a:rPr lang="ru-RU" sz="3600" dirty="0" smtClean="0"/>
              <a:t> у </a:t>
            </a:r>
            <a:r>
              <a:rPr lang="ru-RU" sz="3600" dirty="0" err="1" smtClean="0"/>
              <a:t>сфері</a:t>
            </a:r>
            <a:r>
              <a:rPr lang="ru-RU" sz="3600" dirty="0" smtClean="0"/>
              <a:t> </a:t>
            </a:r>
            <a:r>
              <a:rPr lang="uk-UA" sz="3600" dirty="0" smtClean="0"/>
              <a:t>міжнародного судочинства</a:t>
            </a:r>
            <a:endParaRPr lang="ru-RU" sz="3300" dirty="0" smtClean="0"/>
          </a:p>
        </p:txBody>
      </p:sp>
    </p:spTree>
    <p:extLst>
      <p:ext uri="{BB962C8B-B14F-4D97-AF65-F5344CB8AC3E}">
        <p14:creationId xmlns:p14="http://schemas.microsoft.com/office/powerpoint/2010/main" xmlns="" val="34299208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ідзаголовок 2"/>
          <p:cNvSpPr>
            <a:spLocks noGrp="1"/>
          </p:cNvSpPr>
          <p:nvPr>
            <p:ph type="subTitle" idx="1"/>
          </p:nvPr>
        </p:nvSpPr>
        <p:spPr>
          <a:xfrm>
            <a:off x="251520" y="332656"/>
            <a:ext cx="8496944" cy="6336704"/>
          </a:xfrm>
        </p:spPr>
        <p:txBody>
          <a:bodyPr>
            <a:noAutofit/>
          </a:bodyPr>
          <a:lstStyle/>
          <a:p>
            <a:pPr algn="just"/>
            <a:r>
              <a:rPr lang="uk-UA" sz="3300" dirty="0" smtClean="0"/>
              <a:t> </a:t>
            </a:r>
            <a:r>
              <a:rPr lang="uk-UA" sz="3300" b="1" dirty="0" smtClean="0"/>
              <a:t>вміти:</a:t>
            </a:r>
            <a:endParaRPr lang="ru-RU" sz="3300" dirty="0" smtClean="0"/>
          </a:p>
          <a:p>
            <a:pPr lvl="0" algn="just"/>
            <a:r>
              <a:rPr lang="ru-RU" sz="3300" dirty="0" err="1" smtClean="0"/>
              <a:t>підставі</a:t>
            </a:r>
            <a:r>
              <a:rPr lang="ru-RU" sz="3300" dirty="0" smtClean="0"/>
              <a:t> </a:t>
            </a:r>
            <a:r>
              <a:rPr lang="ru-RU" sz="3300" dirty="0" err="1" smtClean="0"/>
              <a:t>дослідження</a:t>
            </a:r>
            <a:r>
              <a:rPr lang="ru-RU" sz="3300" dirty="0" smtClean="0"/>
              <a:t> </a:t>
            </a:r>
            <a:r>
              <a:rPr lang="ru-RU" sz="3300" dirty="0" err="1" smtClean="0"/>
              <a:t>системи</a:t>
            </a:r>
            <a:r>
              <a:rPr lang="ru-RU" sz="3300" dirty="0" smtClean="0"/>
              <a:t> </a:t>
            </a:r>
            <a:r>
              <a:rPr lang="ru-RU" sz="3300" dirty="0" err="1" smtClean="0"/>
              <a:t>універсальних</a:t>
            </a:r>
            <a:r>
              <a:rPr lang="ru-RU" sz="3300" dirty="0" smtClean="0"/>
              <a:t> та </a:t>
            </a:r>
            <a:r>
              <a:rPr lang="ru-RU" sz="3300" dirty="0" err="1" smtClean="0"/>
              <a:t>регіональних</a:t>
            </a:r>
            <a:r>
              <a:rPr lang="ru-RU" sz="3300" dirty="0" smtClean="0"/>
              <a:t> </a:t>
            </a:r>
            <a:r>
              <a:rPr lang="ru-RU" sz="3300" dirty="0" err="1" smtClean="0"/>
              <a:t>стандартів</a:t>
            </a:r>
            <a:r>
              <a:rPr lang="ru-RU" sz="3300" dirty="0" smtClean="0"/>
              <a:t> в </a:t>
            </a:r>
            <a:r>
              <a:rPr lang="ru-RU" sz="3300" dirty="0" err="1" smtClean="0"/>
              <a:t>галузі</a:t>
            </a:r>
            <a:r>
              <a:rPr lang="ru-RU" sz="3300" dirty="0" smtClean="0"/>
              <a:t> прав </a:t>
            </a:r>
            <a:r>
              <a:rPr lang="ru-RU" sz="3300" dirty="0" err="1" smtClean="0"/>
              <a:t>людини</a:t>
            </a:r>
            <a:r>
              <a:rPr lang="ru-RU" sz="3300" dirty="0" smtClean="0"/>
              <a:t>, </a:t>
            </a:r>
            <a:r>
              <a:rPr lang="ru-RU" sz="3300" dirty="0" err="1" smtClean="0"/>
              <a:t>виявляти</a:t>
            </a:r>
            <a:r>
              <a:rPr lang="ru-RU" sz="3300" dirty="0" smtClean="0"/>
              <a:t> </a:t>
            </a:r>
            <a:r>
              <a:rPr lang="ru-RU" sz="3300" dirty="0" err="1" smtClean="0"/>
              <a:t>загальні</a:t>
            </a:r>
            <a:r>
              <a:rPr lang="ru-RU" sz="3300" dirty="0" smtClean="0"/>
              <a:t> </a:t>
            </a:r>
            <a:r>
              <a:rPr lang="ru-RU" sz="3300" dirty="0" err="1" smtClean="0"/>
              <a:t>тенденції</a:t>
            </a:r>
            <a:r>
              <a:rPr lang="ru-RU" sz="3300" dirty="0" smtClean="0"/>
              <a:t> </a:t>
            </a:r>
            <a:r>
              <a:rPr lang="ru-RU" sz="3300" dirty="0" err="1" smtClean="0"/>
              <a:t>розвитку</a:t>
            </a:r>
            <a:r>
              <a:rPr lang="ru-RU" sz="3300" dirty="0" smtClean="0"/>
              <a:t> </a:t>
            </a:r>
            <a:r>
              <a:rPr lang="ru-RU" sz="3300" dirty="0" err="1" smtClean="0"/>
              <a:t>міжнародно-правового</a:t>
            </a:r>
            <a:r>
              <a:rPr lang="ru-RU" sz="3300" dirty="0" smtClean="0"/>
              <a:t> </a:t>
            </a:r>
            <a:r>
              <a:rPr lang="ru-RU" sz="3300" dirty="0" err="1" smtClean="0"/>
              <a:t>механізму</a:t>
            </a:r>
            <a:r>
              <a:rPr lang="ru-RU" sz="3300" dirty="0" smtClean="0"/>
              <a:t> </a:t>
            </a:r>
            <a:r>
              <a:rPr lang="ru-RU" sz="3300" dirty="0" err="1" smtClean="0"/>
              <a:t>захисту</a:t>
            </a:r>
            <a:r>
              <a:rPr lang="ru-RU" sz="3300" dirty="0" smtClean="0"/>
              <a:t> </a:t>
            </a:r>
            <a:r>
              <a:rPr lang="ru-RU" sz="3300" dirty="0" err="1" smtClean="0"/>
              <a:t>прав</a:t>
            </a:r>
            <a:r>
              <a:rPr lang="ru-RU" sz="3300" dirty="0" smtClean="0"/>
              <a:t> </a:t>
            </a:r>
            <a:r>
              <a:rPr lang="ru-RU" sz="3300" dirty="0" err="1" smtClean="0"/>
              <a:t>людини</a:t>
            </a:r>
            <a:r>
              <a:rPr lang="uk-UA" sz="3300" dirty="0" smtClean="0"/>
              <a:t>;</a:t>
            </a:r>
            <a:endParaRPr lang="ru-RU" sz="3300" dirty="0" smtClean="0"/>
          </a:p>
          <a:p>
            <a:pPr algn="just"/>
            <a:r>
              <a:rPr lang="ru-RU" sz="3300" dirty="0" err="1" smtClean="0"/>
              <a:t>визначати</a:t>
            </a:r>
            <a:r>
              <a:rPr lang="ru-RU" sz="3300" dirty="0" smtClean="0"/>
              <a:t> </a:t>
            </a:r>
            <a:r>
              <a:rPr lang="ru-RU" sz="3300" dirty="0" err="1" smtClean="0"/>
              <a:t>ступінь</a:t>
            </a:r>
            <a:r>
              <a:rPr lang="ru-RU" sz="3300" dirty="0" smtClean="0"/>
              <a:t> </a:t>
            </a:r>
            <a:r>
              <a:rPr lang="ru-RU" sz="3300" dirty="0" err="1" smtClean="0"/>
              <a:t>імплементації</a:t>
            </a:r>
            <a:r>
              <a:rPr lang="ru-RU" sz="3300" dirty="0" smtClean="0"/>
              <a:t> </a:t>
            </a:r>
            <a:r>
              <a:rPr lang="ru-RU" sz="3300" dirty="0" err="1" smtClean="0"/>
              <a:t>міжнародно-правових</a:t>
            </a:r>
            <a:r>
              <a:rPr lang="ru-RU" sz="3300" dirty="0" smtClean="0"/>
              <a:t> </a:t>
            </a:r>
            <a:r>
              <a:rPr lang="ru-RU" sz="3300" dirty="0" err="1" smtClean="0"/>
              <a:t>стандартів</a:t>
            </a:r>
            <a:r>
              <a:rPr lang="ru-RU" sz="3300" dirty="0" smtClean="0"/>
              <a:t> у </a:t>
            </a:r>
            <a:r>
              <a:rPr lang="ru-RU" sz="3300" dirty="0" err="1" smtClean="0"/>
              <a:t>галузі</a:t>
            </a:r>
            <a:r>
              <a:rPr lang="ru-RU" sz="3300" dirty="0" smtClean="0"/>
              <a:t> </a:t>
            </a:r>
            <a:r>
              <a:rPr lang="ru-RU" sz="3300" dirty="0" err="1" smtClean="0"/>
              <a:t>захисту</a:t>
            </a:r>
            <a:r>
              <a:rPr lang="ru-RU" sz="3300" dirty="0" smtClean="0"/>
              <a:t> прав </a:t>
            </a:r>
            <a:r>
              <a:rPr lang="ru-RU" sz="3300" dirty="0" err="1" smtClean="0"/>
              <a:t>людини</a:t>
            </a:r>
            <a:r>
              <a:rPr lang="ru-RU" sz="3300" dirty="0" smtClean="0"/>
              <a:t> в </a:t>
            </a:r>
            <a:r>
              <a:rPr lang="ru-RU" sz="3300" dirty="0" err="1" smtClean="0"/>
              <a:t>національне</a:t>
            </a:r>
            <a:r>
              <a:rPr lang="ru-RU" sz="3300" dirty="0" smtClean="0"/>
              <a:t> </a:t>
            </a:r>
            <a:r>
              <a:rPr lang="ru-RU" sz="3300" dirty="0" err="1" smtClean="0"/>
              <a:t>законодавство</a:t>
            </a:r>
            <a:r>
              <a:rPr lang="ru-RU" sz="3300" dirty="0" smtClean="0"/>
              <a:t> </a:t>
            </a:r>
            <a:r>
              <a:rPr lang="ru-RU" sz="3300" dirty="0" err="1" smtClean="0"/>
              <a:t>України</a:t>
            </a:r>
            <a:endParaRPr lang="ru-RU" sz="3300" dirty="0" smtClean="0"/>
          </a:p>
        </p:txBody>
      </p:sp>
    </p:spTree>
    <p:extLst>
      <p:ext uri="{BB962C8B-B14F-4D97-AF65-F5344CB8AC3E}">
        <p14:creationId xmlns:p14="http://schemas.microsoft.com/office/powerpoint/2010/main" xmlns="" val="2964835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Вестибюль">
  <a:themeElements>
    <a:clrScheme name="Вестибюль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Вестибюль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Вестибюль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158</TotalTime>
  <Words>180</Words>
  <Application>Microsoft Office PowerPoint</Application>
  <PresentationFormat>Экран (4:3)</PresentationFormat>
  <Paragraphs>17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Вестибюль</vt:lpstr>
      <vt:lpstr>Слайд 1</vt:lpstr>
      <vt:lpstr>Слайд 2</vt:lpstr>
      <vt:lpstr>Слайд 3</vt:lpstr>
      <vt:lpstr>Слайд 4</vt:lpstr>
      <vt:lpstr>Слайд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Презентація PowerPoint</dc:title>
  <dc:creator>Sara Yasmeen (Wipro Technologies)</dc:creator>
  <cp:lastModifiedBy>User</cp:lastModifiedBy>
  <cp:revision>22</cp:revision>
  <dcterms:created xsi:type="dcterms:W3CDTF">2010-02-23T11:30:32Z</dcterms:created>
  <dcterms:modified xsi:type="dcterms:W3CDTF">2019-03-16T01:19:37Z</dcterms:modified>
</cp:coreProperties>
</file>

<file path=docProps/thumbnail.jpeg>
</file>