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43841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Практична робота №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ОРГАНІЗАЦІЯ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ПОТОКОВОГО ВИРОЩУВАННЯ РЕМОНТНОГО МОЛОДНЯКУ З ПОВНИМ ЦИКЛОМ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ознайомитися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потокового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ремонтного молодняку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циклом. Набути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938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05342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Далі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встановлюємо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циклу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днях і тактах (табл.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Час перебування тварин у виробничому періоді може суттєво відрізнятися і при визначенні його тривалості слід враховувати функціональні потреби організму тварини відповідно до віку.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Переводити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синхронно,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кожному з них повинна бути кратна такту процессу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кожному з них повинна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однаковою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89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59669"/>
              </p:ext>
            </p:extLst>
          </p:nvPr>
        </p:nvGraphicFramePr>
        <p:xfrm>
          <a:off x="467544" y="1052736"/>
          <a:ext cx="7992889" cy="4110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777"/>
                <a:gridCol w="2584002"/>
                <a:gridCol w="1615423"/>
                <a:gridCol w="977003"/>
                <a:gridCol w="961842"/>
                <a:gridCol w="96184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Періоди виробничого циклу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Орієнтовні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місяців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 тварин, діб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 періодів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днях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тактах (Т=14)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Цільномолочний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3-4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21-104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5-6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105-188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Молодняку першого періоду вирощування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11-12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189-300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Молодняку другого періоду вирощування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15-16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301-440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Ремонтних телиць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17-18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441-538*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Нетелей першої половини тільності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22-23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539-664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126**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Нетелей другої половини тільності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26-27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665-832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168**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Перевірюваних первісток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29-30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833-916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896***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5486455"/>
            <a:ext cx="835292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Примітки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*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кінець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перебування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виробничому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Ремонтні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телиці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повинен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збігатися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осіменіння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** сума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тривалості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періодів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нетелей 1-ї і 2-ї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тільності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заходитись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межах 285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±0,5 такту;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***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бажано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тривалість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виробничого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циклу, в днях,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розрахункового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відрізнялась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0,5 такту.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32116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Часові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циклу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8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подальших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у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залежністю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 / 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і-тому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кожному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використовуємо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табл.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прикладу: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Г1 = 84/14 = 6;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Г2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84/14 = 6;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112/14 = 8;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140/14 = 10;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98/14 = 7;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126/14 = 9;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= 168/14 = 12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Г8 = 84/14 = 6.</a:t>
            </a:r>
          </a:p>
        </p:txBody>
      </p:sp>
    </p:spTree>
    <p:extLst>
      <p:ext uri="{BB962C8B-B14F-4D97-AF65-F5344CB8AC3E}">
        <p14:creationId xmlns:p14="http://schemas.microsoft.com/office/powerpoint/2010/main" val="221070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843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ремонтних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шести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цехів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3-денного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молозивний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3-денного до 3-місячного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3- до 6-місячного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інтенсивного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росту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6- до 12-місячного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12- до 20-місячного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20- до 27-місячного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нетелі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46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Завдання 1.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озроб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потокового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ремонтного молодняку.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Порода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червоноряба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молочна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415.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телят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% – 94.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новонароджених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– 31.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стада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25.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телиць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заплідненні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– 17,5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телиць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заплідненні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– 375.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вибракування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23.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Очікуваний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лактацію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– 3100.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повновікових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кг – 560.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годівлі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телиць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сіносилосносінажний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Природнокліматична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зона –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ісостеп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вирощуванні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телиць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стійловопасовищна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Кратність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доїння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2разове.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доїльної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установки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доїльний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майданчик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4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5134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розпочинаємо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кінцевої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нетелей,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щорічно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ремонту стада)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          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х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Вкр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/ 100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 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щорічна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нетелей для ремонту маточного стада,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рограмма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щорічний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ремонт маточного стада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відсоток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вибракування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%;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запланований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приріст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%.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 = 415 х (25 + 0)/ 100 = 104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4759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0534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ферму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виростити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заплановану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нетелей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виразом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= Р х 100/100 –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ферму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вибракування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постановки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нетелей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інтенсивність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%.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104 х 100/100 - 23 = 135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9110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7282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такт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ферми 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 = сі х с х r / 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де Т – такт роботи ферми, днів;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сі – тривалість виробничого циклу, днів;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 – циклічність виробництва, разів за рік;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r – ритм процесу, в одиницях якими вимірюють річну виробничу програму (голів).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Тривалість виробничого циклу (сі) складається з віку телиць при заплідненні, тривалості тільності та оцінки за показниками продуктивності і придатності до машинного доїння, за мінусом віку, у якому телички надходять на вирощування.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наших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заплідненні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становить 534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(17,5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30,5 дня);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середня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(9,3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285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91 день (3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Х 30,5 дня).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постановці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варіанту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(534 + 285 + 91) - 20 = 890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8204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Циклічність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(с)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року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циклу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календарний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повторитися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цикл.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= 365/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365/890 = 0,41 (рази).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ритму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(г)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заданої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ферми (у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Величина ритму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ферми, типу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доїльної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установки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доїти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ремонтне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Такт повинен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наближеним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числом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бажано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ритмі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такт буде максимально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наближеним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числом і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 = 890 х 0,41 х 4/ 104 = 14,04 = 14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6387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ферму 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= 365/Т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завезень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ферму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ферми,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 = 365/14 = 26,07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5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модуль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ферми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близьких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ферми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разом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Пг.о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/ 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Пг.о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технологічній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буде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ферму за такт (модуль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ферму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ферму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Пг.о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= 135/26,07 = 5,18 = 5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Пг.о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буде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дорівнювати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 десятковими більше за 5,5,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заокруглюють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6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коригують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шляхом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множення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Пг.о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 3.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 x 26,07=156 і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подальших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скориговане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Тр.ск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9076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587</Words>
  <Application>Microsoft Office PowerPoint</Application>
  <PresentationFormat>Экран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</cp:revision>
  <dcterms:created xsi:type="dcterms:W3CDTF">2022-12-12T19:30:51Z</dcterms:created>
  <dcterms:modified xsi:type="dcterms:W3CDTF">2022-12-12T20:06:09Z</dcterms:modified>
</cp:coreProperties>
</file>